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11/29/2019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D59E-E50F-43FE-A0FD-6424B2928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DR09.04 hosting </a:t>
            </a:r>
            <a:r>
              <a:rPr lang="en-IE" dirty="0" err="1"/>
              <a:t>cont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105D3-161D-4E72-A416-E968278B84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Date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09985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68A3-CB50-475D-89AF-0A28CCC4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Different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87898-C5AA-4C37-ADE6-E9A374572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/>
          <a:lstStyle/>
          <a:p>
            <a:r>
              <a:rPr lang="en-IE" dirty="0"/>
              <a:t>Will static pages work?</a:t>
            </a:r>
          </a:p>
          <a:p>
            <a:r>
              <a:rPr lang="en-IE" dirty="0"/>
              <a:t>Different database</a:t>
            </a:r>
          </a:p>
          <a:p>
            <a:pPr lvl="1"/>
            <a:r>
              <a:rPr lang="en-IE" dirty="0"/>
              <a:t>How do we set it up</a:t>
            </a:r>
          </a:p>
          <a:p>
            <a:pPr lvl="1"/>
            <a:r>
              <a:rPr lang="en-IE" dirty="0"/>
              <a:t>Different URL, username and password</a:t>
            </a:r>
          </a:p>
          <a:p>
            <a:r>
              <a:rPr lang="en-IE" dirty="0"/>
              <a:t>The URL on our ajax calls will be different</a:t>
            </a:r>
          </a:p>
          <a:p>
            <a:pPr lvl="1"/>
            <a:r>
              <a:rPr lang="en-IE" dirty="0"/>
              <a:t>Can we make the </a:t>
            </a:r>
            <a:r>
              <a:rPr lang="en-IE" dirty="0" err="1"/>
              <a:t>urls</a:t>
            </a:r>
            <a:r>
              <a:rPr lang="en-IE" dirty="0"/>
              <a:t> </a:t>
            </a:r>
            <a:r>
              <a:rPr lang="en-IE" dirty="0" err="1"/>
              <a:t>programatically</a:t>
            </a:r>
            <a:endParaRPr lang="en-IE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5387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</TotalTime>
  <Words>50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Rockwell</vt:lpstr>
      <vt:lpstr>Rockwell Condensed</vt:lpstr>
      <vt:lpstr>Wingdings</vt:lpstr>
      <vt:lpstr>Wood Type</vt:lpstr>
      <vt:lpstr>DR09.04 hosting cont</vt:lpstr>
      <vt:lpstr>Different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DR09.04 hosting cont</dc:title>
  <dc:creator>Andrew Beatty</dc:creator>
  <cp:lastModifiedBy>Andrew Beatty</cp:lastModifiedBy>
  <cp:revision>1</cp:revision>
  <dcterms:created xsi:type="dcterms:W3CDTF">2019-11-29T14:03:30Z</dcterms:created>
  <dcterms:modified xsi:type="dcterms:W3CDTF">2019-11-29T14:07:08Z</dcterms:modified>
</cp:coreProperties>
</file>