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1B1C-84A8-43D1-8FD0-0AEB41B5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000" dirty="0"/>
              <a:t>DR8.3</a:t>
            </a:r>
            <a:r>
              <a:rPr lang="en-IE" sz="2000" dirty="0"/>
              <a:t>a</a:t>
            </a:r>
            <a:r>
              <a:rPr lang="en-IE" sz="8000" dirty="0"/>
              <a:t> </a:t>
            </a:r>
            <a:r>
              <a:rPr lang="en-IE" sz="8000" dirty="0" err="1"/>
              <a:t>Hostiing</a:t>
            </a:r>
            <a:r>
              <a:rPr lang="en-IE" sz="8000" dirty="0"/>
              <a:t>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8F50D-A66E-4C26-81A7-98CD1A76D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42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F4C3-F023-4793-8582-8DFFF55F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intoduction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463F-0040-4ED9-8949-F23DF0BB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is an extra lecture, you do not need to do it.</a:t>
            </a:r>
          </a:p>
          <a:p>
            <a:r>
              <a:rPr lang="en-IE" dirty="0"/>
              <a:t>Azure has a free tier for hosting, but you will need a credit card</a:t>
            </a:r>
          </a:p>
          <a:p>
            <a:r>
              <a:rPr lang="en-IE" dirty="0"/>
              <a:t>There are many hosting solutions: </a:t>
            </a:r>
          </a:p>
          <a:p>
            <a:pPr lvl="1"/>
            <a:r>
              <a:rPr lang="en-IE" dirty="0"/>
              <a:t>AWS</a:t>
            </a:r>
          </a:p>
          <a:p>
            <a:pPr lvl="1"/>
            <a:r>
              <a:rPr lang="en-IE" dirty="0"/>
              <a:t>Azure</a:t>
            </a:r>
          </a:p>
          <a:p>
            <a:pPr lvl="1"/>
            <a:r>
              <a:rPr lang="en-IE" dirty="0"/>
              <a:t>Oracle</a:t>
            </a:r>
          </a:p>
          <a:p>
            <a:pPr lvl="1"/>
            <a:r>
              <a:rPr lang="en-IE" dirty="0" err="1"/>
              <a:t>Redhat</a:t>
            </a:r>
            <a:endParaRPr lang="en-IE" dirty="0"/>
          </a:p>
          <a:p>
            <a:r>
              <a:rPr lang="en-IE" dirty="0"/>
              <a:t>Check that the hosting solution allows python.</a:t>
            </a:r>
          </a:p>
          <a:p>
            <a:pPr lvl="1"/>
            <a:r>
              <a:rPr lang="en-IE" dirty="0"/>
              <a:t>We will need a container.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471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1D2E-8D6B-47E3-BCAF-F0F4319C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BC8D-AF48-40C4-9430-B28DE26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78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</TotalTime>
  <Words>69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DR8.3a Hostiing on azure</vt:lpstr>
      <vt:lpstr>intoduction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DR8.3 Hostiing on azure</dc:title>
  <dc:creator>Andrew Beatty</dc:creator>
  <cp:lastModifiedBy>Andrew Beatty</cp:lastModifiedBy>
  <cp:revision>4</cp:revision>
  <dcterms:created xsi:type="dcterms:W3CDTF">2019-11-20T17:17:00Z</dcterms:created>
  <dcterms:modified xsi:type="dcterms:W3CDTF">2019-11-21T12:26:26Z</dcterms:modified>
</cp:coreProperties>
</file>