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559-CEFF-46D6-B1D0-B4C130234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DR09.01 </a:t>
            </a:r>
            <a:r>
              <a:rPr lang="en-IE" dirty="0" err="1"/>
              <a:t>DATabases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A857-70B5-450F-BB89-BC6796A1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043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19"/>
    </mc:Choice>
    <mc:Fallback>
      <p:transition spd="slow" advTm="132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7AB-1050-496C-A116-336F186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0F17-AD07-47A8-83C2-1455CB3D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be using MySQL (a relational database)</a:t>
            </a:r>
          </a:p>
          <a:p>
            <a:r>
              <a:rPr lang="en-IE" dirty="0"/>
              <a:t>Other databases are </a:t>
            </a:r>
          </a:p>
          <a:p>
            <a:pPr lvl="1"/>
            <a:r>
              <a:rPr lang="en-IE" dirty="0"/>
              <a:t>MongoDB</a:t>
            </a:r>
          </a:p>
          <a:p>
            <a:pPr lvl="1"/>
            <a:r>
              <a:rPr lang="en-IE" dirty="0" err="1"/>
              <a:t>SQLLite</a:t>
            </a:r>
            <a:endParaRPr lang="en-IE" dirty="0"/>
          </a:p>
          <a:p>
            <a:pPr lvl="1"/>
            <a:r>
              <a:rPr lang="en-IE" dirty="0" err="1"/>
              <a:t>PostGres</a:t>
            </a:r>
            <a:endParaRPr lang="en-IE" dirty="0"/>
          </a:p>
          <a:p>
            <a:r>
              <a:rPr lang="en-IE" dirty="0"/>
              <a:t>Install it </a:t>
            </a:r>
          </a:p>
          <a:p>
            <a:pPr lvl="1"/>
            <a:r>
              <a:rPr lang="en-IE" dirty="0"/>
              <a:t>Windows I recommend WAMP</a:t>
            </a:r>
          </a:p>
          <a:p>
            <a:pPr lvl="1"/>
            <a:r>
              <a:rPr lang="en-IE" dirty="0"/>
              <a:t>Mac/Linux install MySQL and </a:t>
            </a:r>
            <a:r>
              <a:rPr lang="en-IE" dirty="0" err="1"/>
              <a:t>MySQLWorkbench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64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97"/>
    </mc:Choice>
    <mc:Fallback>
      <p:transition spd="slow" advTm="625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9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603"/>
    </mc:Choice>
    <mc:Fallback>
      <p:transition spd="slow" advTm="2646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339-7142-4A55-BCCC-6C24A4DD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120-D091-408B-9EA1-247D08A8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language to interact with is SQL</a:t>
            </a:r>
          </a:p>
          <a:p>
            <a:pPr lvl="1"/>
            <a:r>
              <a:rPr lang="en-IE" dirty="0"/>
              <a:t>Structured Query Language</a:t>
            </a:r>
          </a:p>
          <a:p>
            <a:pPr lvl="1"/>
            <a:r>
              <a:rPr lang="en-IE" dirty="0"/>
              <a:t>Tutorial on W3Schools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https://www.w3schools.com/sql/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Are we done!!!!!!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832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96"/>
    </mc:Choice>
    <mc:Fallback>
      <p:transition spd="slow" advTm="434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11D-891A-4498-B5EE-7D3ACF5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D34-CAA0-4350-8BDE-7BC33508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3647"/>
            <a:ext cx="10058400" cy="49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 test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test (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id int NOT NULL AUTO_INCREMENT,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name varchar(250),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KEY(id)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 (name) values (‘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jow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update test set name=‘blah’ where id = 1;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test where value = 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6948-B2C9-4CEB-AAA9-7CEB53E57CD1}"/>
              </a:ext>
            </a:extLst>
          </p:cNvPr>
          <p:cNvSpPr txBox="1"/>
          <p:nvPr/>
        </p:nvSpPr>
        <p:spPr>
          <a:xfrm>
            <a:off x="6698428" y="1752076"/>
            <a:ext cx="33384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Ends with semicolon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8972B-B212-400C-9089-E9278E48A1DC}"/>
              </a:ext>
            </a:extLst>
          </p:cNvPr>
          <p:cNvCxnSpPr>
            <a:cxnSpLocks/>
          </p:cNvCxnSpPr>
          <p:nvPr/>
        </p:nvCxnSpPr>
        <p:spPr>
          <a:xfrm flipH="1">
            <a:off x="4435736" y="1845495"/>
            <a:ext cx="3320527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816"/>
    </mc:Choice>
    <mc:Fallback>
      <p:transition spd="slow" advTm="1258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30"/>
    </mc:Choice>
    <mc:Fallback>
      <p:transition spd="slow" advTm="2353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164</TotalTime>
  <Words>143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Rockwell</vt:lpstr>
      <vt:lpstr>Rockwell Condensed</vt:lpstr>
      <vt:lpstr>Wingdings</vt:lpstr>
      <vt:lpstr>Wood Type</vt:lpstr>
      <vt:lpstr>DR09.01 DATabases</vt:lpstr>
      <vt:lpstr>DAtabase</vt:lpstr>
      <vt:lpstr>PowerPoint Presentation</vt:lpstr>
      <vt:lpstr>SQL</vt:lpstr>
      <vt:lpstr>Some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DR09.01 DATabases</dc:title>
  <dc:creator>Andrew Beatty</dc:creator>
  <cp:lastModifiedBy>Andrew Beatty</cp:lastModifiedBy>
  <cp:revision>5</cp:revision>
  <dcterms:created xsi:type="dcterms:W3CDTF">2019-11-28T14:57:16Z</dcterms:created>
  <dcterms:modified xsi:type="dcterms:W3CDTF">2019-11-28T17:42:06Z</dcterms:modified>
</cp:coreProperties>
</file>