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11/4/2019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blog/most-popular-api/" TargetMode="External"/><Relationship Id="rId2" Type="http://schemas.openxmlformats.org/officeDocument/2006/relationships/hyperlink" Target="https://any-ap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list.fu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468C-43A6-48F3-8256-30758587C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749" y="1432223"/>
            <a:ext cx="10125771" cy="3035808"/>
          </a:xfrm>
        </p:spPr>
        <p:txBody>
          <a:bodyPr/>
          <a:lstStyle/>
          <a:p>
            <a:r>
              <a:rPr lang="en-IE" sz="6000" dirty="0"/>
              <a:t>DR6.4 Using 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78FDD-9AB5-437A-8B75-D6E723ED5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47700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packages exist that make interacting with some APIs easier</a:t>
            </a:r>
          </a:p>
          <a:p>
            <a:pPr marL="0" indent="0">
              <a:buNone/>
            </a:pPr>
            <a:endParaRPr lang="en-US" sz="8000" dirty="0"/>
          </a:p>
          <a:p>
            <a:pPr marL="0" indent="0" algn="ctr">
              <a:buNone/>
            </a:pPr>
            <a:r>
              <a:rPr lang="en-US" sz="8000" dirty="0"/>
              <a:t>THE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7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0A31F-1BE9-48F7-B266-3830765C0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72001"/>
            <a:ext cx="10058400" cy="5282569"/>
          </a:xfrm>
        </p:spPr>
        <p:txBody>
          <a:bodyPr/>
          <a:lstStyle/>
          <a:p>
            <a:r>
              <a:rPr lang="en-IE" dirty="0"/>
              <a:t>Ok maybe I should speak a bit more about this!</a:t>
            </a:r>
          </a:p>
          <a:p>
            <a:r>
              <a:rPr lang="en-IE" dirty="0"/>
              <a:t>List of some APIs</a:t>
            </a:r>
          </a:p>
          <a:p>
            <a:pPr lvl="1"/>
            <a:r>
              <a:rPr lang="en-IE" dirty="0">
                <a:hlinkClick r:id="rId2"/>
              </a:rPr>
              <a:t>https://any-api.com/</a:t>
            </a:r>
            <a:endParaRPr lang="en-IE" dirty="0"/>
          </a:p>
          <a:p>
            <a:pPr lvl="1"/>
            <a:r>
              <a:rPr lang="en-IE" dirty="0">
                <a:hlinkClick r:id="rId3"/>
              </a:rPr>
              <a:t>https://rapidapi.com/blog/most-popular-api/</a:t>
            </a:r>
            <a:r>
              <a:rPr lang="en-IE" dirty="0"/>
              <a:t>  (Use this just to see what is out there)</a:t>
            </a:r>
          </a:p>
          <a:p>
            <a:pPr lvl="1"/>
            <a:r>
              <a:rPr lang="en-IE" dirty="0">
                <a:hlinkClick r:id="rId4"/>
              </a:rPr>
              <a:t>https://apilist.fun/</a:t>
            </a:r>
            <a:r>
              <a:rPr lang="en-IE" dirty="0"/>
              <a:t> (Where I got html2pdf.app)</a:t>
            </a:r>
          </a:p>
          <a:p>
            <a:r>
              <a:rPr lang="en-IE" dirty="0"/>
              <a:t>Then search for a python package that matches what you want to use</a:t>
            </a:r>
          </a:p>
        </p:txBody>
      </p:sp>
    </p:spTree>
    <p:extLst>
      <p:ext uri="{BB962C8B-B14F-4D97-AF65-F5344CB8AC3E}">
        <p14:creationId xmlns:p14="http://schemas.microsoft.com/office/powerpoint/2010/main" val="208290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9209-D133-4336-A098-63314F34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E83CE-F690-4517-B04E-D397E8A92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Packages Exist that make interacting with some APIs easier in Python.</a:t>
            </a:r>
          </a:p>
          <a:p>
            <a:r>
              <a:rPr lang="en-IE" dirty="0"/>
              <a:t>Search </a:t>
            </a:r>
            <a:r>
              <a:rPr lang="en-IE"/>
              <a:t>for them.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63133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12182</TotalTime>
  <Words>114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DR6.4 Using packages</vt:lpstr>
      <vt:lpstr>This lecture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24</cp:revision>
  <dcterms:created xsi:type="dcterms:W3CDTF">2019-10-18T16:10:12Z</dcterms:created>
  <dcterms:modified xsi:type="dcterms:W3CDTF">2019-11-05T18:00:20Z</dcterms:modified>
</cp:coreProperties>
</file>