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468C-43A6-48F3-8256-30758587C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749" y="1432223"/>
            <a:ext cx="10125771" cy="3035808"/>
          </a:xfrm>
        </p:spPr>
        <p:txBody>
          <a:bodyPr/>
          <a:lstStyle/>
          <a:p>
            <a:r>
              <a:rPr lang="en-IE" sz="6000" dirty="0"/>
              <a:t>DR7.1 overview</a:t>
            </a:r>
            <a:br>
              <a:rPr lang="en-IE" sz="6000" dirty="0"/>
            </a:br>
            <a:r>
              <a:rPr lang="en-IE" sz="4400" dirty="0"/>
              <a:t>Consolidation Week</a:t>
            </a:r>
            <a:endParaRPr lang="en-IE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78FDD-9AB5-437A-8B75-D6E723ED5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47700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5EA6-CC2F-4A88-A3C3-9676C5EB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 have covered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4E2A-3712-4209-9CFE-A2750EB4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HTML/XML:</a:t>
            </a:r>
          </a:p>
          <a:p>
            <a:pPr lvl="1"/>
            <a:r>
              <a:rPr lang="en-IE" dirty="0"/>
              <a:t>Html, creating a web page,</a:t>
            </a:r>
          </a:p>
          <a:p>
            <a:pPr lvl="1"/>
            <a:r>
              <a:rPr lang="en-IE" dirty="0"/>
              <a:t>Manipulation of the DOM tree (JavaScript),</a:t>
            </a:r>
          </a:p>
          <a:p>
            <a:pPr lvl="1"/>
            <a:r>
              <a:rPr lang="en-IE" dirty="0"/>
              <a:t>XML as a way of transferring data (old way).</a:t>
            </a:r>
          </a:p>
          <a:p>
            <a:r>
              <a:rPr lang="en-IE" dirty="0"/>
              <a:t>APIs:</a:t>
            </a:r>
          </a:p>
          <a:p>
            <a:pPr lvl="1"/>
            <a:r>
              <a:rPr lang="en-IE" dirty="0"/>
              <a:t>JSON,</a:t>
            </a:r>
          </a:p>
          <a:p>
            <a:pPr lvl="1"/>
            <a:r>
              <a:rPr lang="en-IE" dirty="0"/>
              <a:t>First look at servers and RESTful APIs,</a:t>
            </a:r>
          </a:p>
          <a:p>
            <a:pPr lvl="1"/>
            <a:r>
              <a:rPr lang="en-IE" dirty="0"/>
              <a:t>JavaScript/</a:t>
            </a:r>
            <a:r>
              <a:rPr lang="en-IE" dirty="0" err="1"/>
              <a:t>jquery</a:t>
            </a:r>
            <a:r>
              <a:rPr lang="en-IE" dirty="0"/>
              <a:t> and AJAX for consuming an API,</a:t>
            </a:r>
          </a:p>
          <a:p>
            <a:pPr lvl="1"/>
            <a:r>
              <a:rPr lang="en-IE" dirty="0"/>
              <a:t>Python consuming an API,</a:t>
            </a:r>
          </a:p>
          <a:p>
            <a:pPr lvl="1"/>
            <a:r>
              <a:rPr lang="en-IE" dirty="0"/>
              <a:t>Python packages,</a:t>
            </a:r>
          </a:p>
          <a:p>
            <a:pPr lvl="1"/>
            <a:r>
              <a:rPr lang="en-IE" dirty="0"/>
              <a:t>Authentication, </a:t>
            </a:r>
            <a:r>
              <a:rPr lang="en-IE" dirty="0" err="1"/>
              <a:t>Oauth</a:t>
            </a:r>
            <a:r>
              <a:rPr lang="en-IE" dirty="0"/>
              <a:t>.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6992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CA57B-AA07-408E-AB99-82FA50251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50" y="772002"/>
            <a:ext cx="10058400" cy="5415734"/>
          </a:xfrm>
        </p:spPr>
        <p:txBody>
          <a:bodyPr/>
          <a:lstStyle/>
          <a:p>
            <a:r>
              <a:rPr lang="en-IE" dirty="0"/>
              <a:t>We can not go through every API that is out there.</a:t>
            </a:r>
          </a:p>
          <a:p>
            <a:r>
              <a:rPr lang="en-IE" dirty="0"/>
              <a:t>We have covered the theory, so you should be able to look and understand the documentation.</a:t>
            </a:r>
          </a:p>
          <a:p>
            <a:pPr marL="0" indent="0">
              <a:buNone/>
            </a:pPr>
            <a:r>
              <a:rPr lang="en-IE" sz="5400" dirty="0"/>
              <a:t>This Week</a:t>
            </a:r>
          </a:p>
          <a:p>
            <a:r>
              <a:rPr lang="en-IE" dirty="0"/>
              <a:t>Look at a few examples of consuming an API. Maybe:</a:t>
            </a:r>
          </a:p>
          <a:p>
            <a:pPr lvl="1"/>
            <a:r>
              <a:rPr lang="en-IE" dirty="0"/>
              <a:t>The electric price API I did a quick video on earlier in the course.</a:t>
            </a:r>
          </a:p>
          <a:p>
            <a:pPr lvl="1"/>
            <a:r>
              <a:rPr lang="en-IE" dirty="0"/>
              <a:t>Reading a GMAIL account.</a:t>
            </a:r>
          </a:p>
          <a:p>
            <a:pPr lvl="1"/>
            <a:r>
              <a:rPr lang="en-IE" dirty="0"/>
              <a:t>Anything else you suggest.</a:t>
            </a:r>
          </a:p>
          <a:p>
            <a:r>
              <a:rPr lang="en-IE" dirty="0"/>
              <a:t>There is no quick assignment.</a:t>
            </a:r>
          </a:p>
          <a:p>
            <a:pPr lvl="1"/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037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F161-4573-4C69-98FF-3B08C73F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rest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DFF7-3B1E-4C50-BA08-967972A2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3034"/>
            <a:ext cx="10058400" cy="4785420"/>
          </a:xfrm>
        </p:spPr>
        <p:txBody>
          <a:bodyPr>
            <a:normAutofit lnSpcReduction="10000"/>
          </a:bodyPr>
          <a:lstStyle/>
          <a:p>
            <a:r>
              <a:rPr lang="en-IE" dirty="0"/>
              <a:t>I will be setting the big project, you can choose:</a:t>
            </a:r>
          </a:p>
          <a:p>
            <a:pPr lvl="1"/>
            <a:r>
              <a:rPr lang="en-IE" dirty="0"/>
              <a:t>Creating a web application that links to a database or an external API</a:t>
            </a:r>
          </a:p>
          <a:p>
            <a:pPr marL="274320" lvl="1" indent="0">
              <a:buNone/>
            </a:pPr>
            <a:r>
              <a:rPr lang="en-IE" sz="1200" dirty="0"/>
              <a:t>Or</a:t>
            </a:r>
          </a:p>
          <a:p>
            <a:pPr lvl="1"/>
            <a:r>
              <a:rPr lang="en-IE" dirty="0"/>
              <a:t>Creating a program that links to an external API and stores the data in a database or Excel, and has a web interface. </a:t>
            </a:r>
          </a:p>
          <a:p>
            <a:r>
              <a:rPr lang="en-IE" dirty="0"/>
              <a:t>Week 08: Creating a app server with Flask:</a:t>
            </a:r>
          </a:p>
          <a:p>
            <a:pPr lvl="1"/>
            <a:r>
              <a:rPr lang="en-IE" dirty="0"/>
              <a:t>Design of the API,</a:t>
            </a:r>
          </a:p>
          <a:p>
            <a:pPr lvl="1"/>
            <a:r>
              <a:rPr lang="en-IE" dirty="0"/>
              <a:t>Hosting it, (either Azure or AWS, I have not decided yet).</a:t>
            </a:r>
          </a:p>
          <a:p>
            <a:r>
              <a:rPr lang="en-IE" dirty="0"/>
              <a:t>Week 09: Connecting Python to a database,</a:t>
            </a:r>
          </a:p>
          <a:p>
            <a:pPr lvl="1"/>
            <a:r>
              <a:rPr lang="en-IE" dirty="0"/>
              <a:t>On the local machine, </a:t>
            </a:r>
          </a:p>
          <a:p>
            <a:pPr lvl="1"/>
            <a:r>
              <a:rPr lang="en-IE" dirty="0"/>
              <a:t>In the cloud.</a:t>
            </a:r>
          </a:p>
          <a:p>
            <a:pPr>
              <a:lnSpc>
                <a:spcPct val="110000"/>
              </a:lnSpc>
            </a:pPr>
            <a:r>
              <a:rPr lang="en-IE" dirty="0"/>
              <a:t>Week 10 and Week 11: Answer questions on the project and solve any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E" dirty="0"/>
              <a:t>issues that you may have with your project.</a:t>
            </a:r>
          </a:p>
          <a:p>
            <a:pPr lvl="1"/>
            <a:r>
              <a:rPr lang="en-IE" dirty="0"/>
              <a:t>I may make some prototypes that you can use to help you create your project</a:t>
            </a:r>
          </a:p>
        </p:txBody>
      </p:sp>
    </p:spTree>
    <p:extLst>
      <p:ext uri="{BB962C8B-B14F-4D97-AF65-F5344CB8AC3E}">
        <p14:creationId xmlns:p14="http://schemas.microsoft.com/office/powerpoint/2010/main" val="2734726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12231</TotalTime>
  <Words>300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DR7.1 overview Consolidation Week</vt:lpstr>
      <vt:lpstr>What we have covered so far</vt:lpstr>
      <vt:lpstr>PowerPoint Presentation</vt:lpstr>
      <vt:lpstr>The rest of the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31</cp:revision>
  <dcterms:created xsi:type="dcterms:W3CDTF">2019-10-18T16:10:12Z</dcterms:created>
  <dcterms:modified xsi:type="dcterms:W3CDTF">2019-11-06T12:05:52Z</dcterms:modified>
</cp:coreProperties>
</file>