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-120" y="-4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14/11/19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14/11/19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14/11/19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14/11/19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14/11/19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14/11/19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14/11/19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14/11/19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14/11/19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14/11/19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14/11/19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14/11/19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Andrew.Beatty@gmit.i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1539A4-D44D-49B2-B0D1-95366E5C4E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DR8.2</a:t>
            </a:r>
            <a:r>
              <a:rPr lang="en-IE" sz="2000" dirty="0"/>
              <a:t>a</a:t>
            </a:r>
            <a:r>
              <a:rPr lang="en-IE" dirty="0" smtClean="0"/>
              <a:t> </a:t>
            </a:r>
            <a:r>
              <a:rPr lang="en-IE" dirty="0" smtClean="0"/>
              <a:t>REST</a:t>
            </a:r>
            <a:br>
              <a:rPr lang="en-IE" dirty="0" smtClean="0"/>
            </a:br>
            <a:r>
              <a:rPr lang="en-IE" sz="2000" dirty="0" smtClean="0"/>
              <a:t>a server for the project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CF98235-7A08-4023-9E21-3260E66B28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Andrew Beatty</a:t>
            </a:r>
          </a:p>
          <a:p>
            <a:r>
              <a:rPr lang="en-IE" dirty="0">
                <a:hlinkClick r:id="rId2"/>
              </a:rPr>
              <a:t>Andrew.Beatty@gmit.ie</a:t>
            </a:r>
            <a:endParaRPr lang="en-IE" dirty="0"/>
          </a:p>
          <a:p>
            <a:r>
              <a:rPr lang="en-IE" dirty="0"/>
              <a:t>Data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7151151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app server that has a </a:t>
            </a:r>
            <a:r>
              <a:rPr lang="en-US" dirty="0" err="1" smtClean="0"/>
              <a:t>RESTful</a:t>
            </a:r>
            <a:r>
              <a:rPr lang="en-US" dirty="0" smtClean="0"/>
              <a:t> interface to provide CRUD operations for one database table</a:t>
            </a:r>
          </a:p>
          <a:p>
            <a:r>
              <a:rPr lang="en-US" dirty="0" smtClean="0"/>
              <a:t>I am going to pick something at random like a book, you should choose your own entity</a:t>
            </a:r>
          </a:p>
          <a:p>
            <a:r>
              <a:rPr lang="en-US" dirty="0" smtClean="0"/>
              <a:t>A Book will have</a:t>
            </a:r>
          </a:p>
          <a:p>
            <a:pPr lvl="1"/>
            <a:r>
              <a:rPr lang="en-US" dirty="0" smtClean="0"/>
              <a:t>An id (Integer, auto increment) KEY i.e. this will be the unique identifier</a:t>
            </a:r>
          </a:p>
          <a:p>
            <a:pPr lvl="1"/>
            <a:r>
              <a:rPr lang="en-US" dirty="0" smtClean="0"/>
              <a:t>A title</a:t>
            </a:r>
          </a:p>
          <a:p>
            <a:pPr lvl="1"/>
            <a:r>
              <a:rPr lang="en-US" dirty="0" smtClean="0"/>
              <a:t>An Author</a:t>
            </a:r>
          </a:p>
          <a:p>
            <a:pPr lvl="1"/>
            <a:r>
              <a:rPr lang="en-US" dirty="0" smtClean="0"/>
              <a:t>A price (integer, the price in cent)</a:t>
            </a:r>
          </a:p>
          <a:p>
            <a:pPr lvl="1"/>
            <a:r>
              <a:rPr lang="en-US" dirty="0" smtClean="0"/>
              <a:t>There are other attributes it could have ISBN (this could have been the unique identifier, I choose to use an ID instead to make this as general as possible.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79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1: design the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just a CRUD interface so this will be similar to app server we created in week05</a:t>
            </a:r>
          </a:p>
          <a:p>
            <a:r>
              <a:rPr lang="en-US" dirty="0" smtClean="0"/>
              <a:t>It will need to allow us</a:t>
            </a:r>
          </a:p>
          <a:p>
            <a:pPr lvl="1"/>
            <a:r>
              <a:rPr lang="en-US" dirty="0" smtClean="0"/>
              <a:t>Get all books</a:t>
            </a:r>
          </a:p>
          <a:p>
            <a:pPr lvl="1"/>
            <a:r>
              <a:rPr lang="en-US" dirty="0" smtClean="0"/>
              <a:t>Get a book by id (might not actually be needed, but I am putting it in anyway)</a:t>
            </a:r>
          </a:p>
          <a:p>
            <a:pPr lvl="1"/>
            <a:r>
              <a:rPr lang="en-US" dirty="0" smtClean="0"/>
              <a:t>Create a book</a:t>
            </a:r>
          </a:p>
          <a:p>
            <a:pPr lvl="1"/>
            <a:r>
              <a:rPr lang="en-US" dirty="0" smtClean="0"/>
              <a:t>Update a book </a:t>
            </a:r>
          </a:p>
          <a:p>
            <a:pPr lvl="1"/>
            <a:r>
              <a:rPr lang="en-US" dirty="0" smtClean="0"/>
              <a:t>Delete a book</a:t>
            </a:r>
          </a:p>
          <a:p>
            <a:r>
              <a:rPr lang="en-US" dirty="0" smtClean="0"/>
              <a:t>Other applications may require other functionality in the interface. And we can always add functionality later.</a:t>
            </a:r>
          </a:p>
          <a:p>
            <a:r>
              <a:rPr lang="en-US" dirty="0" smtClean="0"/>
              <a:t>NOTE: no code yet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2685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interface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140B66E1-3AFF-4601-ABC9-F8F829B8A3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0169821"/>
              </p:ext>
            </p:extLst>
          </p:nvPr>
        </p:nvGraphicFramePr>
        <p:xfrm>
          <a:off x="838200" y="1694414"/>
          <a:ext cx="10477500" cy="4329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016">
                  <a:extLst>
                    <a:ext uri="{9D8B030D-6E8A-4147-A177-3AD203B41FA5}">
                      <a16:colId xmlns:a16="http://schemas.microsoft.com/office/drawing/2014/main" xmlns="" val="3665427439"/>
                    </a:ext>
                  </a:extLst>
                </a:gridCol>
                <a:gridCol w="873854">
                  <a:extLst>
                    <a:ext uri="{9D8B030D-6E8A-4147-A177-3AD203B41FA5}">
                      <a16:colId xmlns:a16="http://schemas.microsoft.com/office/drawing/2014/main" xmlns="" val="141909424"/>
                    </a:ext>
                  </a:extLst>
                </a:gridCol>
                <a:gridCol w="1503027">
                  <a:extLst>
                    <a:ext uri="{9D8B030D-6E8A-4147-A177-3AD203B41FA5}">
                      <a16:colId xmlns:a16="http://schemas.microsoft.com/office/drawing/2014/main" xmlns="" val="1882854130"/>
                    </a:ext>
                  </a:extLst>
                </a:gridCol>
                <a:gridCol w="3268211">
                  <a:extLst>
                    <a:ext uri="{9D8B030D-6E8A-4147-A177-3AD203B41FA5}">
                      <a16:colId xmlns:a16="http://schemas.microsoft.com/office/drawing/2014/main" xmlns="" val="1638188319"/>
                    </a:ext>
                  </a:extLst>
                </a:gridCol>
                <a:gridCol w="3526392">
                  <a:extLst>
                    <a:ext uri="{9D8B030D-6E8A-4147-A177-3AD203B41FA5}">
                      <a16:colId xmlns:a16="http://schemas.microsoft.com/office/drawing/2014/main" xmlns="" val="1966334293"/>
                    </a:ext>
                  </a:extLst>
                </a:gridCol>
              </a:tblGrid>
              <a:tr h="3360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Action 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Method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URL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Sample params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Sample return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extLst>
                  <a:ext uri="{0D108BD9-81ED-4DB2-BD59-A6C34878D82A}">
                    <a16:rowId xmlns:a16="http://schemas.microsoft.com/office/drawing/2014/main" xmlns="" val="377640347"/>
                  </a:ext>
                </a:extLst>
              </a:tr>
              <a:tr h="7508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Get all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GET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 smtClean="0">
                          <a:effectLst/>
                        </a:rPr>
                        <a:t>/books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none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 smtClean="0">
                          <a:effectLst/>
                        </a:rPr>
                        <a:t>[</a:t>
                      </a:r>
                      <a:endParaRPr lang="en-IE" sz="1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    {…},{…},{…}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</a:t>
                      </a:r>
                      <a:r>
                        <a:rPr lang="en-IE" sz="1400" dirty="0" smtClean="0">
                          <a:effectLst/>
                        </a:rPr>
                        <a:t>]</a:t>
                      </a:r>
                      <a:endParaRPr lang="en-IE" sz="1400" dirty="0">
                        <a:effectLst/>
                      </a:endParaRPr>
                    </a:p>
                  </a:txBody>
                  <a:tcPr marL="51187" marR="51187" marT="0" marB="0"/>
                </a:tc>
                <a:extLst>
                  <a:ext uri="{0D108BD9-81ED-4DB2-BD59-A6C34878D82A}">
                    <a16:rowId xmlns:a16="http://schemas.microsoft.com/office/drawing/2014/main" xmlns="" val="3879549227"/>
                  </a:ext>
                </a:extLst>
              </a:tr>
              <a:tr h="7874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Find by id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GET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 smtClean="0">
                          <a:effectLst/>
                        </a:rPr>
                        <a:t>/books/id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none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 smtClean="0">
                          <a:effectLst/>
                        </a:rPr>
                        <a:t>{ ”id":”1"</a:t>
                      </a:r>
                      <a:r>
                        <a:rPr lang="en-IE" sz="1400" dirty="0">
                          <a:effectLst/>
                        </a:rPr>
                        <a:t>, </a:t>
                      </a:r>
                      <a:r>
                        <a:rPr lang="en-IE" sz="1400" dirty="0" smtClean="0">
                          <a:effectLst/>
                        </a:rPr>
                        <a:t>”title":”xxx"</a:t>
                      </a:r>
                      <a:r>
                        <a:rPr lang="en-IE" sz="1400" dirty="0">
                          <a:effectLst/>
                        </a:rPr>
                        <a:t>,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   </a:t>
                      </a:r>
                      <a:r>
                        <a:rPr lang="en-IE" sz="1400" dirty="0" smtClean="0">
                          <a:effectLst/>
                        </a:rPr>
                        <a:t>”author":”xxx"</a:t>
                      </a:r>
                      <a:r>
                        <a:rPr lang="en-IE" sz="1400" dirty="0">
                          <a:effectLst/>
                        </a:rPr>
                        <a:t>, "price":3000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</a:t>
                      </a:r>
                      <a:r>
                        <a:rPr lang="en-IE" sz="1400" dirty="0" smtClean="0">
                          <a:effectLst/>
                        </a:rPr>
                        <a:t>}</a:t>
                      </a:r>
                      <a:endParaRPr lang="en-IE" sz="1400" dirty="0">
                        <a:effectLst/>
                      </a:endParaRPr>
                    </a:p>
                  </a:txBody>
                  <a:tcPr marL="51187" marR="51187" marT="0" marB="0"/>
                </a:tc>
                <a:extLst>
                  <a:ext uri="{0D108BD9-81ED-4DB2-BD59-A6C34878D82A}">
                    <a16:rowId xmlns:a16="http://schemas.microsoft.com/office/drawing/2014/main" xmlns="" val="2093028444"/>
                  </a:ext>
                </a:extLst>
              </a:tr>
              <a:tr h="9703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Create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POST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 smtClean="0">
                          <a:effectLst/>
                        </a:rPr>
                        <a:t>/books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 smtClean="0">
                          <a:effectLst/>
                        </a:rPr>
                        <a:t>{ ”title":”xxx",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 smtClean="0">
                          <a:effectLst/>
                        </a:rPr>
                        <a:t>      ”author":”xxx", "price":3000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 smtClean="0">
                          <a:effectLst/>
                        </a:rPr>
                        <a:t>   }</a:t>
                      </a:r>
                      <a:endParaRPr lang="en-IE" sz="1400" dirty="0">
                        <a:effectLst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 smtClean="0">
                          <a:effectLst/>
                        </a:rPr>
                        <a:t>{ ”id":”1", ”title":”xxx",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 smtClean="0">
                          <a:effectLst/>
                        </a:rPr>
                        <a:t>      ”author":”xxx", "price":3000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 smtClean="0">
                          <a:effectLst/>
                        </a:rPr>
                        <a:t>   }</a:t>
                      </a:r>
                      <a:endParaRPr lang="en-IE" sz="1400" dirty="0">
                        <a:effectLst/>
                      </a:endParaRPr>
                    </a:p>
                  </a:txBody>
                  <a:tcPr marL="51187" marR="51187" marT="0" marB="0"/>
                </a:tc>
                <a:extLst>
                  <a:ext uri="{0D108BD9-81ED-4DB2-BD59-A6C34878D82A}">
                    <a16:rowId xmlns:a16="http://schemas.microsoft.com/office/drawing/2014/main" xmlns="" val="533836378"/>
                  </a:ext>
                </a:extLst>
              </a:tr>
              <a:tr h="7568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Update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PUT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 smtClean="0">
                          <a:effectLst/>
                        </a:rPr>
                        <a:t>/books/id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{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"price":3000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}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 smtClean="0">
                          <a:effectLst/>
                        </a:rPr>
                        <a:t>{ ”id":”1", ”title":”xxx",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 smtClean="0">
                          <a:effectLst/>
                        </a:rPr>
                        <a:t>      ”author":”xxx", "price":3000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 smtClean="0">
                          <a:effectLst/>
                        </a:rPr>
                        <a:t>   }</a:t>
                      </a:r>
                      <a:endParaRPr lang="en-IE" sz="1400" dirty="0">
                        <a:effectLst/>
                      </a:endParaRPr>
                    </a:p>
                  </a:txBody>
                  <a:tcPr marL="51187" marR="51187" marT="0" marB="0"/>
                </a:tc>
                <a:extLst>
                  <a:ext uri="{0D108BD9-81ED-4DB2-BD59-A6C34878D82A}">
                    <a16:rowId xmlns:a16="http://schemas.microsoft.com/office/drawing/2014/main" xmlns="" val="19482913"/>
                  </a:ext>
                </a:extLst>
              </a:tr>
              <a:tr h="7277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delete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DELETE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 smtClean="0">
                          <a:effectLst/>
                        </a:rPr>
                        <a:t>/books/id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>
                          <a:effectLst/>
                        </a:rPr>
                        <a:t>none</a:t>
                      </a:r>
                      <a:endParaRPr lang="en-IE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{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   "</a:t>
                      </a:r>
                      <a:r>
                        <a:rPr lang="en-IE" sz="1400" dirty="0" err="1">
                          <a:effectLst/>
                        </a:rPr>
                        <a:t>done":true</a:t>
                      </a:r>
                      <a:endParaRPr lang="en-IE" sz="1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E" sz="1400" dirty="0">
                          <a:effectLst/>
                        </a:rPr>
                        <a:t>}</a:t>
                      </a:r>
                      <a:endParaRPr lang="en-IE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187" marR="51187" marT="0" marB="0"/>
                </a:tc>
                <a:extLst>
                  <a:ext uri="{0D108BD9-81ED-4DB2-BD59-A6C34878D82A}">
                    <a16:rowId xmlns:a16="http://schemas.microsoft.com/office/drawing/2014/main" xmlns="" val="3609265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89013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Step2 : make app-server with skeleton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37109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OK Now we start to code</a:t>
            </a:r>
          </a:p>
          <a:p>
            <a:r>
              <a:rPr lang="en-US" dirty="0" smtClean="0"/>
              <a:t>Make a very basic </a:t>
            </a:r>
            <a:r>
              <a:rPr lang="en-US" dirty="0" err="1" smtClean="0"/>
              <a:t>appserver</a:t>
            </a:r>
            <a:r>
              <a:rPr lang="en-US" dirty="0" smtClean="0"/>
              <a:t>, test it.</a:t>
            </a:r>
          </a:p>
          <a:p>
            <a:r>
              <a:rPr lang="en-US" dirty="0" smtClean="0"/>
              <a:t>Add a function and URL map for each of the functions we require in our interface. Each function should just return text saying what they are. Test them using CURL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73318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STEP3: write the code for each of the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this stage we will not link to a database, we will just store the books in a list like we did in week 05.</a:t>
            </a:r>
          </a:p>
          <a:p>
            <a:r>
              <a:rPr lang="en-US" dirty="0" smtClean="0"/>
              <a:t>Do the get all first that should be the easiest, TEST if with CURL</a:t>
            </a:r>
          </a:p>
          <a:p>
            <a:r>
              <a:rPr lang="en-US" dirty="0" smtClean="0"/>
              <a:t>Do find by id, TEST IT</a:t>
            </a:r>
          </a:p>
          <a:p>
            <a:r>
              <a:rPr lang="en-US" dirty="0" smtClean="0"/>
              <a:t>Do create, TEST IT</a:t>
            </a:r>
          </a:p>
          <a:p>
            <a:r>
              <a:rPr lang="en-US" dirty="0" smtClean="0"/>
              <a:t>Do update, TEST IT</a:t>
            </a:r>
          </a:p>
          <a:p>
            <a:r>
              <a:rPr lang="en-US" dirty="0" smtClean="0"/>
              <a:t>Do delete, TEST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119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write your own web page that interacts with this app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32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6501</TotalTime>
  <Words>536</Words>
  <Application>Microsoft Macintosh PowerPoint</Application>
  <PresentationFormat>Custom</PresentationFormat>
  <Paragraphs>81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Wood Type</vt:lpstr>
      <vt:lpstr>DR8.2a REST a server for the project</vt:lpstr>
      <vt:lpstr>Requirements</vt:lpstr>
      <vt:lpstr>Step 1: design the API</vt:lpstr>
      <vt:lpstr>Proposed interface</vt:lpstr>
      <vt:lpstr>Step2 : make app-server with skeleton functions</vt:lpstr>
      <vt:lpstr>STEP3: write the code for each of the functions</vt:lpstr>
      <vt:lpstr>DONE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Beatty</dc:creator>
  <cp:lastModifiedBy>andrew beatty</cp:lastModifiedBy>
  <cp:revision>21</cp:revision>
  <dcterms:created xsi:type="dcterms:W3CDTF">2019-11-13T10:44:00Z</dcterms:created>
  <dcterms:modified xsi:type="dcterms:W3CDTF">2019-11-18T22:37:35Z</dcterms:modified>
</cp:coreProperties>
</file>