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14/11/19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drew.Beatty@gm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DR8.2</a:t>
            </a:r>
            <a:r>
              <a:rPr lang="en-IE" sz="2000" dirty="0" smtClean="0"/>
              <a:t>b</a:t>
            </a:r>
            <a:r>
              <a:rPr lang="en-IE" dirty="0" smtClean="0"/>
              <a:t> </a:t>
            </a:r>
            <a:r>
              <a:rPr lang="en-IE" dirty="0" smtClean="0"/>
              <a:t>REST</a:t>
            </a:r>
            <a:br>
              <a:rPr lang="en-IE" dirty="0" smtClean="0"/>
            </a:br>
            <a:r>
              <a:rPr lang="en-IE" sz="2000" dirty="0" smtClean="0"/>
              <a:t>a server for a voting app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having a get lippy competition in the college on the 5 December in the IVY tower in </a:t>
            </a:r>
            <a:r>
              <a:rPr lang="en-US" dirty="0" err="1"/>
              <a:t>C</a:t>
            </a:r>
            <a:r>
              <a:rPr lang="en-US" dirty="0" err="1" smtClean="0"/>
              <a:t>astlebar</a:t>
            </a:r>
            <a:r>
              <a:rPr lang="en-US" dirty="0" smtClean="0"/>
              <a:t> (you are welcome to come).</a:t>
            </a:r>
          </a:p>
          <a:p>
            <a:r>
              <a:rPr lang="en-US" dirty="0" smtClean="0"/>
              <a:t>One of the </a:t>
            </a:r>
            <a:r>
              <a:rPr lang="en-US" dirty="0" err="1" smtClean="0"/>
              <a:t>organisers</a:t>
            </a:r>
            <a:r>
              <a:rPr lang="en-US" dirty="0" smtClean="0"/>
              <a:t> has asked me to create an application that will allow the people on the desk register votes for each act.</a:t>
            </a:r>
          </a:p>
          <a:p>
            <a:r>
              <a:rPr lang="en-US" dirty="0" smtClean="0"/>
              <a:t>We are going to make this a very very basic application, no authentication.</a:t>
            </a:r>
          </a:p>
          <a:p>
            <a:r>
              <a:rPr lang="en-US" dirty="0" smtClean="0"/>
              <a:t>The users will go to a website, pick from a list of acts and add a number of votes to that acts tally (not just one vote)</a:t>
            </a:r>
          </a:p>
          <a:p>
            <a:r>
              <a:rPr lang="en-US" dirty="0" smtClean="0"/>
              <a:t>I am not looking at the web interface for problem, just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design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users we think about</a:t>
            </a:r>
          </a:p>
          <a:p>
            <a:pPr lvl="1"/>
            <a:r>
              <a:rPr lang="en-US" dirty="0" smtClean="0"/>
              <a:t>The person (admin) who sets up all the act names (probably me, so I could just enter them directly into the data base table….. But it should be through a web interface)</a:t>
            </a:r>
          </a:p>
          <a:p>
            <a:pPr lvl="1"/>
            <a:r>
              <a:rPr lang="en-US" dirty="0" smtClean="0"/>
              <a:t>The person on the desk (User) they need to:</a:t>
            </a:r>
          </a:p>
          <a:p>
            <a:pPr lvl="2"/>
            <a:r>
              <a:rPr lang="en-US" dirty="0" smtClean="0"/>
              <a:t>View all the acts (just their names)</a:t>
            </a:r>
          </a:p>
          <a:p>
            <a:pPr lvl="2"/>
            <a:r>
              <a:rPr lang="en-US" dirty="0" smtClean="0"/>
              <a:t>And register a number of votes for each act </a:t>
            </a:r>
          </a:p>
          <a:p>
            <a:pPr lvl="2"/>
            <a:r>
              <a:rPr lang="en-US" dirty="0" smtClean="0"/>
              <a:t>View the sum of all the votes for each act</a:t>
            </a:r>
          </a:p>
          <a:p>
            <a:r>
              <a:rPr lang="en-US" dirty="0" smtClean="0"/>
              <a:t>I could just have one entity for this called act, but I am going to have two act and vote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37046"/>
              </p:ext>
            </p:extLst>
          </p:nvPr>
        </p:nvGraphicFramePr>
        <p:xfrm>
          <a:off x="838200" y="1694414"/>
          <a:ext cx="10477500" cy="448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xmlns="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xmlns="" val="141909424"/>
                    </a:ext>
                  </a:extLst>
                </a:gridCol>
                <a:gridCol w="1604730">
                  <a:extLst>
                    <a:ext uri="{9D8B030D-6E8A-4147-A177-3AD203B41FA5}">
                      <a16:colId xmlns:a16="http://schemas.microsoft.com/office/drawing/2014/main" xmlns="" val="1882854130"/>
                    </a:ext>
                  </a:extLst>
                </a:gridCol>
                <a:gridCol w="3166508">
                  <a:extLst>
                    <a:ext uri="{9D8B030D-6E8A-4147-A177-3AD203B41FA5}">
                      <a16:colId xmlns:a16="http://schemas.microsoft.com/office/drawing/2014/main" xmlns="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xmlns="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/acts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[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</a:t>
                      </a:r>
                      <a:r>
                        <a:rPr lang="en-IE" sz="1400" dirty="0" smtClean="0">
                          <a:effectLst/>
                        </a:rPr>
                        <a:t>]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/acts/id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”id":”1"</a:t>
                      </a:r>
                      <a:r>
                        <a:rPr lang="en-IE" sz="1400" dirty="0">
                          <a:effectLst/>
                        </a:rPr>
                        <a:t>, </a:t>
                      </a:r>
                      <a:r>
                        <a:rPr lang="en-IE" sz="1400" dirty="0" smtClean="0">
                          <a:effectLst/>
                        </a:rPr>
                        <a:t>”name":”xxx"</a:t>
                      </a:r>
                      <a:r>
                        <a:rPr lang="en-IE" sz="1400" dirty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</a:t>
                      </a:r>
                      <a:r>
                        <a:rPr lang="en-IE" sz="1400" dirty="0" smtClean="0">
                          <a:effectLst/>
                        </a:rPr>
                        <a:t>”totalVotes":”xxx”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</a:t>
                      </a:r>
                      <a:r>
                        <a:rPr lang="en-IE" sz="1400" dirty="0" smtClean="0">
                          <a:effectLst/>
                        </a:rPr>
                        <a:t>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209302844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/acts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”name":”xxx”</a:t>
                      </a:r>
                      <a:r>
                        <a:rPr lang="en-IE" sz="1400" baseline="0" dirty="0" smtClean="0">
                          <a:effectLst/>
                        </a:rPr>
                        <a:t> </a:t>
                      </a:r>
                      <a:r>
                        <a:rPr lang="en-IE" sz="1400" dirty="0" smtClean="0">
                          <a:effectLst/>
                        </a:rPr>
                        <a:t>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”id":”1", ”name":”xxx”}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533836378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delete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/acts/id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{"</a:t>
                      </a:r>
                      <a:r>
                        <a:rPr lang="en-IE" sz="1400" dirty="0">
                          <a:effectLst/>
                        </a:rPr>
                        <a:t>done":</a:t>
                      </a:r>
                      <a:r>
                        <a:rPr lang="en-IE" sz="1400" dirty="0" smtClean="0">
                          <a:effectLst/>
                        </a:rPr>
                        <a:t>true}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60926596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/votes/act_id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{votes:5}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could return the</a:t>
                      </a:r>
                      <a:r>
                        <a:rPr lang="en-IE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running total, of just ‘done’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leaderboard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/votes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[{“name”:”XXX”, “votes”:123},{},{}]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 : make app-server with skeleton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710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OK Now we start to code</a:t>
            </a:r>
          </a:p>
          <a:p>
            <a:r>
              <a:rPr lang="en-US" dirty="0" smtClean="0"/>
              <a:t>Make a very basic app-server, test it.</a:t>
            </a:r>
          </a:p>
          <a:p>
            <a:r>
              <a:rPr lang="en-US" dirty="0" smtClean="0"/>
              <a:t>Add a function and URL map for each of the functions we require in our interface. Each function should just return text saying what they are. Test them using CURL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31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STEP3: write the code for each of the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stage we will not link to a database, we will just store the acts (and votes ) in a list(s) like we did in week 05.</a:t>
            </a:r>
          </a:p>
          <a:p>
            <a:r>
              <a:rPr lang="en-US" dirty="0" smtClean="0"/>
              <a:t>I suggest that we do the CRUD on the acts first.</a:t>
            </a:r>
          </a:p>
          <a:p>
            <a:r>
              <a:rPr lang="en-US" dirty="0" smtClean="0"/>
              <a:t>Then the two votes function.</a:t>
            </a:r>
          </a:p>
          <a:p>
            <a:r>
              <a:rPr lang="en-US" dirty="0" smtClean="0"/>
              <a:t>NOTE: the interface allows us to implement this in a number of ways,</a:t>
            </a:r>
          </a:p>
          <a:p>
            <a:pPr lvl="1"/>
            <a:r>
              <a:rPr lang="en-US" dirty="0" smtClean="0"/>
              <a:t>Either two entities,</a:t>
            </a:r>
          </a:p>
          <a:p>
            <a:pPr lvl="1"/>
            <a:r>
              <a:rPr lang="en-US" dirty="0" smtClean="0"/>
              <a:t>Or just store the running total in each act.</a:t>
            </a:r>
          </a:p>
          <a:p>
            <a:r>
              <a:rPr lang="en-US" dirty="0" smtClean="0"/>
              <a:t>I am choosing the former.</a:t>
            </a:r>
          </a:p>
        </p:txBody>
      </p:sp>
    </p:spTree>
    <p:extLst>
      <p:ext uri="{BB962C8B-B14F-4D97-AF65-F5344CB8AC3E}">
        <p14:creationId xmlns:p14="http://schemas.microsoft.com/office/powerpoint/2010/main" val="6641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your own web page that interacts with this app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6533</TotalTime>
  <Words>568</Words>
  <Application>Microsoft Macintosh PowerPoint</Application>
  <PresentationFormat>Custom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DR8.2b REST a server for a voting app</vt:lpstr>
      <vt:lpstr>Requirements</vt:lpstr>
      <vt:lpstr>Step 1: design the API</vt:lpstr>
      <vt:lpstr>Proposed Solution</vt:lpstr>
      <vt:lpstr>Step2 : make app-server with skeleton functions</vt:lpstr>
      <vt:lpstr>STEP3: write the code for each of the functions</vt:lpstr>
      <vt:lpstr>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25</cp:revision>
  <dcterms:created xsi:type="dcterms:W3CDTF">2019-11-13T10:44:00Z</dcterms:created>
  <dcterms:modified xsi:type="dcterms:W3CDTF">2019-11-18T23:09:48Z</dcterms:modified>
</cp:coreProperties>
</file>