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4"/>
  </p:notesMasterIdLst>
  <p:sldIdLst>
    <p:sldId id="285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9389-D342-42C9-A280-8ADE336DA885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ED82-9221-4209-9FC6-897FECC94D85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5C5F-8991-4788-8021-97F7E97CAA77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0732C-99B6-468D-8E86-54127C661C29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6AA6-1553-455E-A701-5DB89675312A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7D05-0AAA-4191-8602-39A011BE220C}" type="datetime1">
              <a:rPr lang="en-US" smtClean="0"/>
              <a:t>11/5/2023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8012-90E5-4BF2-B13D-6DEC2EE5E086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E2D-C320-4C5E-98F1-D60DBA71A352}" type="datetime1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C99D-E4E2-4DDF-8629-131208CB18B0}" type="datetime1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0CF4-5FC9-46F3-B596-BE1F927BA2F1}" type="datetime1">
              <a:rPr lang="en-US" smtClean="0"/>
              <a:t>11/5/2023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1ABFC0-89FE-4355-9E74-11DC57FEA97E}" type="datetime1">
              <a:rPr lang="en-US" smtClean="0"/>
              <a:t>11/5/2023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circle with a person running&#10;&#10;Description automatically generated">
            <a:extLst>
              <a:ext uri="{FF2B5EF4-FFF2-40B4-BE49-F238E27FC236}">
                <a16:creationId xmlns:a16="http://schemas.microsoft.com/office/drawing/2014/main" id="{534AB67E-D0EA-0275-AECD-5875D5057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429927" y="608984"/>
            <a:ext cx="9332146" cy="52493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4B4D8F8-4E82-4BDB-B682-C4008F4B2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7131" y="5400294"/>
            <a:ext cx="6801612" cy="123989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A35FD5-7669-9CF1-B2D3-EDB8CEA1C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8725" y="1662844"/>
            <a:ext cx="8991600" cy="164592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D1326-1401-DB77-A649-9CDABDC9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en-CA" sz="3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blue circle with a white figure running&#10;&#10;Description automatically generated">
            <a:extLst>
              <a:ext uri="{FF2B5EF4-FFF2-40B4-BE49-F238E27FC236}">
                <a16:creationId xmlns:a16="http://schemas.microsoft.com/office/drawing/2014/main" id="{19BF1DDE-3D13-4F02-D233-237A37B78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7966" y="330974"/>
            <a:ext cx="6933201" cy="61960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5303B7-60E2-1367-959E-3E2CF0A48CCC}"/>
              </a:ext>
            </a:extLst>
          </p:cNvPr>
          <p:cNvSpPr txBox="1"/>
          <p:nvPr/>
        </p:nvSpPr>
        <p:spPr>
          <a:xfrm>
            <a:off x="1266825" y="1502157"/>
            <a:ext cx="4829175" cy="38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Shannon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Brian Del Carpio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Melvin Wong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Ian Wu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Simon Fraser </a:t>
            </a:r>
            <a:r>
              <a:rPr lang="en-CA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CMPT 276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748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23732-83AB-0475-8065-D0F4263F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ADBB-3CEC-8065-F03C-75DD4D94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lang="en-CA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B1C61-318C-7445-EFD6-15F718A8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099144"/>
            <a:ext cx="3610691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endParaRPr lang="en-C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lkboard with a to do list&#10;&#10;Description automatically generated">
            <a:extLst>
              <a:ext uri="{FF2B5EF4-FFF2-40B4-BE49-F238E27FC236}">
                <a16:creationId xmlns:a16="http://schemas.microsoft.com/office/drawing/2014/main" id="{4ED645FE-3484-420A-72D9-DAC7F842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40" t="252" r="4654" b="-252"/>
          <a:stretch/>
        </p:blipFill>
        <p:spPr>
          <a:xfrm>
            <a:off x="537563" y="2099144"/>
            <a:ext cx="3610691" cy="26731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91A6C3-7C20-91B4-A5A5-C5379B79E63D}"/>
              </a:ext>
            </a:extLst>
          </p:cNvPr>
          <p:cNvSpPr txBox="1"/>
          <p:nvPr/>
        </p:nvSpPr>
        <p:spPr>
          <a:xfrm>
            <a:off x="5408485" y="673941"/>
            <a:ext cx="6029325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/>
              <a:t>Benefits: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	- Simplicity of use 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	- Flexibility 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	- Adaptability to unforeseen issues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	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Concerns: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	- The project could get very complex </a:t>
            </a:r>
          </a:p>
          <a:p>
            <a:pPr>
              <a:spcAft>
                <a:spcPts val="400"/>
              </a:spcAft>
            </a:pPr>
            <a:r>
              <a:rPr lang="en-US" sz="2000" dirty="0"/>
              <a:t>	- “Never-ending list”</a:t>
            </a:r>
          </a:p>
          <a:p>
            <a:pPr>
              <a:spcAft>
                <a:spcPts val="400"/>
              </a:spcAft>
            </a:pPr>
            <a:endParaRPr lang="en-CA" sz="2000" dirty="0"/>
          </a:p>
          <a:p>
            <a:pPr>
              <a:spcAft>
                <a:spcPts val="400"/>
              </a:spcAft>
            </a:pPr>
            <a:r>
              <a:rPr lang="en-CA" sz="2000" dirty="0"/>
              <a:t>Board Columns:</a:t>
            </a:r>
          </a:p>
          <a:p>
            <a:pPr>
              <a:spcAft>
                <a:spcPts val="400"/>
              </a:spcAft>
            </a:pPr>
            <a:r>
              <a:rPr lang="en-CA" sz="2000" dirty="0"/>
              <a:t>	- To-Do: list of tasks that need to be actioned</a:t>
            </a:r>
          </a:p>
          <a:p>
            <a:pPr>
              <a:spcAft>
                <a:spcPts val="400"/>
              </a:spcAft>
            </a:pPr>
            <a:r>
              <a:rPr lang="en-CA" sz="2000" dirty="0"/>
              <a:t>	- In Progress: list of tasks currently being worked on</a:t>
            </a:r>
          </a:p>
          <a:p>
            <a:pPr>
              <a:spcAft>
                <a:spcPts val="400"/>
              </a:spcAft>
            </a:pPr>
            <a:r>
              <a:rPr lang="en-CA" sz="2000" dirty="0"/>
              <a:t>	- Review: completed tasks waiting to be inspected</a:t>
            </a:r>
          </a:p>
          <a:p>
            <a:pPr>
              <a:spcAft>
                <a:spcPts val="400"/>
              </a:spcAft>
            </a:pPr>
            <a:r>
              <a:rPr lang="en-CA" sz="2000" dirty="0"/>
              <a:t>	- Completed: tasks that passed inspection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56D371-5C12-0C10-0DD4-7A875CF04C6B}"/>
              </a:ext>
            </a:extLst>
          </p:cNvPr>
          <p:cNvSpPr txBox="1">
            <a:spLocks/>
          </p:cNvSpPr>
          <p:nvPr/>
        </p:nvSpPr>
        <p:spPr bwMode="black">
          <a:xfrm>
            <a:off x="537563" y="673941"/>
            <a:ext cx="3610691" cy="751263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Kanban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275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44BD-C34C-1063-DA2A-68521A4D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User Stories</a:t>
            </a:r>
          </a:p>
        </p:txBody>
      </p:sp>
      <p:pic>
        <p:nvPicPr>
          <p:cNvPr id="16" name="Graphic 15" descr="User">
            <a:extLst>
              <a:ext uri="{FF2B5EF4-FFF2-40B4-BE49-F238E27FC236}">
                <a16:creationId xmlns:a16="http://schemas.microsoft.com/office/drawing/2014/main" id="{EB994E4F-A257-EE3E-02F3-DBE5EB895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C1B1-7EBE-AF6C-1E84-D82E4483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en-CA" sz="3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1DEF-65CB-281B-D925-9F942921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endParaRPr lang="en-CA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8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C3BE-C998-17DF-1D33-2E42D317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CA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DDBD1-8809-3006-B950-D1846082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en-CA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8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FFC4E-717B-CB90-9DA6-12149B2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en-CA" sz="30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CE28-F0E7-3D56-68CA-B1E45AB9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endParaRPr lang="en-CA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4F71-2C0A-A89C-F8A5-FF8C6D15E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CA">
              <a:solidFill>
                <a:srgbClr val="40404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76934-45A5-102A-346C-72CBC7BF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endParaRPr lang="en-CA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80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775A23-75CA-4614-9647-C9B2CE742C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451F4C-A3A1-4FF3-AEA5-AE3EFF175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9F5EF-575C-40E7-A9C5-EC1F2A554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 design</Template>
  <TotalTime>296</TotalTime>
  <Words>97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Parcel</vt:lpstr>
      <vt:lpstr>PowerPoint Presentation</vt:lpstr>
      <vt:lpstr>PowerPoint Presentation</vt:lpstr>
      <vt:lpstr>Project Overview</vt:lpstr>
      <vt:lpstr>PowerPoint Presentation</vt:lpstr>
      <vt:lpstr>User Stories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Del Carpio</dc:creator>
  <cp:lastModifiedBy>Brian Del Carpio</cp:lastModifiedBy>
  <cp:revision>1</cp:revision>
  <dcterms:created xsi:type="dcterms:W3CDTF">2023-11-05T20:45:40Z</dcterms:created>
  <dcterms:modified xsi:type="dcterms:W3CDTF">2023-11-06T01:41:44Z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