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20500000000000000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 descr="A white and blue circle with a person run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927" y="608984"/>
            <a:ext cx="9332146" cy="524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4157131" y="540029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2658725" y="16628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46479" y="2618880"/>
            <a:ext cx="4310791" cy="1110437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DFD LEVEL 0</a:t>
            </a:r>
            <a:endParaRPr/>
          </a:p>
        </p:txBody>
      </p:sp>
      <p:pic>
        <p:nvPicPr>
          <p:cNvPr id="188" name="Google Shape;188;p26" descr="A diagram of a company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49963" y="963138"/>
            <a:ext cx="5408612" cy="49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0" y="-1"/>
            <a:ext cx="12084424" cy="227105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149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231136" y="576221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PROTOTYPE</a:t>
            </a:r>
            <a:endParaRPr/>
          </a:p>
        </p:txBody>
      </p:sp>
      <p:pic>
        <p:nvPicPr>
          <p:cNvPr id="195" name="Google Shape;195;p27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964" t="2292" r="3405" b="2847"/>
          <a:stretch/>
        </p:blipFill>
        <p:spPr>
          <a:xfrm>
            <a:off x="2681908" y="1882605"/>
            <a:ext cx="6828183" cy="48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 descr="A white and blue circle with a person run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927" y="0"/>
            <a:ext cx="9332146" cy="5249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14157131" y="540029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ctrTitle"/>
          </p:nvPr>
        </p:nvSpPr>
        <p:spPr>
          <a:xfrm>
            <a:off x="12658725" y="16628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4108174" y="5604742"/>
            <a:ext cx="39756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7"/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</a:pPr>
            <a:endParaRPr sz="3000">
              <a:solidFill>
                <a:srgbClr val="FFFFFF"/>
              </a:solidFill>
            </a:endParaRPr>
          </a:p>
        </p:txBody>
      </p:sp>
      <p:pic>
        <p:nvPicPr>
          <p:cNvPr id="119" name="Google Shape;119;p17" descr="A blue circle with a white figure running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7966" y="330974"/>
            <a:ext cx="6933201" cy="61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266825" y="1515409"/>
            <a:ext cx="4829175" cy="303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Christopher Shannon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Brian Del Carpio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Melvin Wong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Ian Wu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Simon Fraser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CMPT 276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Objective: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Deliver an application to streamline the process of tracking workout schedules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Bridge between Strava and Google Calendar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Technologies and Process: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JavaScript/React, HTML, CSS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404040"/>
                </a:solidFill>
              </a:rPr>
              <a:t>Agile Kanban SDLC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804671" y="978776"/>
            <a:ext cx="6831105" cy="1174991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TECHNOLOGY STACK</a:t>
            </a:r>
            <a:endParaRPr sz="24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10134" y="2640692"/>
            <a:ext cx="7653813" cy="325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JavaScript/React – Frontend library used to build interactive user interfaces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Markup language, structures web applications 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- Styles websites aesthetically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/>
              <a:t>	Github - Version Control Software</a:t>
            </a:r>
            <a:endParaRPr/>
          </a:p>
        </p:txBody>
      </p:sp>
      <p:pic>
        <p:nvPicPr>
          <p:cNvPr id="136" name="Google Shape;136;p19" descr="Computer script on a screen"/>
          <p:cNvPicPr preferRelativeResize="0"/>
          <p:nvPr/>
        </p:nvPicPr>
        <p:blipFill rotWithShape="1">
          <a:blip r:embed="rId3">
            <a:alphaModFix/>
          </a:blip>
          <a:srcRect l="7448" r="47221" b="-1"/>
          <a:stretch/>
        </p:blipFill>
        <p:spPr>
          <a:xfrm>
            <a:off x="8421757" y="10"/>
            <a:ext cx="3770242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prstGeom prst="rect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endParaRPr sz="2400">
              <a:solidFill>
                <a:srgbClr val="FEFEFE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p20" descr="A chalkboard with a to do lis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440" t="251" r="4654" b="-250"/>
          <a:stretch/>
        </p:blipFill>
        <p:spPr>
          <a:xfrm>
            <a:off x="537563" y="2099144"/>
            <a:ext cx="3610691" cy="2673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408485" y="673941"/>
            <a:ext cx="6029325" cy="506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Simplicity of use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Flexibility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Adaptability to unforeseen issues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Concerns: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The project could get very complex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“Never-ending list”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Board Columns: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To-Do: list of tasks that need to be actioned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In Progress: list of tasks currently being worked 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Review: completed tasks waiting to be inspected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- Completed: tasks that passed inspection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37563" y="673941"/>
            <a:ext cx="3610691" cy="751263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SD/LC: KANBAN</a:t>
            </a:r>
            <a:endParaRPr sz="2800" b="0" i="0" u="none" strike="noStrike" cap="non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911251" y="744434"/>
            <a:ext cx="4774243" cy="10422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GOOGLE CALENDAR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911250" y="2201013"/>
            <a:ext cx="47742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1.Create Events in google calendar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2.Recall past Events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Events store title, date, time and a description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rgbClr val="3F3F3F"/>
              </a:solidFill>
            </a:endParaRPr>
          </a:p>
        </p:txBody>
      </p:sp>
      <p:pic>
        <p:nvPicPr>
          <p:cNvPr id="153" name="Google Shape;153;p21" descr="White calendar with a blue pen on top"/>
          <p:cNvPicPr preferRelativeResize="0"/>
          <p:nvPr/>
        </p:nvPicPr>
        <p:blipFill rotWithShape="1">
          <a:blip r:embed="rId3">
            <a:alphaModFix/>
          </a:blip>
          <a:srcRect l="49974" r="4722" b="-1"/>
          <a:stretch/>
        </p:blipFill>
        <p:spPr>
          <a:xfrm>
            <a:off x="20" y="10"/>
            <a:ext cx="6636104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9" name="Google Shape;159;p22" descr="Person running on a brid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7918" t="592" r="14379"/>
          <a:stretch/>
        </p:blipFill>
        <p:spPr>
          <a:xfrm>
            <a:off x="5315060" y="0"/>
            <a:ext cx="68769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258660" y="823947"/>
            <a:ext cx="4774243" cy="10422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STRAVA </a:t>
            </a:r>
            <a:br>
              <a:rPr lang="en-US"/>
            </a:br>
            <a:r>
              <a:rPr lang="en-US"/>
              <a:t>API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258675" y="2413050"/>
            <a:ext cx="4774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1.Create Events in strava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2.Recall past Events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Events store, date, time and a description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FEATURES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Plan Future Workouts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-user inputs date and time </a:t>
            </a:r>
            <a:endParaRPr dirty="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-uploads to google calendar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See Upcoming Workouts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-user receives list of date and times of upcoming workouts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Input Workouts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-user inputs distance and duration of workout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-uploads to </a:t>
            </a:r>
            <a:r>
              <a:rPr lang="en-US" dirty="0" err="1"/>
              <a:t>strava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Recall Past Workouts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-user receives list of </a:t>
            </a:r>
            <a:r>
              <a:rPr lang="en-US" dirty="0" err="1"/>
              <a:t>pastworkouts</a:t>
            </a:r>
            <a:r>
              <a:rPr lang="en-US" dirty="0"/>
              <a:t> date times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-1"/>
            <a:ext cx="12084424" cy="227105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149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231136" y="576221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WORK BREAKDOWN STRUCTURE</a:t>
            </a:r>
            <a:endParaRPr/>
          </a:p>
        </p:txBody>
      </p:sp>
      <p:pic>
        <p:nvPicPr>
          <p:cNvPr id="174" name="Google Shape;174;p24" descr="A screenshot of a 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687" y="2618443"/>
            <a:ext cx="12012706" cy="34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</vt:lpstr>
      <vt:lpstr>Arial</vt:lpstr>
      <vt:lpstr>Calibri</vt:lpstr>
      <vt:lpstr>Parcel</vt:lpstr>
      <vt:lpstr>Parcel</vt:lpstr>
      <vt:lpstr>PowerPoint Presentation</vt:lpstr>
      <vt:lpstr>PowerPoint Presentation</vt:lpstr>
      <vt:lpstr>PROJECT OVERVIEW</vt:lpstr>
      <vt:lpstr>TECHNOLOGY STACK</vt:lpstr>
      <vt:lpstr>PowerPoint Presentation</vt:lpstr>
      <vt:lpstr>GOOGLE CALENDAR API</vt:lpstr>
      <vt:lpstr>STRAVA  API</vt:lpstr>
      <vt:lpstr>PROJECT FEATURES</vt:lpstr>
      <vt:lpstr>WORK BREAKDOWN STRUCTURE</vt:lpstr>
      <vt:lpstr>DFD LEVEL 0</vt:lpstr>
      <vt:lpstr>PROJECT PROTOTYPE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Wu, Ian</cp:lastModifiedBy>
  <cp:revision>1</cp:revision>
  <dcterms:modified xsi:type="dcterms:W3CDTF">2023-11-08T00:45:14Z</dcterms:modified>
</cp:coreProperties>
</file>