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and blue circle with a person running&#10;&#10;Description automatically generated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927" y="608984"/>
            <a:ext cx="9332146" cy="524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4157131" y="540029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6"/>
          <p:cNvSpPr txBox="1"/>
          <p:nvPr>
            <p:ph type="ctrTitle"/>
          </p:nvPr>
        </p:nvSpPr>
        <p:spPr>
          <a:xfrm>
            <a:off x="12658725" y="16628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0" y="-1"/>
            <a:ext cx="12084424" cy="227105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149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25"/>
          <p:cNvSpPr txBox="1"/>
          <p:nvPr>
            <p:ph type="title"/>
          </p:nvPr>
        </p:nvSpPr>
        <p:spPr>
          <a:xfrm>
            <a:off x="2231136" y="576221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446479" y="2618880"/>
            <a:ext cx="4310791" cy="1110437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DFD LEVEL 0</a:t>
            </a:r>
            <a:endParaRPr/>
          </a:p>
        </p:txBody>
      </p:sp>
      <p:pic>
        <p:nvPicPr>
          <p:cNvPr descr="A diagram of a company&#10;&#10;Description automatically generated" id="188" name="Google Shape;18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9963" y="963138"/>
            <a:ext cx="5408612" cy="49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0" y="-1"/>
            <a:ext cx="12084424" cy="227105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149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2231136" y="576221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PROTOTYPE</a:t>
            </a:r>
            <a:endParaRPr/>
          </a:p>
        </p:txBody>
      </p:sp>
      <p:pic>
        <p:nvPicPr>
          <p:cNvPr descr="A screenshot of a computer&#10;&#10;Description automatically generated" id="195" name="Google Shape;195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847" l="1964" r="3405" t="2292"/>
          <a:stretch/>
        </p:blipFill>
        <p:spPr>
          <a:xfrm>
            <a:off x="2681908" y="1882605"/>
            <a:ext cx="6828183" cy="482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and blue circle with a person running&#10;&#10;Description automatically generated" id="200" name="Google Shape;2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927" y="0"/>
            <a:ext cx="9332146" cy="524933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>
            <p:ph idx="1" type="subTitle"/>
          </p:nvPr>
        </p:nvSpPr>
        <p:spPr>
          <a:xfrm>
            <a:off x="14157131" y="540029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>
            <p:ph type="ctrTitle"/>
          </p:nvPr>
        </p:nvSpPr>
        <p:spPr>
          <a:xfrm>
            <a:off x="12658725" y="16628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4108174" y="5604742"/>
            <a:ext cx="39756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17"/>
          <p:cNvSpPr/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descr="A blue circle with a white figure running&#10;&#10;Description automatically generated" id="119" name="Google Shape;11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7966" y="330974"/>
            <a:ext cx="6933201" cy="619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1266825" y="1515409"/>
            <a:ext cx="4829175" cy="3033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Christopher Shannon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Brian Del Carpio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Melvin Wong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Ian Wu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Simon Fraser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CMPT 276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1706062" y="2291262"/>
            <a:ext cx="8779512" cy="2879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Objective: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404040"/>
                </a:solidFill>
              </a:rPr>
              <a:t>Deliver an application to streamline the process of tracking workout schedules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404040"/>
                </a:solidFill>
              </a:rPr>
              <a:t>Bridge between Strava and Google Calendar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Technologies and Process: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404040"/>
                </a:solidFill>
              </a:rPr>
              <a:t>JavaScript/React, HTML, CSS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404040"/>
                </a:solidFill>
              </a:rPr>
              <a:t>Agile Kanban SDLC</a:t>
            </a:r>
            <a:endParaRPr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BAFB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04671" y="978776"/>
            <a:ext cx="6831105" cy="1174991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TECHNOLOGY STACK</a:t>
            </a:r>
            <a:endParaRPr sz="2400"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10134" y="2640692"/>
            <a:ext cx="7653813" cy="3255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JavaScript/React – Frontend library used to build interactive user interfaces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HTML – Markup language, structures web applications 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CSS - Styles websites aesthetically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/>
              <a:t>	Github - Version Control Software</a:t>
            </a:r>
            <a:endParaRPr/>
          </a:p>
        </p:txBody>
      </p:sp>
      <p:pic>
        <p:nvPicPr>
          <p:cNvPr descr="Computer script on a screen" id="136" name="Google Shape;136;p19"/>
          <p:cNvPicPr preferRelativeResize="0"/>
          <p:nvPr/>
        </p:nvPicPr>
        <p:blipFill rotWithShape="1">
          <a:blip r:embed="rId3">
            <a:alphaModFix/>
          </a:blip>
          <a:srcRect b="-1" l="7448" r="47221" t="0"/>
          <a:stretch/>
        </p:blipFill>
        <p:spPr>
          <a:xfrm>
            <a:off x="8421757" y="10"/>
            <a:ext cx="3770242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>
            <a:alpha val="0"/>
          </a:schemeClr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537563" y="2099144"/>
            <a:ext cx="3610691" cy="2673194"/>
          </a:xfrm>
          <a:prstGeom prst="rect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t/>
            </a:r>
            <a:endParaRPr sz="2400">
              <a:solidFill>
                <a:srgbClr val="FEFEFE"/>
              </a:solidFill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chalkboard with a to do list&#10;&#10;Description automatically generated" id="144" name="Google Shape;14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50" l="5440" r="4654" t="251"/>
          <a:stretch/>
        </p:blipFill>
        <p:spPr>
          <a:xfrm>
            <a:off x="537563" y="2099144"/>
            <a:ext cx="3610691" cy="2673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5408485" y="673941"/>
            <a:ext cx="6029325" cy="506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Benefits: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Simplicity of use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Flexibility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Adaptability to unforeseen issues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Concerns: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The project could get very complex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“Never-ending list”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Board Columns: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To-Do: list of tasks that need to be actioned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In Progress: list of tasks currently being worked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Review: completed tasks waiting to be inspected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Completed: tasks that passed inspection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37563" y="673941"/>
            <a:ext cx="3610691" cy="751263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SD/LC: KANBAN</a:t>
            </a:r>
            <a:endParaRPr b="0" i="0" sz="2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6911251" y="744434"/>
            <a:ext cx="4774243" cy="1042256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GOOGLE CALENDAR</a:t>
            </a:r>
            <a:br>
              <a:rPr lang="en-US"/>
            </a:br>
            <a:r>
              <a:rPr lang="en-US"/>
              <a:t>API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6911250" y="2201013"/>
            <a:ext cx="477420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1.Create Events in google calendar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2.Recall past Events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Events store title, date, time and a description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descr="White calendar with a blue pen on top" id="153" name="Google Shape;153;p21"/>
          <p:cNvPicPr preferRelativeResize="0"/>
          <p:nvPr/>
        </p:nvPicPr>
        <p:blipFill rotWithShape="1">
          <a:blip r:embed="rId3">
            <a:alphaModFix/>
          </a:blip>
          <a:srcRect b="-1" l="49974" r="4722" t="0"/>
          <a:stretch/>
        </p:blipFill>
        <p:spPr>
          <a:xfrm>
            <a:off x="20" y="10"/>
            <a:ext cx="6636104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Person running on a bridge" id="159" name="Google Shape;15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7918" r="14379" t="592"/>
          <a:stretch/>
        </p:blipFill>
        <p:spPr>
          <a:xfrm>
            <a:off x="5315060" y="0"/>
            <a:ext cx="687693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type="title"/>
          </p:nvPr>
        </p:nvSpPr>
        <p:spPr>
          <a:xfrm>
            <a:off x="258660" y="823947"/>
            <a:ext cx="4774243" cy="1042256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STRAVA </a:t>
            </a:r>
            <a:br>
              <a:rPr lang="en-US"/>
            </a:br>
            <a:r>
              <a:rPr lang="en-US"/>
              <a:t>API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258675" y="2413050"/>
            <a:ext cx="4774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1.Create Events in strava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2.Recall past Events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Events store, date, time and a description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FEATURES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Plan Future Workouts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-user inputs date and time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-uploads to google calendar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See Upcoming Workouts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-user receives list of date and times of upcoming workouts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Input Workouts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-user inputs distance and duration of workout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-uploads to strava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Recall Past Workouts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-user receives list of pastworkouts date times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0" y="-1"/>
            <a:ext cx="12084424" cy="227105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149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2231136" y="576221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WORK BREAKDOWN STRUCTURE</a:t>
            </a:r>
            <a:endParaRPr/>
          </a:p>
        </p:txBody>
      </p:sp>
      <p:pic>
        <p:nvPicPr>
          <p:cNvPr descr="A screenshot of a diagram&#10;&#10;Description automatically generated" id="174" name="Google Shape;17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7" y="2618443"/>
            <a:ext cx="12012706" cy="345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