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339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0233-2EA3-4028-BFD9-BECF4C2E9C32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774-8B3A-4A9B-969B-FF88E69FB49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0233-2EA3-4028-BFD9-BECF4C2E9C32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774-8B3A-4A9B-969B-FF88E69FB49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0233-2EA3-4028-BFD9-BECF4C2E9C32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774-8B3A-4A9B-969B-FF88E69FB49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0233-2EA3-4028-BFD9-BECF4C2E9C32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774-8B3A-4A9B-969B-FF88E69FB49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0233-2EA3-4028-BFD9-BECF4C2E9C32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774-8B3A-4A9B-969B-FF88E69FB49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0233-2EA3-4028-BFD9-BECF4C2E9C32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774-8B3A-4A9B-969B-FF88E69FB49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0233-2EA3-4028-BFD9-BECF4C2E9C32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774-8B3A-4A9B-969B-FF88E69FB49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0233-2EA3-4028-BFD9-BECF4C2E9C32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774-8B3A-4A9B-969B-FF88E69FB49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0233-2EA3-4028-BFD9-BECF4C2E9C32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774-8B3A-4A9B-969B-FF88E69FB49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0233-2EA3-4028-BFD9-BECF4C2E9C32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774-8B3A-4A9B-969B-FF88E69FB49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0233-2EA3-4028-BFD9-BECF4C2E9C32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A51774-8B3A-4A9B-969B-FF88E69FB49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CA51774-8B3A-4A9B-969B-FF88E69FB49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BAF0233-2EA3-4028-BFD9-BECF4C2E9C32}" type="datetimeFigureOut">
              <a:rPr lang="ru-RU" smtClean="0"/>
              <a:t>08.12.2017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 smtClean="0"/>
              <a:t>Проект по предмету </a:t>
            </a:r>
            <a:r>
              <a:rPr lang="en-US" sz="4800" dirty="0" smtClean="0"/>
              <a:t>PAD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MomentoTrip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80932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Подготовили ст. гр. </a:t>
            </a:r>
            <a:r>
              <a:rPr lang="en-US" dirty="0" smtClean="0"/>
              <a:t>TI-144</a:t>
            </a:r>
            <a:r>
              <a:rPr lang="ru-RU" dirty="0" smtClean="0"/>
              <a:t>:	Куликов Игорь</a:t>
            </a:r>
          </a:p>
          <a:p>
            <a:r>
              <a:rPr lang="ru-RU" dirty="0"/>
              <a:t>	</a:t>
            </a:r>
            <a:r>
              <a:rPr lang="ru-RU" dirty="0" smtClean="0"/>
              <a:t>			Фёдорова Алена</a:t>
            </a:r>
          </a:p>
          <a:p>
            <a:r>
              <a:rPr lang="ru-RU" dirty="0" smtClean="0"/>
              <a:t>				Мошняга Олег       </a:t>
            </a:r>
          </a:p>
          <a:p>
            <a:r>
              <a:rPr lang="ru-RU" dirty="0"/>
              <a:t>	</a:t>
            </a:r>
            <a:r>
              <a:rPr lang="ru-RU" dirty="0" smtClean="0"/>
              <a:t>			</a:t>
            </a:r>
            <a:r>
              <a:rPr lang="ru-RU" dirty="0" err="1" smtClean="0"/>
              <a:t>Пушкаш</a:t>
            </a:r>
            <a:r>
              <a:rPr lang="ru-RU" dirty="0" smtClean="0"/>
              <a:t> Яна</a:t>
            </a:r>
          </a:p>
          <a:p>
            <a:r>
              <a:rPr lang="ru-RU" dirty="0"/>
              <a:t>	</a:t>
            </a:r>
            <a:r>
              <a:rPr lang="ru-RU" dirty="0" smtClean="0"/>
              <a:t>			</a:t>
            </a:r>
            <a:r>
              <a:rPr lang="ru-RU" dirty="0" err="1" smtClean="0"/>
              <a:t>Свирида</a:t>
            </a:r>
            <a:r>
              <a:rPr lang="ru-RU" dirty="0" smtClean="0"/>
              <a:t> Влад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238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pic>
        <p:nvPicPr>
          <p:cNvPr id="2052" name="Picture 4" descr="Картинки по запросу системный блок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28304"/>
            <a:ext cx="2978983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Картинки по запросу server ic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34791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Картинки по запросу cloud databas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514081"/>
            <a:ext cx="1613813" cy="161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Картинки по запросу компьютер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60" y="2492896"/>
            <a:ext cx="1656183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Прямая со стрелкой 3"/>
          <p:cNvCxnSpPr>
            <a:stCxn id="2050" idx="3"/>
          </p:cNvCxnSpPr>
          <p:nvPr/>
        </p:nvCxnSpPr>
        <p:spPr>
          <a:xfrm>
            <a:off x="1907743" y="3320988"/>
            <a:ext cx="72004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endCxn id="2056" idx="1"/>
          </p:cNvCxnSpPr>
          <p:nvPr/>
        </p:nvCxnSpPr>
        <p:spPr>
          <a:xfrm>
            <a:off x="3563888" y="3300412"/>
            <a:ext cx="79208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3563888" y="2780928"/>
            <a:ext cx="792088" cy="3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3563888" y="3501008"/>
            <a:ext cx="792088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6156176" y="3300412"/>
            <a:ext cx="5040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6156176" y="2780928"/>
            <a:ext cx="504056" cy="3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6156176" y="3501008"/>
            <a:ext cx="504056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Picture 12" descr="Картинки по запросу c#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651" y="4653136"/>
            <a:ext cx="679649" cy="67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Картинки по запросу c#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26" y="4653135"/>
            <a:ext cx="679649" cy="67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Картинки по запросу python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651" y="4564335"/>
            <a:ext cx="17145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Картинки по запросу app harbor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365104"/>
            <a:ext cx="828699" cy="82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Картинки по запросу ms sql server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617" y="5133553"/>
            <a:ext cx="1569900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39466" y="2329415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2789580" y="2164674"/>
            <a:ext cx="700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Proxy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541241" y="1541868"/>
            <a:ext cx="169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DataWarehouse</a:t>
            </a:r>
            <a:endParaRPr lang="en-US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4917182" y="223622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Nodes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6779534" y="2197159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ru-RU" dirty="0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4427984" y="2060848"/>
            <a:ext cx="3918069" cy="2304256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38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pic>
        <p:nvPicPr>
          <p:cNvPr id="3074" name="Picture 2" descr="https://pp.userapi.com/c840620/v840620196/31ab0/L6XXgOIcEw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73336"/>
            <a:ext cx="5206464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61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</a:t>
            </a:r>
            <a:endParaRPr lang="ru-RU" dirty="0"/>
          </a:p>
        </p:txBody>
      </p:sp>
      <p:pic>
        <p:nvPicPr>
          <p:cNvPr id="7170" name="Picture 2" descr="https://pp.userapi.com/c834400/v834400941/4d152/4oIhykV0BS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63384"/>
            <a:ext cx="6192688" cy="45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417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ru-RU" dirty="0"/>
          </a:p>
        </p:txBody>
      </p:sp>
      <p:pic>
        <p:nvPicPr>
          <p:cNvPr id="8194" name="Picture 2" descr="https://pp.userapi.com/c841422/v841422139/44369/7Vv8ZNIdOz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23" y="1268760"/>
            <a:ext cx="510540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pp.userapi.com/c841422/v841422139/44362/XI6rn4PGbP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906" y="69850"/>
            <a:ext cx="3590925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s://pp.userapi.com/c841422/v841422139/44370/d0ExtEit44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599" y="3394076"/>
            <a:ext cx="3743325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48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04864"/>
            <a:ext cx="38004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 descr="Картинки по запросу cherrypy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60648"/>
            <a:ext cx="4493121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5577" y="5445224"/>
            <a:ext cx="7344816" cy="93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</a:t>
            </a:r>
            <a:r>
              <a:rPr lang="ru-RU" dirty="0" smtClean="0"/>
              <a:t>бъектно-ориентированный веб-</a:t>
            </a:r>
            <a:r>
              <a:rPr lang="ru-RU" dirty="0" err="1" smtClean="0"/>
              <a:t>фреймворк</a:t>
            </a:r>
            <a:r>
              <a:rPr lang="ru-RU" dirty="0" smtClean="0"/>
              <a:t>, написанный на языке программирования </a:t>
            </a:r>
            <a:r>
              <a:rPr lang="ru-RU" dirty="0" err="1" smtClean="0"/>
              <a:t>Python</a:t>
            </a:r>
            <a:r>
              <a:rPr lang="ru-RU" dirty="0" smtClean="0"/>
              <a:t>. Спроектирован для быстрой разработки веб-приложений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780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DataWarehouse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7621359" cy="289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0444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r>
              <a:rPr lang="ru-RU" dirty="0" smtClean="0"/>
              <a:t> </a:t>
            </a:r>
            <a:r>
              <a:rPr lang="en-US" dirty="0" err="1" smtClean="0"/>
              <a:t>DateWarehouse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7296150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932040" y="3356992"/>
            <a:ext cx="2903662" cy="3263677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006285" y="498883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Models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3131840" y="335699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07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ru-RU" dirty="0"/>
              <a:t>Функциональное тестирование</a:t>
            </a:r>
          </a:p>
          <a:p>
            <a:pPr marL="114300" indent="0">
              <a:buNone/>
            </a:pPr>
            <a:r>
              <a:rPr lang="ru-RU" dirty="0"/>
              <a:t>Цель: Выявление функциональных ошибок, несоответствий ТЗ и ожиданиям пользователя путем реализации стандартных, а также нетривиальных тестовых сценариев.</a:t>
            </a:r>
          </a:p>
          <a:p>
            <a:pPr marL="411480" lvl="1" indent="0">
              <a:buNone/>
            </a:pPr>
            <a:r>
              <a:rPr lang="ru-RU" dirty="0"/>
              <a:t>Регистрация/Авторизация</a:t>
            </a:r>
          </a:p>
          <a:p>
            <a:pPr marL="411480" lvl="1" indent="0">
              <a:buNone/>
            </a:pPr>
            <a:r>
              <a:rPr lang="ru-RU" dirty="0"/>
              <a:t>a. Регистрация пользователя</a:t>
            </a:r>
          </a:p>
          <a:p>
            <a:pPr marL="411480" lvl="1" indent="0">
              <a:buNone/>
            </a:pPr>
            <a:r>
              <a:rPr lang="ru-RU" dirty="0"/>
              <a:t>b. Авторизация пользователя</a:t>
            </a:r>
          </a:p>
          <a:p>
            <a:pPr marL="411480" lvl="1" indent="0">
              <a:buNone/>
            </a:pPr>
            <a:r>
              <a:rPr lang="ru-RU" dirty="0"/>
              <a:t>c. Добавление маршрута</a:t>
            </a:r>
          </a:p>
          <a:p>
            <a:pPr marL="411480" lvl="1" indent="0">
              <a:buNone/>
            </a:pPr>
            <a:r>
              <a:rPr lang="ru-RU" dirty="0"/>
              <a:t>d. Редактирование и удаление маршрута.</a:t>
            </a:r>
          </a:p>
          <a:p>
            <a:pPr marL="114300" indent="0">
              <a:buNone/>
            </a:pPr>
            <a:r>
              <a:rPr lang="ru-RU" dirty="0"/>
              <a:t>Тестирование в определенной среде</a:t>
            </a:r>
          </a:p>
          <a:p>
            <a:pPr marL="114300" indent="0">
              <a:buNone/>
            </a:pPr>
            <a:r>
              <a:rPr lang="ru-RU" dirty="0"/>
              <a:t>Цель: Проверить корректную работу и дизайн проекта в различных браузерах и при различных разрешениях монитора</a:t>
            </a:r>
          </a:p>
          <a:p>
            <a:pPr marL="114300" indent="0">
              <a:buNone/>
            </a:pPr>
            <a:r>
              <a:rPr lang="ru-RU"/>
              <a:t>Описание </a:t>
            </a:r>
            <a:r>
              <a:rPr lang="ru-RU" smtClean="0"/>
              <a:t>конфигураций/Разрешение</a:t>
            </a:r>
            <a:endParaRPr lang="ru-RU" dirty="0"/>
          </a:p>
          <a:p>
            <a:pPr marL="114300" indent="0">
              <a:buNone/>
            </a:pPr>
            <a:r>
              <a:rPr lang="ru-RU" dirty="0"/>
              <a:t>1024*768 1280*800 </a:t>
            </a:r>
            <a:r>
              <a:rPr lang="ru-RU" dirty="0" err="1" smtClean="0"/>
              <a:t>Багтрекинговая</a:t>
            </a:r>
            <a:r>
              <a:rPr lang="ru-RU" dirty="0" smtClean="0"/>
              <a:t> </a:t>
            </a:r>
            <a:r>
              <a:rPr lang="ru-RU" dirty="0"/>
              <a:t>система</a:t>
            </a:r>
          </a:p>
          <a:p>
            <a:pPr marL="114300" indent="0">
              <a:buNone/>
            </a:pPr>
            <a:r>
              <a:rPr lang="ru-RU" dirty="0" err="1"/>
              <a:t>jira</a:t>
            </a:r>
            <a:r>
              <a:rPr lang="ru-RU" dirty="0"/>
              <a:t> — очень гибкая, можно настроить почти всё + API + скрипты.</a:t>
            </a:r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8925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128</TotalTime>
  <Words>124</Words>
  <Application>Microsoft Office PowerPoint</Application>
  <PresentationFormat>Экран (4:3)</PresentationFormat>
  <Paragraphs>33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</vt:lpstr>
      <vt:lpstr>Соседство</vt:lpstr>
      <vt:lpstr>Проект по предмету PAD MomentoTrip</vt:lpstr>
      <vt:lpstr>Структура</vt:lpstr>
      <vt:lpstr>База данных</vt:lpstr>
      <vt:lpstr>Функционал</vt:lpstr>
      <vt:lpstr>Client</vt:lpstr>
      <vt:lpstr>Proxy</vt:lpstr>
      <vt:lpstr>DataWarehouse</vt:lpstr>
      <vt:lpstr>Classes DateWarehouse</vt:lpstr>
      <vt:lpstr>Тестирование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предмету PAD</dc:title>
  <dc:creator>Пользователь Windows</dc:creator>
  <cp:lastModifiedBy>Пользователь Windows</cp:lastModifiedBy>
  <cp:revision>11</cp:revision>
  <dcterms:created xsi:type="dcterms:W3CDTF">2017-12-08T08:11:27Z</dcterms:created>
  <dcterms:modified xsi:type="dcterms:W3CDTF">2017-12-08T10:52:58Z</dcterms:modified>
</cp:coreProperties>
</file>