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0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4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87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5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8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4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2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2F0C3904-EC3D-415E-9485-E085BC01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923A4-34DD-4591-A0D5-D3D5A47E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dirty="0" err="1"/>
              <a:t>Matrice</a:t>
            </a:r>
            <a:r>
              <a:rPr lang="en-GB" dirty="0"/>
              <a:t> </a:t>
            </a:r>
            <a:r>
              <a:rPr lang="en-GB" dirty="0" err="1"/>
              <a:t>generată</a:t>
            </a:r>
            <a:r>
              <a:rPr lang="en-GB" dirty="0"/>
              <a:t> </a:t>
            </a:r>
            <a:r>
              <a:rPr lang="en-GB" dirty="0" err="1"/>
              <a:t>aleatoriu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3402-35CC-4140-B687-5EB3F517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implementare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 in c</a:t>
            </a:r>
            <a:endParaRPr lang="en-GB" dirty="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EA09-A651-444A-8AEF-004F8C92E674}"/>
              </a:ext>
            </a:extLst>
          </p:cNvPr>
          <p:cNvSpPr txBox="1"/>
          <p:nvPr/>
        </p:nvSpPr>
        <p:spPr>
          <a:xfrm>
            <a:off x="7126664" y="6297105"/>
            <a:ext cx="4260915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Iancut Eusebiu Sebastian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6FBA-A982-4ECD-864B-FC07C4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 este o matrice?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F482B-1993-4250-BA65-CF1BEB9ED113}"/>
              </a:ext>
            </a:extLst>
          </p:cNvPr>
          <p:cNvSpPr txBox="1"/>
          <p:nvPr/>
        </p:nvSpPr>
        <p:spPr>
          <a:xfrm>
            <a:off x="648931" y="2548281"/>
            <a:ext cx="6578592" cy="17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effectLst/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latin typeface="+mj-lt"/>
                <a:ea typeface="+mj-ea"/>
                <a:cs typeface="+mj-cs"/>
              </a:rPr>
              <a:t> matematica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,o matrice (plural matrice / matrici) este un tabel dreptunghiular de numere, sau mai general, de elemente ale unei</a:t>
            </a:r>
            <a:r>
              <a:rPr lang="en-US" dirty="0">
                <a:latin typeface="+mj-lt"/>
                <a:ea typeface="+mj-ea"/>
                <a:cs typeface="+mj-cs"/>
              </a:rPr>
              <a:t> structuri algebrice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 de tip inel. Prin generalizare, pot fi definite matrice cele care au mai mult decât 2 dimensiuni, ele numindu-se atunci matrici n-dimensionale. Dacă m=n, matricea este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patratica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C24DFE-C7CF-4A49-A98B-58438BE8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1" y="3662060"/>
            <a:ext cx="3992621" cy="2286371"/>
          </a:xfrm>
          <a:prstGeom prst="rect">
            <a:avLst/>
          </a:prstGeom>
          <a:effectLst/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D1E16BD-7BC5-4A16-9AAD-DC34CDE0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4424526"/>
            <a:ext cx="657859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Se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numeste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matrice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(de tip m x n) un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tablou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rgbClr val="202122"/>
                </a:solidFill>
                <a:latin typeface="+mj-lt"/>
                <a:cs typeface="Aharoni" panose="02010803020104030203" pitchFamily="2" charset="-79"/>
              </a:rPr>
              <a:t>s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5" name="AutoShape 6" descr="{\displaystyle m\times n\!}">
            <a:extLst>
              <a:ext uri="{FF2B5EF4-FFF2-40B4-BE49-F238E27FC236}">
                <a16:creationId xmlns:a16="http://schemas.microsoft.com/office/drawing/2014/main" id="{790D4CCF-E702-4565-B8DF-848545E5D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044" y="47389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FE7-1F32-4970-AF45-E14E84D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Diagonale</a:t>
            </a:r>
            <a:r>
              <a:rPr lang="en-US" dirty="0"/>
              <a:t> in </a:t>
            </a:r>
            <a:r>
              <a:rPr lang="en-US" dirty="0" err="1"/>
              <a:t>matrice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1C8CC-F545-4FC8-9A73-EBF3BBDA5D8B}"/>
              </a:ext>
            </a:extLst>
          </p:cNvPr>
          <p:cNvSpPr txBox="1"/>
          <p:nvPr/>
        </p:nvSpPr>
        <p:spPr>
          <a:xfrm>
            <a:off x="886120" y="1480008"/>
            <a:ext cx="91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Putem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vorbi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despre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diagonale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doar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cazul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care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avem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o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pătratică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shoji, building, shrimp&#10;&#10;Description automatically generated">
            <a:extLst>
              <a:ext uri="{FF2B5EF4-FFF2-40B4-BE49-F238E27FC236}">
                <a16:creationId xmlns:a16="http://schemas.microsoft.com/office/drawing/2014/main" id="{3452390F-173E-4CB2-A2E6-620F6CE6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5" y="3234867"/>
            <a:ext cx="3648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71865-8009-4BD1-963F-E79A9E5A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57" y="3272966"/>
            <a:ext cx="36480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65E4E-1B65-42AE-9258-68AF31BA1516}"/>
              </a:ext>
            </a:extLst>
          </p:cNvPr>
          <p:cNvSpPr txBox="1"/>
          <p:nvPr/>
        </p:nvSpPr>
        <p:spPr>
          <a:xfrm>
            <a:off x="1442301" y="2865535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principala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99C4-50CD-4986-8E87-C053EB3E293F}"/>
              </a:ext>
            </a:extLst>
          </p:cNvPr>
          <p:cNvSpPr txBox="1"/>
          <p:nvPr/>
        </p:nvSpPr>
        <p:spPr>
          <a:xfrm>
            <a:off x="6730738" y="2903634"/>
            <a:ext cx="28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secundara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8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5F7-8991-4EAD-9915-0AFC2458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random:</a:t>
            </a:r>
            <a:br>
              <a:rPr lang="en-US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9E9EE-16C6-43C9-9735-FA5C8A38A156}"/>
              </a:ext>
            </a:extLst>
          </p:cNvPr>
          <p:cNvSpPr txBox="1"/>
          <p:nvPr/>
        </p:nvSpPr>
        <p:spPr>
          <a:xfrm>
            <a:off x="848412" y="1381832"/>
            <a:ext cx="596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3ACA73F-C8B4-423C-8ACA-43A2B5B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1853248"/>
            <a:ext cx="6005080" cy="246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613F15-3461-49FC-8D51-DE3072FDF125}"/>
              </a:ext>
            </a:extLst>
          </p:cNvPr>
          <p:cNvSpPr txBox="1"/>
          <p:nvPr/>
        </p:nvSpPr>
        <p:spPr>
          <a:xfrm>
            <a:off x="646111" y="4552838"/>
            <a:ext cx="813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1.Initializeaza </a:t>
            </a:r>
            <a:r>
              <a:rPr lang="en-US" dirty="0" err="1"/>
              <a:t>generatorul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aleatorii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r>
              <a:rPr lang="en-US" dirty="0"/>
              <a:t>3.Introducere element </a:t>
            </a:r>
            <a:r>
              <a:rPr lang="en-US" dirty="0" err="1"/>
              <a:t>generat</a:t>
            </a:r>
            <a:r>
              <a:rPr lang="en-US" dirty="0"/>
              <a:t> random in </a:t>
            </a:r>
            <a:r>
              <a:rPr lang="en-US" dirty="0" err="1"/>
              <a:t>matrice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46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2E0D3-96C0-4913-96A7-2F55A66E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Interfata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cu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A8B5FA-21CE-4251-8E71-A413156CA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2" y="1770434"/>
            <a:ext cx="5811810" cy="325876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95C1-C0C7-4BC2-B627-68F91B09E08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putea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alege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la un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etichetă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apăsarea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taste,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care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executa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secvenţă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instrucţiuni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specifice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acelei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meniu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urmând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acestora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revină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afişare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opţiunilor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3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208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Gothic</vt:lpstr>
      <vt:lpstr>Wingdings 3</vt:lpstr>
      <vt:lpstr>Ion</vt:lpstr>
      <vt:lpstr>Matrice generată aleatoriu</vt:lpstr>
      <vt:lpstr>Ce este o matrice?</vt:lpstr>
      <vt:lpstr>Diagonale in matrice</vt:lpstr>
      <vt:lpstr>Generare numere random: </vt:lpstr>
      <vt:lpstr>Interfata cu utilizatorul: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 generată aleatoriu</dc:title>
  <dc:creator>Eusebiu</dc:creator>
  <cp:lastModifiedBy>Eusebiu</cp:lastModifiedBy>
  <cp:revision>14</cp:revision>
  <dcterms:created xsi:type="dcterms:W3CDTF">2021-04-07T08:21:23Z</dcterms:created>
  <dcterms:modified xsi:type="dcterms:W3CDTF">2021-04-14T21:50:00Z</dcterms:modified>
</cp:coreProperties>
</file>