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0DCFB061-4267-4D9F-8017-6F550D3068DF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6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908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746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838707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2357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485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146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384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1C6-60D0-4CD1-8F31-F912522EB041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8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5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57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5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1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7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32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C8-2960-4ADD-862C-4D9643CB15AC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82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164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F8082C-0922-4249-A612-B415F5231620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393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o.wikipedia.org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 abstract cyber space concept">
            <a:extLst>
              <a:ext uri="{FF2B5EF4-FFF2-40B4-BE49-F238E27FC236}">
                <a16:creationId xmlns:a16="http://schemas.microsoft.com/office/drawing/2014/main" id="{2F0C3904-EC3D-415E-9485-E085BC0164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9091" t="909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D923A4-34DD-4591-A0D5-D3D5A47EC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GB" dirty="0" err="1"/>
              <a:t>Matrice</a:t>
            </a:r>
            <a:r>
              <a:rPr lang="en-GB" dirty="0"/>
              <a:t> </a:t>
            </a:r>
            <a:r>
              <a:rPr lang="en-GB" dirty="0" err="1"/>
              <a:t>generată</a:t>
            </a:r>
            <a:r>
              <a:rPr lang="en-GB" dirty="0"/>
              <a:t> </a:t>
            </a:r>
            <a:r>
              <a:rPr lang="en-GB" dirty="0" err="1"/>
              <a:t>aleatoriu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43402-35CC-4140-B687-5EB3F5170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                                            </a:t>
            </a:r>
            <a:r>
              <a:rPr lang="en-US" dirty="0" err="1">
                <a:latin typeface="Aharoni" panose="020B0604020202020204" pitchFamily="2" charset="-79"/>
                <a:cs typeface="Aharoni" panose="020B0604020202020204" pitchFamily="2" charset="-79"/>
              </a:rPr>
              <a:t>implementare</a:t>
            </a:r>
            <a:r>
              <a:rPr lang="en-US" dirty="0">
                <a:latin typeface="Aharoni" panose="020B0604020202020204" pitchFamily="2" charset="-79"/>
                <a:cs typeface="Aharoni" panose="020B0604020202020204" pitchFamily="2" charset="-79"/>
              </a:rPr>
              <a:t> in c</a:t>
            </a:r>
            <a:endParaRPr lang="en-GB" dirty="0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66EA09-A651-444A-8AEF-004F8C92E674}"/>
              </a:ext>
            </a:extLst>
          </p:cNvPr>
          <p:cNvSpPr txBox="1"/>
          <p:nvPr/>
        </p:nvSpPr>
        <p:spPr>
          <a:xfrm>
            <a:off x="7126664" y="6297105"/>
            <a:ext cx="4260915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Iancut Eusebiu Sebastian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10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397D93-EF2A-4CBF-B6AA-1C0500886E64}"/>
              </a:ext>
            </a:extLst>
          </p:cNvPr>
          <p:cNvSpPr txBox="1"/>
          <p:nvPr/>
        </p:nvSpPr>
        <p:spPr>
          <a:xfrm>
            <a:off x="1357459" y="904973"/>
            <a:ext cx="5816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Cuprins</a:t>
            </a:r>
            <a:r>
              <a:rPr lang="en-US" sz="2800" b="1" dirty="0"/>
              <a:t>:</a:t>
            </a:r>
            <a:endParaRPr lang="en-GB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35CBFB-EBBF-416E-A84A-EC1722424030}"/>
              </a:ext>
            </a:extLst>
          </p:cNvPr>
          <p:cNvSpPr txBox="1"/>
          <p:nvPr/>
        </p:nvSpPr>
        <p:spPr>
          <a:xfrm>
            <a:off x="1150070" y="2088069"/>
            <a:ext cx="77299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1.Ce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matrice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2.Diagonale.</a:t>
            </a:r>
          </a:p>
          <a:p>
            <a:endParaRPr lang="en-US" dirty="0"/>
          </a:p>
          <a:p>
            <a:r>
              <a:rPr lang="en-US" dirty="0"/>
              <a:t>3.Generare </a:t>
            </a:r>
            <a:r>
              <a:rPr lang="en-US" dirty="0" err="1"/>
              <a:t>numere</a:t>
            </a:r>
            <a:r>
              <a:rPr lang="en-US" dirty="0"/>
              <a:t> random.</a:t>
            </a:r>
          </a:p>
          <a:p>
            <a:endParaRPr lang="en-US" dirty="0"/>
          </a:p>
          <a:p>
            <a:r>
              <a:rPr lang="en-US" dirty="0"/>
              <a:t>4.Interfata cu </a:t>
            </a:r>
            <a:r>
              <a:rPr lang="en-US" dirty="0" err="1"/>
              <a:t>utilizatorul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5.Bibliografie.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565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A3DA6D-FED2-4369-9ACD-B578C8790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3C72DE-4C01-4F6C-9020-327690AD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7">
            <a:extLst>
              <a:ext uri="{FF2B5EF4-FFF2-40B4-BE49-F238E27FC236}">
                <a16:creationId xmlns:a16="http://schemas.microsoft.com/office/drawing/2014/main" id="{5627181E-8B3E-4EFB-8F43-17296B86C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46FBA-A982-4ECD-864B-FC07C4AC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Ce este o matrice?</a:t>
            </a:r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2E45DBDE-EAD7-4DEE-B77D-577BBB0A1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AF482B-1993-4250-BA65-CF1BEB9ED113}"/>
              </a:ext>
            </a:extLst>
          </p:cNvPr>
          <p:cNvSpPr txBox="1"/>
          <p:nvPr/>
        </p:nvSpPr>
        <p:spPr>
          <a:xfrm>
            <a:off x="648931" y="2548281"/>
            <a:ext cx="6578592" cy="1767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effectLst/>
                <a:latin typeface="+mj-lt"/>
                <a:ea typeface="+mj-ea"/>
                <a:cs typeface="+mj-cs"/>
              </a:rPr>
              <a:t>În</a:t>
            </a:r>
            <a:r>
              <a:rPr lang="en-US" dirty="0">
                <a:latin typeface="+mj-lt"/>
                <a:ea typeface="+mj-ea"/>
                <a:cs typeface="+mj-cs"/>
              </a:rPr>
              <a:t> matematica</a:t>
            </a:r>
            <a:r>
              <a:rPr lang="en-US" dirty="0">
                <a:effectLst/>
                <a:latin typeface="+mj-lt"/>
                <a:ea typeface="+mj-ea"/>
                <a:cs typeface="+mj-cs"/>
              </a:rPr>
              <a:t>,o matrice (plural matrice / matrici) este un tabel dreptunghiular de numere, sau mai general, de elemente ale unei</a:t>
            </a:r>
            <a:r>
              <a:rPr lang="en-US" dirty="0">
                <a:latin typeface="+mj-lt"/>
                <a:ea typeface="+mj-ea"/>
                <a:cs typeface="+mj-cs"/>
              </a:rPr>
              <a:t> structuri algebrice</a:t>
            </a:r>
            <a:r>
              <a:rPr lang="en-US" dirty="0">
                <a:effectLst/>
                <a:latin typeface="+mj-lt"/>
                <a:ea typeface="+mj-ea"/>
                <a:cs typeface="+mj-cs"/>
              </a:rPr>
              <a:t> de tip inel. Prin generalizare, pot fi definite matrice cele care au mai mult decât 2 dimensiuni, ele numindu-se atunci matrici n-dimensionale. Dacă m=n, matricea este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patratica</a:t>
            </a:r>
            <a:r>
              <a:rPr lang="en-US" dirty="0">
                <a:effectLst/>
                <a:latin typeface="+mj-lt"/>
                <a:ea typeface="+mj-ea"/>
                <a:cs typeface="+mj-cs"/>
              </a:rPr>
              <a:t>.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8C24DFE-C7CF-4A49-A98B-58438BE8B9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301" y="3662060"/>
            <a:ext cx="3992621" cy="2286371"/>
          </a:xfrm>
          <a:prstGeom prst="rect">
            <a:avLst/>
          </a:prstGeom>
          <a:effectLst/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5D1E16BD-7BC5-4A16-9AAD-DC34CDE03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71" y="4424526"/>
            <a:ext cx="657859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Se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numeste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 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matrice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 cu m 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linii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și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 n 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coloane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 (de tip m x n) un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tablou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 cu m 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linii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 </a:t>
            </a:r>
            <a:r>
              <a:rPr lang="en-US" altLang="en-US" dirty="0" err="1">
                <a:solidFill>
                  <a:srgbClr val="202122"/>
                </a:solidFill>
                <a:latin typeface="+mj-lt"/>
                <a:cs typeface="Aharoni" panose="02010803020104030203" pitchFamily="2" charset="-79"/>
              </a:rPr>
              <a:t>s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 n 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coloane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: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15" name="AutoShape 6" descr="{\displaystyle m\times n\!}">
            <a:extLst>
              <a:ext uri="{FF2B5EF4-FFF2-40B4-BE49-F238E27FC236}">
                <a16:creationId xmlns:a16="http://schemas.microsoft.com/office/drawing/2014/main" id="{790D4CCF-E702-4565-B8DF-848545E5DA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27044" y="473897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061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8FE7-1F32-4970-AF45-E14E84D4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Diagonale</a:t>
            </a:r>
            <a:r>
              <a:rPr lang="en-US" dirty="0"/>
              <a:t> in </a:t>
            </a:r>
            <a:r>
              <a:rPr lang="en-US" dirty="0" err="1"/>
              <a:t>matrice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31C8CC-F545-4FC8-9A73-EBF3BBDA5D8B}"/>
              </a:ext>
            </a:extLst>
          </p:cNvPr>
          <p:cNvSpPr txBox="1"/>
          <p:nvPr/>
        </p:nvSpPr>
        <p:spPr>
          <a:xfrm>
            <a:off x="886120" y="1480008"/>
            <a:ext cx="9164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 err="1">
                <a:effectLst/>
                <a:latin typeface="+mj-lt"/>
              </a:rPr>
              <a:t>Putem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vorbi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despre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diagonale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în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matrice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doar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în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cazul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în</a:t>
            </a:r>
            <a:r>
              <a:rPr lang="en-GB" b="0" i="0" dirty="0">
                <a:effectLst/>
                <a:latin typeface="+mj-lt"/>
              </a:rPr>
              <a:t> care </a:t>
            </a:r>
            <a:r>
              <a:rPr lang="en-GB" b="0" i="0" dirty="0" err="1">
                <a:effectLst/>
                <a:latin typeface="+mj-lt"/>
              </a:rPr>
              <a:t>avem</a:t>
            </a:r>
            <a:r>
              <a:rPr lang="en-GB" b="0" i="0" dirty="0">
                <a:effectLst/>
                <a:latin typeface="+mj-lt"/>
              </a:rPr>
              <a:t> o </a:t>
            </a:r>
            <a:r>
              <a:rPr lang="en-GB" b="0" i="0" dirty="0" err="1">
                <a:effectLst/>
                <a:latin typeface="+mj-lt"/>
              </a:rPr>
              <a:t>matrice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pătratică</a:t>
            </a:r>
            <a:r>
              <a:rPr lang="en-GB" b="0" i="0" dirty="0">
                <a:solidFill>
                  <a:schemeClr val="bg1"/>
                </a:solidFill>
                <a:effectLst/>
                <a:latin typeface="+mj-lt"/>
              </a:rPr>
              <a:t>.</a:t>
            </a:r>
            <a:endParaRPr lang="en-GB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 descr="A picture containing shoji, building, shrimp&#10;&#10;Description automatically generated">
            <a:extLst>
              <a:ext uri="{FF2B5EF4-FFF2-40B4-BE49-F238E27FC236}">
                <a16:creationId xmlns:a16="http://schemas.microsoft.com/office/drawing/2014/main" id="{3452390F-173E-4CB2-A2E6-620F6CE6B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85" y="3234867"/>
            <a:ext cx="3648075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671865-8009-4BD1-963F-E79A9E5AA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457" y="3272966"/>
            <a:ext cx="3648075" cy="2066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165E4E-1B65-42AE-9258-68AF31BA1516}"/>
              </a:ext>
            </a:extLst>
          </p:cNvPr>
          <p:cNvSpPr txBox="1"/>
          <p:nvPr/>
        </p:nvSpPr>
        <p:spPr>
          <a:xfrm>
            <a:off x="1442301" y="2865535"/>
            <a:ext cx="331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Diagonala</a:t>
            </a:r>
            <a:r>
              <a:rPr lang="en-US" dirty="0"/>
              <a:t> </a:t>
            </a:r>
            <a:r>
              <a:rPr lang="en-US" dirty="0" err="1"/>
              <a:t>principala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B399C4-50CD-4986-8E87-C053EB3E293F}"/>
              </a:ext>
            </a:extLst>
          </p:cNvPr>
          <p:cNvSpPr txBox="1"/>
          <p:nvPr/>
        </p:nvSpPr>
        <p:spPr>
          <a:xfrm>
            <a:off x="6730738" y="2903634"/>
            <a:ext cx="288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Diagonala</a:t>
            </a:r>
            <a:r>
              <a:rPr lang="en-US" dirty="0"/>
              <a:t> </a:t>
            </a:r>
            <a:r>
              <a:rPr lang="en-US" dirty="0" err="1"/>
              <a:t>secundara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5887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45F7-8991-4EAD-9915-0AFC2458F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Generare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random:</a:t>
            </a:r>
            <a:br>
              <a:rPr lang="en-US" dirty="0"/>
            </a:b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9E9EE-16C6-43C9-9735-FA5C8A38A156}"/>
              </a:ext>
            </a:extLst>
          </p:cNvPr>
          <p:cNvSpPr txBox="1"/>
          <p:nvPr/>
        </p:nvSpPr>
        <p:spPr>
          <a:xfrm>
            <a:off x="848412" y="1381832"/>
            <a:ext cx="596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utilizat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:</a:t>
            </a:r>
            <a:endParaRPr lang="en-GB" dirty="0"/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F3ACA73F-C8B4-423C-8ACA-43A2B5B69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12" y="1853248"/>
            <a:ext cx="6005080" cy="24614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9613F15-3461-49FC-8D51-DE3072FDF125}"/>
              </a:ext>
            </a:extLst>
          </p:cNvPr>
          <p:cNvSpPr txBox="1"/>
          <p:nvPr/>
        </p:nvSpPr>
        <p:spPr>
          <a:xfrm>
            <a:off x="646111" y="4552838"/>
            <a:ext cx="8135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1.Initializeaza </a:t>
            </a:r>
            <a:r>
              <a:rPr lang="en-US" dirty="0" err="1"/>
              <a:t>generatorul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aleatorii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Parcurgere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matrice</a:t>
            </a:r>
            <a:endParaRPr lang="en-US" dirty="0"/>
          </a:p>
          <a:p>
            <a:r>
              <a:rPr lang="en-US" dirty="0"/>
              <a:t>3.Introducere element </a:t>
            </a:r>
            <a:r>
              <a:rPr lang="en-US" dirty="0" err="1"/>
              <a:t>generat</a:t>
            </a:r>
            <a:r>
              <a:rPr lang="en-US" dirty="0"/>
              <a:t> random in </a:t>
            </a:r>
            <a:r>
              <a:rPr lang="en-US" dirty="0" err="1"/>
              <a:t>matrice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3461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2E0D3-96C0-4913-96A7-2F55A66E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Interfata</a:t>
            </a: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cu </a:t>
            </a:r>
            <a:r>
              <a:rPr lang="en-US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utilizatorul</a:t>
            </a: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1A8B5FA-21CE-4251-8E71-A413156CA2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72" y="1770434"/>
            <a:ext cx="5811810" cy="3258766"/>
          </a:xfrm>
          <a:prstGeom prst="rect">
            <a:avLst/>
          </a:prstGeom>
          <a:effectLst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E95C1-C0C7-4BC2-B627-68F91B09E088}"/>
              </a:ext>
            </a:extLst>
          </p:cNvPr>
          <p:cNvSpPr txBox="1"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Utilizatorul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va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putea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alege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, la un moment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etichetă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prin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apăsarea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unei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taste, moment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în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care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programul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va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executa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secvenţă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instrucţiuni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specifice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acelei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opţiuni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meniu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urmând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ca la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finalul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acestora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sa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revină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în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modul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afişare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opţiunilor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9631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48F06C-A9AD-4A48-9999-C27DCD4708F5}"/>
              </a:ext>
            </a:extLst>
          </p:cNvPr>
          <p:cNvSpPr txBox="1"/>
          <p:nvPr/>
        </p:nvSpPr>
        <p:spPr>
          <a:xfrm>
            <a:off x="2215299" y="1734532"/>
            <a:ext cx="691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Bibliografie</a:t>
            </a:r>
            <a:r>
              <a:rPr lang="en-US" dirty="0"/>
              <a:t>: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D01F85-1155-48D6-A813-E0E356F3AD32}"/>
              </a:ext>
            </a:extLst>
          </p:cNvPr>
          <p:cNvSpPr txBox="1"/>
          <p:nvPr/>
        </p:nvSpPr>
        <p:spPr>
          <a:xfrm>
            <a:off x="2988297" y="2733773"/>
            <a:ext cx="5844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https://ro.wikipedia.org</a:t>
            </a:r>
            <a:endParaRPr lang="en-GB" dirty="0"/>
          </a:p>
          <a:p>
            <a:r>
              <a:rPr lang="en-GB" dirty="0"/>
              <a:t>https://balanlaurentiu.weebly.com/</a:t>
            </a:r>
          </a:p>
        </p:txBody>
      </p:sp>
    </p:spTree>
    <p:extLst>
      <p:ext uri="{BB962C8B-B14F-4D97-AF65-F5344CB8AC3E}">
        <p14:creationId xmlns:p14="http://schemas.microsoft.com/office/powerpoint/2010/main" val="2616772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4DA698-AC09-4F1A-8815-56958C7A4550}"/>
              </a:ext>
            </a:extLst>
          </p:cNvPr>
          <p:cNvSpPr/>
          <p:nvPr/>
        </p:nvSpPr>
        <p:spPr>
          <a:xfrm>
            <a:off x="4950496" y="2967335"/>
            <a:ext cx="22910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Sfarsit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01933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</TotalTime>
  <Words>256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Aharoni</vt:lpstr>
      <vt:lpstr>Arial</vt:lpstr>
      <vt:lpstr>Century Gothic</vt:lpstr>
      <vt:lpstr>Wingdings 3</vt:lpstr>
      <vt:lpstr>Ion</vt:lpstr>
      <vt:lpstr>Matrice generată aleatoriu</vt:lpstr>
      <vt:lpstr>PowerPoint Presentation</vt:lpstr>
      <vt:lpstr>Ce este o matrice?</vt:lpstr>
      <vt:lpstr>Diagonale in matrice</vt:lpstr>
      <vt:lpstr>Generare numere random: </vt:lpstr>
      <vt:lpstr>Interfata cu utilizatorul: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Matrice generată aleatoriu</dc:title>
  <dc:creator>Eusebiu</dc:creator>
  <cp:lastModifiedBy>Eusebiu</cp:lastModifiedBy>
  <cp:revision>19</cp:revision>
  <dcterms:created xsi:type="dcterms:W3CDTF">2021-04-07T08:21:23Z</dcterms:created>
  <dcterms:modified xsi:type="dcterms:W3CDTF">2021-04-22T04:51:03Z</dcterms:modified>
</cp:coreProperties>
</file>