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83" r:id="rId4"/>
    <p:sldId id="311" r:id="rId5"/>
    <p:sldId id="312" r:id="rId6"/>
    <p:sldId id="289" r:id="rId7"/>
    <p:sldId id="288" r:id="rId8"/>
    <p:sldId id="291" r:id="rId9"/>
    <p:sldId id="295" r:id="rId10"/>
    <p:sldId id="297" r:id="rId11"/>
    <p:sldId id="300" r:id="rId12"/>
    <p:sldId id="302" r:id="rId13"/>
    <p:sldId id="299" r:id="rId14"/>
    <p:sldId id="301" r:id="rId15"/>
    <p:sldId id="261" r:id="rId16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00"/>
    <a:srgbClr val="FF64FF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91A0A-58D9-40DA-BAF6-1143FCC09C61}" type="datetimeFigureOut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C873-F198-43C6-BB01-32DC4DB90B2B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198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22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12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21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14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1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5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5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6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7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8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9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9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5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10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4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11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6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90B-28AC-4D75-B9D8-4262C7D6C6EC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00E-93B4-462F-9620-2D1D6031B380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7EFE-EEB8-4B4E-A645-27D3C162606A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1377-2DE6-4F74-8163-A9926A4210FF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6EDD-7D86-495F-8EC5-2251A0F86646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5F4C-AAD2-4C2B-9516-6002883B378F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FDA2-7327-429A-A3F4-2AAA40AA3D7D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5C13-AB7C-4BB4-BA17-8C5A9A3E8AE3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3985-669A-4966-A3D8-B8E10910448D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B09C-9C15-4D0D-A2B3-1F5B6DBE28EA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C5FF-C465-4F36-82C1-ECA4ED3BBCD3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571604" y="285728"/>
            <a:ext cx="5715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Ud1.- Introducción a los sistemas informáticos.</a:t>
            </a:r>
            <a:endParaRPr lang="es-ES_tradn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00A6-5D5D-4C55-93CB-F4E56169B62D}" type="datetime1">
              <a:rPr lang="es-ES_tradnl" smtClean="0"/>
              <a:pPr/>
              <a:t>12/12/2019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/>
              <a:t>Profesor .........</a:t>
            </a: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500034" y="1428736"/>
            <a:ext cx="8215370" cy="1588"/>
          </a:xfrm>
          <a:prstGeom prst="line">
            <a:avLst/>
          </a:prstGeom>
          <a:ln w="412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8 Imagen" descr="dpto201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358082" y="285728"/>
            <a:ext cx="1495422" cy="1034947"/>
          </a:xfrm>
          <a:prstGeom prst="rect">
            <a:avLst/>
          </a:prstGeom>
        </p:spPr>
      </p:pic>
      <p:pic>
        <p:nvPicPr>
          <p:cNvPr id="10" name="9 Imagen" descr="irc_2012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500034" y="285728"/>
            <a:ext cx="1103795" cy="1119173"/>
          </a:xfrm>
          <a:prstGeom prst="rect">
            <a:avLst/>
          </a:prstGeom>
        </p:spPr>
      </p:pic>
      <p:sp>
        <p:nvSpPr>
          <p:cNvPr id="11" name="10 Rectángulo redondeado"/>
          <p:cNvSpPr/>
          <p:nvPr userDrawn="1"/>
        </p:nvSpPr>
        <p:spPr>
          <a:xfrm>
            <a:off x="0" y="0"/>
            <a:ext cx="357158" cy="6858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2857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ea typeface="Arial Unicode MS" pitchFamily="34" charset="-128"/>
              </a:rPr>
              <a:t>CFGS ADMINISTRACIÓN DE SISTEMAS INFORMÁTICOS EN RED</a:t>
            </a:r>
            <a:br>
              <a:rPr lang="es-ES_tradnl" dirty="0">
                <a:ea typeface="Arial Unicode MS" pitchFamily="34" charset="-128"/>
              </a:rPr>
            </a:br>
            <a:br>
              <a:rPr lang="es-ES_tradnl" dirty="0">
                <a:ea typeface="Arial Unicode MS" pitchFamily="34" charset="-128"/>
              </a:rPr>
            </a:br>
            <a:r>
              <a:rPr lang="es-ES_tradnl" dirty="0">
                <a:ea typeface="Arial Unicode MS" pitchFamily="34" charset="-128"/>
              </a:rPr>
              <a:t>IMPLANTACIÓN DE 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10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10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2.-Administrar usuarios.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079F93B-277D-4E91-B973-215ED405645A}"/>
              </a:ext>
            </a:extLst>
          </p:cNvPr>
          <p:cNvSpPr/>
          <p:nvPr/>
        </p:nvSpPr>
        <p:spPr>
          <a:xfrm>
            <a:off x="520747" y="1982383"/>
            <a:ext cx="75796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Los usuarios no deben escribir su nombre y contraseña para usar el equipo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1.- Accede a opciones avanzadas.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2.- Selecciona un usuario,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ejemplo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Heidi.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3.- Desactiva los usuarios deben 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escribir su nombre y contraseña.</a:t>
            </a:r>
          </a:p>
          <a:p>
            <a:pPr>
              <a:lnSpc>
                <a:spcPct val="200000"/>
              </a:lnSpc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4.- Pulsa en Aplicar. 5.- Reinicia Windows.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844ED69-DB31-4836-B999-F67B35129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83" y="2755789"/>
            <a:ext cx="4464515" cy="254541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C6C9421-9AC8-4425-A1A3-F7F82F29847E}"/>
              </a:ext>
            </a:extLst>
          </p:cNvPr>
          <p:cNvSpPr/>
          <p:nvPr/>
        </p:nvSpPr>
        <p:spPr>
          <a:xfrm>
            <a:off x="497656" y="1420691"/>
            <a:ext cx="8147248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PowerShell (Administrador)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HERRAMIENTA: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userpasswords2 /</a:t>
            </a:r>
            <a:r>
              <a:rPr lang="es-ES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netplwiz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8981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11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11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3.-Administrar grupos.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207A46E-A332-4CBA-BCD3-8AA3EBF099E0}"/>
              </a:ext>
            </a:extLst>
          </p:cNvPr>
          <p:cNvSpPr/>
          <p:nvPr/>
        </p:nvSpPr>
        <p:spPr>
          <a:xfrm>
            <a:off x="719857" y="1916832"/>
            <a:ext cx="5580335" cy="34778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grupo de usuarios </a:t>
            </a:r>
            <a:r>
              <a:rPr lang="es-ES" sz="2000" b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una colección de cuentas de usuario </a:t>
            </a:r>
            <a:r>
              <a:rPr lang="es-ES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tiene en común los mismos derechos de seguridad. A veces también llamados grupos de seguridad.</a:t>
            </a:r>
          </a:p>
          <a:p>
            <a:endParaRPr lang="es-ES" sz="20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cuenta de usuario puede ser miembro de más de un grupo.</a:t>
            </a:r>
          </a:p>
          <a:p>
            <a:endParaRPr lang="es-ES" sz="20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de las funciones principales de los grupos es la de facilitar la administración de recursos compartidos.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93984B-B50A-45F0-9E5D-2DA324A8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00" y="2352675"/>
            <a:ext cx="23907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48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12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12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3.-Administrar grupos.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4B0A38-125E-404F-B840-3B1AE02BA5DF}"/>
              </a:ext>
            </a:extLst>
          </p:cNvPr>
          <p:cNvSpPr/>
          <p:nvPr/>
        </p:nvSpPr>
        <p:spPr>
          <a:xfrm>
            <a:off x="497656" y="1420691"/>
            <a:ext cx="8147248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Administración de Equipos</a:t>
            </a:r>
            <a:endParaRPr lang="es-ES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749181-95DA-4438-A819-FCAC645B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062699"/>
            <a:ext cx="4111496" cy="42936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A0424C-B4F9-4FF5-BB37-9BF7420853B7}"/>
              </a:ext>
            </a:extLst>
          </p:cNvPr>
          <p:cNvSpPr txBox="1"/>
          <p:nvPr/>
        </p:nvSpPr>
        <p:spPr>
          <a:xfrm>
            <a:off x="6579810" y="2784371"/>
            <a:ext cx="224066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Dos de los grupos más importantes son:</a:t>
            </a:r>
          </a:p>
          <a:p>
            <a:endParaRPr lang="es-ES" dirty="0"/>
          </a:p>
          <a:p>
            <a:r>
              <a:rPr lang="es-ES" dirty="0"/>
              <a:t>.- Administradores</a:t>
            </a:r>
          </a:p>
          <a:p>
            <a:endParaRPr lang="es-ES" dirty="0"/>
          </a:p>
          <a:p>
            <a:r>
              <a:rPr lang="es-ES" dirty="0"/>
              <a:t>.- Usuarios</a:t>
            </a:r>
          </a:p>
        </p:txBody>
      </p:sp>
    </p:spTree>
    <p:extLst>
      <p:ext uri="{BB962C8B-B14F-4D97-AF65-F5344CB8AC3E}">
        <p14:creationId xmlns:p14="http://schemas.microsoft.com/office/powerpoint/2010/main" val="1855719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13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3.-Administrar grupos.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4B0A38-125E-404F-B840-3B1AE02BA5DF}"/>
              </a:ext>
            </a:extLst>
          </p:cNvPr>
          <p:cNvSpPr/>
          <p:nvPr/>
        </p:nvSpPr>
        <p:spPr>
          <a:xfrm>
            <a:off x="497656" y="1420691"/>
            <a:ext cx="8147248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Administración de Equipos</a:t>
            </a:r>
            <a:endParaRPr lang="es-ES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504D48-A826-49BD-A325-F1D7D66E9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6" y="2217337"/>
            <a:ext cx="4835412" cy="20329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219E70-4BB3-4637-9DA8-4F58515D4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3881980"/>
            <a:ext cx="4720333" cy="2356316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DD557321-E782-44A3-AC42-C4A0B2AC96EA}"/>
              </a:ext>
            </a:extLst>
          </p:cNvPr>
          <p:cNvSpPr/>
          <p:nvPr/>
        </p:nvSpPr>
        <p:spPr>
          <a:xfrm>
            <a:off x="5652121" y="1515260"/>
            <a:ext cx="3312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ver los miembros de cada grupo.</a:t>
            </a:r>
          </a:p>
        </p:txBody>
      </p:sp>
    </p:spTree>
    <p:extLst>
      <p:ext uri="{BB962C8B-B14F-4D97-AF65-F5344CB8AC3E}">
        <p14:creationId xmlns:p14="http://schemas.microsoft.com/office/powerpoint/2010/main" val="688109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14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3.-Administrar grupos.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4B0A38-125E-404F-B840-3B1AE02BA5DF}"/>
              </a:ext>
            </a:extLst>
          </p:cNvPr>
          <p:cNvSpPr/>
          <p:nvPr/>
        </p:nvSpPr>
        <p:spPr>
          <a:xfrm>
            <a:off x="497656" y="1420691"/>
            <a:ext cx="8147248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Administración de Equipos</a:t>
            </a:r>
            <a:endParaRPr lang="es-ES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F2B09F5-8D6D-4F15-A4F6-25765A9C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364155"/>
            <a:ext cx="6132989" cy="198674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5DFC996-C676-400F-9B19-75CC190ED3C0}"/>
              </a:ext>
            </a:extLst>
          </p:cNvPr>
          <p:cNvSpPr/>
          <p:nvPr/>
        </p:nvSpPr>
        <p:spPr>
          <a:xfrm>
            <a:off x="5652121" y="1515260"/>
            <a:ext cx="3312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ver a qué grupo pertenece un usuario.</a:t>
            </a:r>
          </a:p>
        </p:txBody>
      </p:sp>
    </p:spTree>
    <p:extLst>
      <p:ext uri="{BB962C8B-B14F-4D97-AF65-F5344CB8AC3E}">
        <p14:creationId xmlns:p14="http://schemas.microsoft.com/office/powerpoint/2010/main" val="1020208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Sugerencias/mejoras del tema</a:t>
            </a:r>
          </a:p>
        </p:txBody>
      </p:sp>
      <p:pic>
        <p:nvPicPr>
          <p:cNvPr id="2050" name="Picture 2" descr="http://misojosalmundo.files.wordpress.com/2012/08/sugerenci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1976452" cy="1297047"/>
          </a:xfrm>
          <a:prstGeom prst="rect">
            <a:avLst/>
          </a:prstGeom>
          <a:noFill/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048000" y="2285993"/>
          <a:ext cx="5595966" cy="325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152">
                <a:tc>
                  <a:txBody>
                    <a:bodyPr/>
                    <a:lstStyle/>
                    <a:p>
                      <a:r>
                        <a:rPr lang="es-ES_tradnl" b="0" dirty="0">
                          <a:solidFill>
                            <a:srgbClr val="800000"/>
                          </a:solidFill>
                          <a:latin typeface="Arial" pitchFamily="34" charset="0"/>
                          <a:cs typeface="Arial" pitchFamily="34" charset="0"/>
                        </a:rPr>
                        <a:t>Sugerencias</a:t>
                      </a:r>
                      <a:r>
                        <a:rPr lang="es-ES_tradnl" b="0" baseline="0" dirty="0">
                          <a:solidFill>
                            <a:srgbClr val="800000"/>
                          </a:solidFill>
                          <a:latin typeface="Arial" pitchFamily="34" charset="0"/>
                          <a:cs typeface="Arial" pitchFamily="34" charset="0"/>
                        </a:rPr>
                        <a:t> /mejoras del tema</a:t>
                      </a:r>
                      <a:endParaRPr lang="es-ES_tradnl" b="0" dirty="0">
                        <a:solidFill>
                          <a:srgbClr val="8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Ud01.- Administración de usuarios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BB2D799F-B58F-425A-9DD1-47A3DD2F5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868" y="2348880"/>
            <a:ext cx="8143932" cy="288032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b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Índice </a:t>
            </a:r>
            <a:b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b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		1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.- Introducción.</a:t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r>
              <a:rPr lang="es-ES" sz="1800" dirty="0">
                <a:latin typeface="Arial" pitchFamily="34" charset="0"/>
                <a:cs typeface="Arial" pitchFamily="34" charset="0"/>
              </a:rPr>
              <a:t>		2.- Administrar usuarios.</a:t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r>
              <a:rPr lang="es-ES" sz="1800" dirty="0">
                <a:latin typeface="Arial" pitchFamily="34" charset="0"/>
                <a:cs typeface="Arial" pitchFamily="34" charset="0"/>
              </a:rPr>
              <a:t>		3.- Administrar grupos.</a:t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br>
              <a:rPr lang="es-ES" sz="1800" dirty="0">
                <a:latin typeface="Arial" pitchFamily="34" charset="0"/>
                <a:cs typeface="Arial" pitchFamily="34" charset="0"/>
              </a:rPr>
            </a:br>
            <a:br>
              <a:rPr lang="es-ES" sz="1800" dirty="0">
                <a:latin typeface="Arial" pitchFamily="34" charset="0"/>
                <a:cs typeface="Arial" pitchFamily="34" charset="0"/>
              </a:rPr>
            </a:br>
            <a:endParaRPr lang="es-ES_tradnl" sz="18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3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1.- Introducción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3526225-B31A-4A5D-9556-DED19C28E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88840"/>
            <a:ext cx="7431585" cy="36001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4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1.- Introducción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6CDFE68-9099-490F-AB45-9C571F0A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84784"/>
            <a:ext cx="5355180" cy="513412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9E2620F-3FD1-4354-8244-96258C88618B}"/>
              </a:ext>
            </a:extLst>
          </p:cNvPr>
          <p:cNvSpPr/>
          <p:nvPr/>
        </p:nvSpPr>
        <p:spPr>
          <a:xfrm>
            <a:off x="6019200" y="2297521"/>
            <a:ext cx="30172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WannaCry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fue descrito como un "ataque sin precedentes" por la magnitud que tuvo: más de 230 mil computadoras en 150 países fueron afectadas.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BE1347-4DE8-41FA-B7BD-E4ED1E50D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572" y="4186062"/>
            <a:ext cx="28765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14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5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5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1.- Introducción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BC551B-5CC8-477E-93C2-B3E4FB30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18" y="2914556"/>
            <a:ext cx="7172325" cy="1676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6ACCCA1-DAD7-406F-B6C4-0011FCED9535}"/>
              </a:ext>
            </a:extLst>
          </p:cNvPr>
          <p:cNvSpPr txBox="1"/>
          <p:nvPr/>
        </p:nvSpPr>
        <p:spPr>
          <a:xfrm>
            <a:off x="827584" y="2089336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CONTRASEÑAS</a:t>
            </a:r>
          </a:p>
        </p:txBody>
      </p:sp>
    </p:spTree>
    <p:extLst>
      <p:ext uri="{BB962C8B-B14F-4D97-AF65-F5344CB8AC3E}">
        <p14:creationId xmlns:p14="http://schemas.microsoft.com/office/powerpoint/2010/main" val="928294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6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6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2.-Administrar usuarios.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12E7E5-9AE1-4C6D-876A-17645A03B636}"/>
              </a:ext>
            </a:extLst>
          </p:cNvPr>
          <p:cNvSpPr/>
          <p:nvPr/>
        </p:nvSpPr>
        <p:spPr>
          <a:xfrm>
            <a:off x="5220072" y="6265307"/>
            <a:ext cx="2808312" cy="186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1566F8A-CA05-429C-93CB-73E662AD5499}"/>
              </a:ext>
            </a:extLst>
          </p:cNvPr>
          <p:cNvSpPr/>
          <p:nvPr/>
        </p:nvSpPr>
        <p:spPr>
          <a:xfrm>
            <a:off x="538832" y="1437617"/>
            <a:ext cx="8147248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cuentas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3424551-0BEE-49DE-ADE3-A78520B4E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" y="2284808"/>
            <a:ext cx="78009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12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7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7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2.-Administrar usuarios.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58AB827-8B97-4C5D-8795-3F01A4C2CB81}"/>
              </a:ext>
            </a:extLst>
          </p:cNvPr>
          <p:cNvSpPr/>
          <p:nvPr/>
        </p:nvSpPr>
        <p:spPr>
          <a:xfrm>
            <a:off x="528604" y="1408533"/>
            <a:ext cx="8147248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Administración de Equipos  Usuarios y grupos locales</a:t>
            </a:r>
            <a:endParaRPr lang="es-ES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049557-FF1E-484A-8A1B-C8E3ADA4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305287"/>
            <a:ext cx="6157327" cy="37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04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8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8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2.-Administrar usuarios.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AC3FC18-A0C0-4FFA-B206-658201267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32" y="2140971"/>
            <a:ext cx="7346172" cy="230425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8921C2F-DED1-43BC-B73B-264563FA8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15" y="4073210"/>
            <a:ext cx="2498257" cy="26799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8BF36C-20BD-432C-BFD7-C02A78DFE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385" y="4104893"/>
            <a:ext cx="2432865" cy="26165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B1CFE1-7484-42BD-8131-C3BE8AB34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695" y="4104893"/>
            <a:ext cx="2490385" cy="267150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29602FD6-9FFC-4983-967E-022B34DA1CAF}"/>
              </a:ext>
            </a:extLst>
          </p:cNvPr>
          <p:cNvSpPr/>
          <p:nvPr/>
        </p:nvSpPr>
        <p:spPr>
          <a:xfrm>
            <a:off x="3545416" y="3289486"/>
            <a:ext cx="261076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Cuentas deshabilitadas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C2C5186-61A6-4ADD-B60E-CA80A75D76A7}"/>
              </a:ext>
            </a:extLst>
          </p:cNvPr>
          <p:cNvSpPr/>
          <p:nvPr/>
        </p:nvSpPr>
        <p:spPr>
          <a:xfrm>
            <a:off x="538832" y="1391122"/>
            <a:ext cx="8147248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Administración de Equipos  Usuarios y grupos locales</a:t>
            </a:r>
            <a:endParaRPr lang="es-ES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17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9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9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2.-Administrar usuarios.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755AD9-CF63-450A-B940-A8567066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982383"/>
            <a:ext cx="3139384" cy="346414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079F93B-277D-4E91-B973-215ED405645A}"/>
              </a:ext>
            </a:extLst>
          </p:cNvPr>
          <p:cNvSpPr/>
          <p:nvPr/>
        </p:nvSpPr>
        <p:spPr>
          <a:xfrm>
            <a:off x="538832" y="1946523"/>
            <a:ext cx="4033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Inicio de sesión seguro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1.- Activa la opción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Ctrl+Alt+Supr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dentro de opciones avanzadas.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2.- Comprueba su efecto.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(Basta con que cierres la sesión)</a:t>
            </a:r>
          </a:p>
          <a:p>
            <a:pPr>
              <a:lnSpc>
                <a:spcPct val="200000"/>
              </a:lnSpc>
            </a:pP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EF8BD54-CE43-4479-AC12-F282087FEC57}"/>
              </a:ext>
            </a:extLst>
          </p:cNvPr>
          <p:cNvSpPr/>
          <p:nvPr/>
        </p:nvSpPr>
        <p:spPr>
          <a:xfrm>
            <a:off x="497656" y="1420691"/>
            <a:ext cx="8147248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PowerShell (Administrador)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HERRAMIENTA: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userpasswords2 /</a:t>
            </a:r>
            <a:r>
              <a:rPr lang="es-ES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netplwiz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848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433</Words>
  <Application>Microsoft Office PowerPoint</Application>
  <PresentationFormat>Presentación en pantalla (4:3)</PresentationFormat>
  <Paragraphs>107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Times New Roman</vt:lpstr>
      <vt:lpstr>Wingdings</vt:lpstr>
      <vt:lpstr>Tema de Office</vt:lpstr>
      <vt:lpstr>CFGS ADMINISTRACIÓN DE SISTEMAS INFORMÁTICOS EN RED  IMPLANTACIÓN DE SISTEMAS OPERATIVOS</vt:lpstr>
      <vt:lpstr>  Índice     1.- Introducción.   2.- Administrar usuarios.   3.- Administrar grupos.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manolo</dc:creator>
  <cp:lastModifiedBy>Papá</cp:lastModifiedBy>
  <cp:revision>347</cp:revision>
  <dcterms:created xsi:type="dcterms:W3CDTF">2012-06-05T04:37:58Z</dcterms:created>
  <dcterms:modified xsi:type="dcterms:W3CDTF">2019-12-12T06:00:21Z</dcterms:modified>
</cp:coreProperties>
</file>