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6" r:id="rId3"/>
    <p:sldId id="311" r:id="rId4"/>
    <p:sldId id="312" r:id="rId5"/>
    <p:sldId id="313" r:id="rId6"/>
    <p:sldId id="354" r:id="rId7"/>
    <p:sldId id="357" r:id="rId8"/>
    <p:sldId id="358" r:id="rId9"/>
    <p:sldId id="400" r:id="rId10"/>
    <p:sldId id="314" r:id="rId11"/>
    <p:sldId id="371" r:id="rId12"/>
    <p:sldId id="316" r:id="rId13"/>
    <p:sldId id="353" r:id="rId14"/>
    <p:sldId id="315" r:id="rId15"/>
    <p:sldId id="359" r:id="rId16"/>
    <p:sldId id="360" r:id="rId17"/>
    <p:sldId id="361" r:id="rId18"/>
    <p:sldId id="391" r:id="rId19"/>
    <p:sldId id="392" r:id="rId20"/>
    <p:sldId id="390" r:id="rId21"/>
    <p:sldId id="393" r:id="rId22"/>
    <p:sldId id="394" r:id="rId23"/>
    <p:sldId id="395" r:id="rId24"/>
    <p:sldId id="399" r:id="rId25"/>
    <p:sldId id="401" r:id="rId26"/>
    <p:sldId id="402" r:id="rId27"/>
    <p:sldId id="410" r:id="rId28"/>
    <p:sldId id="334" r:id="rId29"/>
    <p:sldId id="365" r:id="rId30"/>
    <p:sldId id="363" r:id="rId31"/>
    <p:sldId id="364" r:id="rId32"/>
    <p:sldId id="362" r:id="rId33"/>
    <p:sldId id="366" r:id="rId34"/>
    <p:sldId id="367" r:id="rId35"/>
    <p:sldId id="368" r:id="rId36"/>
    <p:sldId id="376" r:id="rId37"/>
    <p:sldId id="377" r:id="rId38"/>
    <p:sldId id="261" r:id="rId39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00"/>
    <a:srgbClr val="FF64FF"/>
    <a:srgbClr val="00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0" autoAdjust="0"/>
    <p:restoredTop sz="94717" autoAdjust="0"/>
  </p:normalViewPr>
  <p:slideViewPr>
    <p:cSldViewPr>
      <p:cViewPr varScale="1">
        <p:scale>
          <a:sx n="110" d="100"/>
          <a:sy n="110" d="100"/>
        </p:scale>
        <p:origin x="139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91A0A-58D9-40DA-BAF6-1143FCC09C61}" type="datetimeFigureOut">
              <a:rPr lang="es-ES_tradnl" smtClean="0"/>
              <a:pPr/>
              <a:t>12/12/2019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2C873-F198-43C6-BB01-32DC4DB90B2B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5198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46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12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354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13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22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14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730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757CC4CE-0B33-4537-BFE1-634B6FCE7467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15</a:t>
            </a:fld>
            <a:endParaRPr lang="es-ES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21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757CC4CE-0B33-4537-BFE1-634B6FCE7467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16</a:t>
            </a:fld>
            <a:endParaRPr lang="es-ES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611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757CC4CE-0B33-4537-BFE1-634B6FCE7467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17</a:t>
            </a:fld>
            <a:endParaRPr lang="es-ES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78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757CC4CE-0B33-4537-BFE1-634B6FCE7467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18</a:t>
            </a:fld>
            <a:endParaRPr lang="es-ES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966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757CC4CE-0B33-4537-BFE1-634B6FCE7467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19</a:t>
            </a:fld>
            <a:endParaRPr lang="es-ES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128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757CC4CE-0B33-4537-BFE1-634B6FCE7467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20</a:t>
            </a:fld>
            <a:endParaRPr lang="es-ES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157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757CC4CE-0B33-4537-BFE1-634B6FCE7467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21</a:t>
            </a:fld>
            <a:endParaRPr lang="es-ES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40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4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174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757CC4CE-0B33-4537-BFE1-634B6FCE7467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22</a:t>
            </a:fld>
            <a:endParaRPr lang="es-ES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49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757CC4CE-0B33-4537-BFE1-634B6FCE7467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23</a:t>
            </a:fld>
            <a:endParaRPr lang="es-ES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50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757CC4CE-0B33-4537-BFE1-634B6FCE7467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24</a:t>
            </a:fld>
            <a:endParaRPr lang="es-ES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549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25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9165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26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0434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27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01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28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865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29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3781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30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3443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31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722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5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2558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32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2215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33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156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34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4629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35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8599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36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1311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37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80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6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583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7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58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8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349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9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756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10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874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11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260475" y="801688"/>
            <a:ext cx="5040313" cy="401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33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E90B-28AC-4D75-B9D8-4262C7D6C6EC}" type="datetime1">
              <a:rPr lang="es-ES_tradnl" smtClean="0"/>
              <a:pPr/>
              <a:t>12/12/2019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00E-93B4-462F-9620-2D1D6031B380}" type="datetime1">
              <a:rPr lang="es-ES_tradnl" smtClean="0"/>
              <a:pPr/>
              <a:t>12/12/2019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7EFE-EEB8-4B4E-A645-27D3C162606A}" type="datetime1">
              <a:rPr lang="es-ES_tradnl" smtClean="0"/>
              <a:pPr/>
              <a:t>12/12/2019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1377-2DE6-4F74-8163-A9926A4210FF}" type="datetime1">
              <a:rPr lang="es-ES_tradnl" smtClean="0"/>
              <a:pPr/>
              <a:t>12/12/2019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6EDD-7D86-495F-8EC5-2251A0F86646}" type="datetime1">
              <a:rPr lang="es-ES_tradnl" smtClean="0"/>
              <a:pPr/>
              <a:t>12/12/2019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5F4C-AAD2-4C2B-9516-6002883B378F}" type="datetime1">
              <a:rPr lang="es-ES_tradnl" smtClean="0"/>
              <a:pPr/>
              <a:t>12/12/2019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FDA2-7327-429A-A3F4-2AAA40AA3D7D}" type="datetime1">
              <a:rPr lang="es-ES_tradnl" smtClean="0"/>
              <a:pPr/>
              <a:t>12/12/2019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5C13-AB7C-4BB4-BA17-8C5A9A3E8AE3}" type="datetime1">
              <a:rPr lang="es-ES_tradnl" smtClean="0"/>
              <a:pPr/>
              <a:t>12/12/2019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3985-669A-4966-A3D8-B8E10910448D}" type="datetime1">
              <a:rPr lang="es-ES_tradnl" smtClean="0"/>
              <a:pPr/>
              <a:t>12/12/2019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B09C-9C15-4D0D-A2B3-1F5B6DBE28EA}" type="datetime1">
              <a:rPr lang="es-ES_tradnl" smtClean="0"/>
              <a:pPr/>
              <a:t>12/12/2019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C5FF-C465-4F36-82C1-ECA4ED3BBCD3}" type="datetime1">
              <a:rPr lang="es-ES_tradnl" smtClean="0"/>
              <a:pPr/>
              <a:t>12/12/2019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571604" y="285728"/>
            <a:ext cx="57150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Ud1.- Introducción a los sistemas informáticos.</a:t>
            </a:r>
            <a:endParaRPr lang="es-ES_tradnl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00A6-5D5D-4C55-93CB-F4E56169B62D}" type="datetime1">
              <a:rPr lang="es-ES_tradnl" smtClean="0"/>
              <a:pPr/>
              <a:t>12/12/2019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_tradnl"/>
              <a:t>Profesor .........</a:t>
            </a: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  <p:cxnSp>
        <p:nvCxnSpPr>
          <p:cNvPr id="8" name="7 Conector recto"/>
          <p:cNvCxnSpPr/>
          <p:nvPr userDrawn="1"/>
        </p:nvCxnSpPr>
        <p:spPr>
          <a:xfrm>
            <a:off x="500034" y="1428736"/>
            <a:ext cx="8215370" cy="1588"/>
          </a:xfrm>
          <a:prstGeom prst="line">
            <a:avLst/>
          </a:prstGeom>
          <a:ln w="412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8 Imagen" descr="dpto201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358082" y="285728"/>
            <a:ext cx="1495422" cy="1034947"/>
          </a:xfrm>
          <a:prstGeom prst="rect">
            <a:avLst/>
          </a:prstGeom>
        </p:spPr>
      </p:pic>
      <p:pic>
        <p:nvPicPr>
          <p:cNvPr id="10" name="9 Imagen" descr="irc_2012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500034" y="285728"/>
            <a:ext cx="1103795" cy="1119173"/>
          </a:xfrm>
          <a:prstGeom prst="rect">
            <a:avLst/>
          </a:prstGeom>
        </p:spPr>
      </p:pic>
      <p:sp>
        <p:nvSpPr>
          <p:cNvPr id="11" name="10 Rectángulo redondeado"/>
          <p:cNvSpPr/>
          <p:nvPr userDrawn="1"/>
        </p:nvSpPr>
        <p:spPr>
          <a:xfrm>
            <a:off x="0" y="0"/>
            <a:ext cx="357158" cy="6858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2857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ea typeface="Arial Unicode MS" pitchFamily="34" charset="-128"/>
              </a:rPr>
              <a:t>CFGS ADMINISTRACIÓN DE SISTEMAS INFORMÁTICOS EN RED</a:t>
            </a:r>
            <a:br>
              <a:rPr lang="es-ES_tradnl" dirty="0">
                <a:ea typeface="Arial Unicode MS" pitchFamily="34" charset="-128"/>
              </a:rPr>
            </a:br>
            <a:br>
              <a:rPr lang="es-ES_tradnl" dirty="0">
                <a:ea typeface="Arial Unicode MS" pitchFamily="34" charset="-128"/>
              </a:rPr>
            </a:br>
            <a:r>
              <a:rPr lang="es-ES_tradnl" dirty="0">
                <a:ea typeface="Arial Unicode MS" pitchFamily="34" charset="-128"/>
              </a:rPr>
              <a:t>IMPLANTACIÓN DE SISTEMAS OPERATIVOS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Manuel Domínguez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10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1" y="6245641"/>
            <a:ext cx="289584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10</a:t>
            </a:fld>
            <a:endParaRPr lang="es-ES" sz="1270" dirty="0">
              <a:solidFill>
                <a:srgbClr val="FFFFFF"/>
              </a:solidFill>
            </a:endParaRPr>
          </a:p>
        </p:txBody>
      </p:sp>
      <p:sp>
        <p:nvSpPr>
          <p:cNvPr id="20482" name="AutoShape 2" descr="data:image/jpeg;base64,/9j/4AAQSkZJRgABAQAAAQABAAD/2wCEAAkGBhISERIREBQUFRUUFhYUFxcXFRQVFxcVFhQYFRcXFxYZHCceFxojGhoYHy8gIycpLCwsFh8xNTAqNSYrLCkBCQoKDgwOGA8PGikfHCQ0LywsLCwsLS4sLSwsKSwsLCwsKTUpKSwsKSkpLCksKSwsLCktKSkqLCwpLCwxKSwpKf/AABEIALQBGQMBIgACEQEDEQH/xAAcAAABBAMBAAAAAAAAAAAAAAAABAUGBwECCAP/xABPEAACAQMCAwMIBAkICAYDAAABAgMABBEFEgYhMQcTQRQiUWFxgZGhMlKCsRUjM0JTcqKy0XOSs8HC0uHwFhc1Q2JjdJMIRYOjxOIkNDb/xAAaAQEAAwEBAQAAAAAAAAAAAAAAAQIDBAUG/8QAJxEBAQACAgIABQQDAAAAAAAAAAECEQMEITEFEhNBYSIykbFRcdH/2gAMAwEAAhEDEQA/ALtmnVFLOwVQMksQAB6STyFJNP1+2uCRbzwykdRHLHIR7QpOKiHEVkt/rEVjcZa2t7bytoskLLK0vdJvA+kqgE49J9dPp7P9PEsM8dtFFJCwdGiRYjkcsNsADAgkYNBIaKgCcS6reNPLpsdoLeGR4k7/AL0yXDRHDlShCopIIGffWdQ7R5DYafeWkCs93dRWxikYrtZu8V1DjoQ6YDEYwc48KCfUVXVzxRrFvdQ2k0VjLJeLJ5OY2mjSN4gGfvS2S6hDnzQCceFOfDXEV6L+XT9RFuZBAt1HJAJFUxmTumVlck5DUEyoqstM4t1q7s/LreGxVE707GMzPN3UjK23BxHyXAyTkjPIEU/3fEdzcWVteWD2kKyoJJGuy+1AQPNG0gEhsgk8uVBLqKhXAnGc11PdWtw1rI9uI3E1q5eGRJM8uZJVlIwRnx9XNFwpxbq2oW8VxFbWkcbGQM8kknnlXdAY40yQoIAO45JBxgYNBYVaQzq4yjBhkjIIIyORHKq37Jhf90cm08n8put+BN3u/vXzsyduN+MZ549dbQcYNbaJdX0EECNFPKojUMIyfKhEWI3ZyQSTz60Fk0Uw6BeahJIzXcEEEJXMaLI0k6tkcpSB3fTP0ScH00/UBUM4g7UbW3doYQ11MORSLG1D/wAcp81fYMmoX2g9oz3Mj2dm5SBCVmmU4aUjqkbeCeBI6+zr48F8Hm6gmMBEfdYVBjzXcjJDN1HLHPn9KtZhJN5KfNvxDjddoWpS/QNtbj0BGnf3sxC/AUlHFmqdfLVPqNtDj5c6Vf6tb/8A5P8A3D/drP8Aq2v/APk/9w/3atvFGq2te0vUIvy0UFwvj3ZaGT+axKn4iplw12hWl55iMUlH0opBscfZPUesZqGf6tr/AP5P/cP92mPivgue2jSecopDhUeNzvV8FgQcDl5pqNY03YvUGs1V3Zx2jtI3kl4R3yjKt0EqjxHoYeI8evpq0FbIyKyssuqvLtmiitJZQqlmIAAJJPQADJPwqEtVukLmMMpcDJXcNwHpK9QOY+NetUzpG+Oa14gfcBe3ksUoORts58Q2270KjRo2f+MVOuMOK7m1ubC3toFna6M67S+w5ijDqQ5OFAJJbIPJTgZoJZXncXCxozyMqqoLMzEKqqBklieQAHPJqFahxRqUIt7VobVr+6kk7sI8pt44Y1VmklJAYkZxgdfD0Hy1v8JjTtTXUPJGTyK4KPb96p3d02VZHzyxzyD4UE7hmV1V0IZWAZWUgggjIII5EEc80GdQwQsNxBIXIyQOpA6kVVttxNqllp9neSx2nkaR2qNGGla47p1jjEm/km4kg7QDjOMnmaleo3yjV7SHuoyz21wwlIPeIFZRtU5xtOedBKqKivDfGRktrqS8Cxy2Uk0dwFztAiy4dQxJ2smCPTzpq/05vTaWGyGHy3USxijYuIo4lBk7yQ53HEe0kDHNvVghP6Khek8TXsN2LLU0gLSRPNBLb7wr91jvIyj8w4Bzy5YpFw7xPqV/At3avp+1mJ8mIlMioGIw8yv5smB9THMUFg0UCighnFmjXcd5Dqenos0iRtbzwFhGZYC28bHPIOrc+fX5H1sOJtRuJokXTnt4tw76WeSPIUdRHGhyzH09Kl1FBXGmvqOmCezhsWukMssttKkkariVy+yYMQV2sTk+PzrA4FuYrHSLdQJJLfUILq4IZQFBeWSVhuI3BS4GBzOOlWRRQRXX9Fmk1PSbhEzHb+Wd62VG3vYFROROWywI5A48cUHRpvw35Zs/Efg/uN+5fyvlYk27c7vo884x66lOaRfhu37/AMm71O9295szz27tufR18OtBVXA2vX66UttaWEkhc3CxT97EIRvnkyz5O5dpJ83HPb66Xa1wPJbrpSm2OoW9pC8ckCso/HMAe+EbkBxncMHpVkaRpENrEsNugSNSxCgscFmLtzYk82JPvpbQQDgXQJ4r67uXso7KGWGBY40aE80Zt24R4AfmCeWOfU07dmWizWmmW9vcpslQzbl3K2N1xI681JByrA9fGpTRQQHggXlnLJYy2chja5nlW5V07rupGaRSRnduzhduPH1U23XBt4dBvLIRfj5JpHRN8fNWvFlB3bto8wZ5n51aFFBgVBO2Hio2ll3cRxLckxKR1VMfjGHuIX7dTyqC7c70yaikXhDCv852ZifgF+FaceO8lM7rFBIrjaAo6CrfsNUl07SbNYcLPdFpmJAbahwQQDyztMY5+uqd7vlUn0vWyUjEzzTsoIVRvlKLnkozyUchyzTuTPHj/RN38Oj4dOLLml5bJjPN2ndpxVqLdZz/ANuL+5XlqvGOoRmFFnO+aVY1/FxHl1c/Q8FpvtOLIo8d/BcxL9d4jt95HSl+lQLf6qphYPFbQZDDmveTcifaE+6vm+PPuTm1yTKTVv4/E/nT1O3zde8d+ljj/jxo96JcanLMZJLsLax5aQmKENgc9gbZjp1PgPXUC4/4knvrjl5kCHESc8nwLsPrH5Dl6c2XxZMFQWkXJFwZPWeqqf3j9n11VnEY7tWbxHT2nkK9Lj7GUynFveX3/wBvneTK4+IiUl6ySB42IaJso3jlT91dH8B8Ri7to5PrLnHoYcmHxzXNAh5Va3YhqBCyRHosmR7GA/rB+Nevy4ax2tx5edLoqO8f2dzNYTW9mu6ScCHO5VCRyMFkcliMgJu5DnzFSKiuZurvVOxWxa1kihEwfuyIybiYqJAvmEoW243Y5YpUNJvZrjQrieIq9utx5V58R2O9sIweTHducZ83OM88VOqKCH8a6VdC5s9Qs4xM9r3qPDuCGSKZQG2MeQZSAQD1+R8bzUL2/s7+A2EluHtZkjMssW+SV0ZQgQHzRz+kxxU2ooILxPw1cy6CllHHunEVmpTcg86J4S43FtvIK3jzxyzTlf6NM2r2l0qZijt7iN2yvJ3ZSo253HODzAxUopFqWswW4UzyKgZlRc+LMcAfHx6CggvGXBF1NenyYDyW/WGO+O4KVFvIGDAEgkvHmPkD45xmnfjTRbgS2N9ZRCWSyaTMG4J3kM0YjcIx5BgACAf8DLkkBGQQQfEcx8a2oIJp9veXuoRX09q1tFaQzJDHI6GSWWYAMzBchECjHPx5+yP67w613g2+kzWV+XRvKQ8CRRNvBdzJFJmXln8zJzVt0UGFFZoooCiiigKKKKClO3S5mW7t1EjiJ4CQgYhd6yEOSB1OGTr6KiPZ/Li+RR/vUdPDmQNw+YFWH2+WOYbOf6krxH2Sx7h84hVU6Bed1d20v1JUz7Nwz8qC/tO4ikjOyXLAcuf01+PX3/GpPaXySLuRsj5j2jwpgntVcYYZ9B6Eew+FJ9HBhu0jJysqSAHoQybW2n08snPqNaZcdnlSZb9pdRRRWa4ooooCuf8AtitiNVdj+fFER7sr/VXQFVX22aGWWG7UfQzG/wCqxyp9zcvtVvwX9cZ8v7VQiLJCjxIHxqZ6IVUgLyFRm3j57vQOXtPL+vPupfbX+3wPwr1cZJK8zl3ZNLX0y7TYd+NuDuzzGMc858MV68AaOtpazXjIEe6YzCMeaFjJPcxhfAkEe9seFRXhKTyuVbfntbm46fix9L4jzftVZHEFyB3UfIcy5HqXAX9og/ZrxviPNOvx5Z37ef8Aju6WN5FfXK6qSweC2JJJLiZsEk5zjGahfFVtOpVZ3jJbLbYwcDHTzjzNWre34xVXcQzd7cu3gvmj3f414HwPmz7fauVxkk8+vP8Adej3etx8HD81930jrRVPex+AiSU+llHwB/jUNuI8VbHZZopjjUkcz5x9/P7sV9d2tY46eXwXdWZRRRXmuwUUUUBWHcAZPIDxrNMPF94UijQDJlmSMZPLmGYk+wKTj1Ug01LicDKw8z9c9B7B4+0/Oqv7U5n7qESEkyyFst1IRcdDzx5/qqxdMsFXmfOb0nw9g6D76rDtiu915DH+jhB97sT9wWtLhqbqky3dI7wfPKt7aLC7IWniXzSQCO8G7I6Ebc8jXTgrnnsosu81W35co1llP2UKD9pxXQ9ZriiiigKKKKAooooCiiighPbFY95pM7eMTRTD7Ei7v2S1c8yekeH8a6q4l0/v7O5g/Swyp72QgfPFcqI25QfSB8xQdIaTd97BDL9eNG+Kgn51pqD7ZLWT6lwgPslVoT83Wmbs2ve80639KBoz9ljj5Yp24iUm2mI6oveD9aIiQfNa6/eLn9VM6K84JQyhh0YAj2EZFelcjoFFFFAUi1fTEnieKQZV1II9tLaKDnjW+GntJjE4JXJ2N9Zf4jxFaQWgq9Ne4ejuUKyKD/H0g+BqtdT4Mmt2O0F1/aH8a9bh7OOU1n4rzOxwZzzh5h97LNKCmebHPCxj95v7NJ+Ntbdbx1VQwREXqRzwXP7w+FJ9E4oltkMSqgBYsd6vnJwPBh6KSX92JZHlcruc7jjkOgGAOfgBXNzdPHsZZTlm8ajDu3gwn07rKGu51qU9FA9pLfwpleDqT1PM0+zJnkoJ9gpVpvCckzDcMD0Vfg6/W6UvyST+zLsdnuWfPbZP4MegcPtcSqSPMB+J/hV36HpoijA8TTTp/DUkIQw90MfSDhunpG2pRXLzct5ct16HHxzCaFFFFYtBRRRQFRPiuTddWkf1FmmPuCxL/SN8KllQvUX36hOf0UUMQ9rF5W+RSr4e1cvRytaorj677zUrpvBWEY+woQ/MGrxjlCjJ8OZ9grnC7uzJJJIfz3Z/5zE1py+pFOP2s3sIss3F3N9SKOMe2Ry5+Ua1dFVt2FWO2xml8Zbhv5saKg/a31ZNYNRRRRQFFFFAUUUUBRRRQYNcpa3Y9xdXMH6KeZB+qJG2/s4rq6ucu1ix7rVrnlgSCKYfajCH9pGoJR2OXebaeL6koYex1/itTySRGzGWXJGCuRnDDHTrVKdn2sNDPLEpx3ydfQUy3L3bqZu0Alb0tz86NGz45GVPP3V0Y3WG2Nm8tOlOEJi1lb7vpKgjb9aPMZ+a081yhpHaLqNsoSG6kVQSdp2uMk5PJwepJNP1t25aov0nhf8AWhX+xtrnbOkaKoS3/wDELeD8pb27ewyJ/aanO1/8ROSBJZjmRkrMeXuMfP40F0ZrGah2vcVM2Etzhc+c5BGcHGAOoHpNMV3xP3GGknctnoke4Y9XnDn06ke+tZxXW74ZfUm9RZ2a1khVhhgDUN4U4o8vMixd8BGBl3AVST4Aqx5+OKknkko6P+0azs00l28rrhuF/CkR4Kh9A+FOW+Zeoz7gfurePUx0YY+Yps1KR2/C0K+Hyp1htVT6IArdHBGQc1tUJFFFFAUUUUBRRRQYNQSwk3y3Uv17mTH6seIR/Rn41Nry5EcbyN0RWc+xRk1X/DRPk0JbqyCRv1pPxh+bGteKbqmdLOILvu7S5k+rDKffsIHzIrn1Byq4O0+926eyjrJIie7Jc/u1UBjJG1ereaPa3mj5kVHJ7MPTpPsyse60qzXxaPvT7ZWMv9qpRSewtBFFHEvSNFQexVCj7qUVmuKKKKAooooCiiigKKKKAqk+3qx23VpN+kikjPticOPlIauyqz7d7DdZQTeMVwB9mRGQ/tbKCndCn2XUDf8AGAfYx2H5MaXdp9tzglA+sh+TD+1TKh85TnGGHP0c+tXzdcP25Tzo1kGQ34xQ+fcRgfCt8POFxZZeMpXMpesiauj14QsDdWoa0tykgljYd0gBbYJEPIdRsYD9Y1IB2WaTnPkUHwOPhnFZZY6rSXbk/vq3hmO5faPvrraPs70sdLG198MZ+8VmPs90xXWRbK2VlIYERKMEdDgDFVSqSTiPzOZwCWwegILnoT191IkU3DrHEu95DtUZOST6PD19eWK6G7lcbcDHTGOXwpPFpMCv3ixRq/TcEUNg9fOAzXRee37MZxamiLhTh9bO2jhUDcBl2H50hA3N8gPYBTxRRXP7bCvKW3Vuo/j8a9aKBtktXj86M5HiP8PGlFnfK49BHUf56ilVJnshvEg5EdfWCMfGgU0V4SX0asEZ1DEZwTzx0z7M16hqI22orANFEs0Vqzgda8JL5RU6CDiy3aSznhjZVeZGiBY4A3jaT7lyfdUavrhIlSKPoCMn0hRThrmsDmCf8+qoabvvH5HIFbceNZZ0y9rN5kWsQ8S8h9wVR97VF+C7LvtRso8ZBnjY+yM96fkhpZ2hXe+7Vf0cSr7yS5/eFOnYxY95qiv4Qwyye9tsQ+TtWWf7qvj6dA0UUVVYUUUUBRRRQFFFFAUUUUBUU7UrHvdJvABkpH3o9sLLL9ympBquqxW0LzzsEjQZZj7cAADmSSQAB1JFUX2idrD3qG3tA8UDZ7wkgSSj6vmk7U9IByenTkQgMo5GugNAuu+sreT60SZ9oXafmDXP0JyoPqFXP2XXe/To1PWN3T57h+9WvF7Uz9Hu+l2iCX9FPC59hfu2/Zc1OxUF1WDfbzoOpjfH6wUlfmBUy0y6EsMUo6SIj/zlB/rpyT0jApooorJoKKKKAoopj431d7XT7u4i+nHE7JyzhsYBI8QCc+6ge80ZqiJNNkWFJ7Sw1cagNkgu3YsJHyC3eL3pUxsMjG3oR1qYa1pIvdcS3neYQnTBK8SSvGrt5WV2vtIJHPwwfNHOgsfNNGsXFzEwliQzRhSHiXaHyDkMmcbjjltz4DAqM9nlmLW+1awhLeTwNavEjMz9338LO6qWJOMgVPsVMukXyr++7RdMmXbP5jj82UNFIh8cH6QPspmh7RLVeUDyS45DaGc+rmBk1aN5p0Uy7Zo0kX0OiuPgwNekFuqKFRVVR0CgKB7AOVb48sxmpGV47b5qB2PaIvn98roSFZRMrR5HNSVDAZHIdKH7R4D0KZ9oqdy2yNgsqtjpkA4z1xmk8ui27AhoYiD1zGhz7cisrlLd6aSWTSv5+PoueCBTPecajqkvuz/GrM/0MsM58jts/wAhF/dpTHw/arzW3gHsijH3CpmULKppNQmu2CR+cT1OeSjPUnwFLWsWtyAW3buYIGM+BGPD/EVKbsg3t2VAATuYAAMAbYzI2APXL8q8tQgQwsXHJVLZ8RtBOR863xy+7HLHalNZuu8uZn9LkD2DzR8gKs/sDsed7OR+ihHuDSN+8lVGlPvBHG82nzM8eWjZvxkZOFcDkCD4MPAj2Hlyrkrojp+io7whxzbaijGDcrpjfG4AZc9DyJBU8+Y9HPFSKgKKKKAooooCiiigKwTWawaCiu2HtA7+Z9OiXCQSAyOerSKCCoHgqlveR6udbUu4w/2tff8AUz/0jVnh2MeV238qn30CeaykhZopVKOh5qeo3KHGfXhhVj9jt55l1EfBkkH2gQfuFJ+1fhi4OpGWGGWRZ4omBSN3G9F7th5oODhUPP01jgLha/huT3ltMizRsAWXAyrKfO+p9rGfCrY3V2izc0sOW9VT9b1D+PSn3g9StnChOTGCnuU4X9nFN9jwSu8SznLAYABOB7zyHrwPfUlt7ZY12oAB6BTLK5ImOnrRVY9s/FF9p/kdxaylYmdklTZGwYjDqMspIyocciOlM3bJ2l3drcW8OnzbAYe+kKpG+RI2EzvU4wFzyx9MeqqrLnoqpO0LtCusaRHpsvdyXwWQ4VHOJe7VBh1OPOZv5tPkWon8PGDy+U4iB8kMTbPyIO/vc7c/ndOpxQT+vC9s0mjeKVQySKyOp6MrDBB9oNQvU+2nS4GmR5JDJC5jZBE24srMrbc4UgFTzJA6emnnhPj2z1GGSa3cgRflBINjR8iQW5kYwCcgkcj6KBoh7PLqNRDDqt3HbKNqx7IWkVfBVnI3AAchy5YqQR8MoL4X+9y4tfJNpxtKd73u4nGd2eXXFV9xh20WslpdpYvcCRVwk6xMI9+5ej9VyM8yBT7wnxvHBolre6jOcspBdss7v3jgKAObNgfAZPSgk2ncOJDd3d2rMWu+43KcbV7iMxrtwM8wcnOad6hOgdrthdTpbjvoZJMd2J4+7Ememwgkc/DOM+HOnnTuM7We8msY2bv4AS6sjKMAqMhjyYecvTwNA+0VHdA4/srxrhLeTcbfnJlWUbcsNyk/SHmnmPV6aS2/ahp72cl93rLAj90WZHUtJtDbEXGWOCOnr9BoJZRUF0jtisbieKAJcxtMwSNpIdqOx6YYMetTW5VijhDtYqQp9DEcj8aD1rBqluLX4g062a6uNVgKghVVYY9zu3RVzCBnGT7Aam/ZPqF7cack+oOXeV2ZCVRT3OAFyqqBzIYj0giga42w8xb/AHk0kufDDHzR7lCj3Uj4wvNlhcsD1jKD7ZCf11NNY4OgmHLKMDkEEgA+kYIK+41A+0Lhq8aBYIYXlMki/kxuGFDNknovQfSxV/nutK/Kp7OBk+A+6vS50+SFu7lUq21WwfQ6hgfeD8cjwp2Xgu9MqQPa3CmRgnOJwMMcMd2MYAyc58KeO1+MDU2GOQiQD1ANJVFjdwFxR5BeLMRuUqY3H/AxUkj1ggHnXTMcgYAjmCMg+kHmK5EI5HH+eddZaV+Qh/k0/cFArooooCiiigKKxuFY3ig2oNad4KDKKDlHjD/a19/1M/8ASNXpw7/+3bfyq/114cYyD8LX3/Uz/wBI1b8PTr5XbkkDEq5JOAKDq9Og9gravJJhgc/Ctu9FBvRWneitWukHVlHtIoIb2y6N5RpFzgZaEC4X1d2cv/7Zeqt7MtEfVRqUs2CRYx2Ufo3iNVjYesdypPrc+mr/AJL+EgguhB5EZByPZXhFfWsYIVoUHU4KIPf0oOfOyCOS91WzEvNbCB8epVdymfWJJh7lHoqaR/8A9i3/AE//AMYVa9vDEp3RqgLeKqoyOvUdaz3Me7ftXd03bRux069aCq+x6MHVNeJAJFwQDgZANxc5GfDPKo9wvp7unFcNsPOyyoq+IEtz5igelQVA9dXtFCiklVUFuZIABJ9ZHXqfjRFAiklVVS3MkAAk+sjr1PxoOf7DjqxHDUmnhitzsdSgjc7mM2/eXA24245k5GMeitNdtm/AmgXLKXt4JHM4AyMNMMbh6CFdcnxYDxq+4tHtlZ3WGFWk+mwjQF+efPIGW5+mlAgTbs2rswRtwNuD1G3pigpbtL4ht9UudKg0yQTTCbfuRW/FoSh84kDGNu4+jZzxWO1u6k0zVk1GEY8qtZoTjl+NWMxhvdmFvsVcVho1tASYIYYi3UxxohPt2gZpRPbxvjeqtjpuUNj2ZoOctc0uTQ4raRAf/wA7TpbebngiZ/OY+1Q8Y+walmscL2cHD2n2t/K9vvdZBKqGQJcSRySESIOZXaSnL0Crhnt43wHVWx03ANj41i6to5F2SqjqeqsqsvwPKgozh3i++h1GytI7+PU4ZXUMAjMyJuALszLuVlXLZ3H6Jz677pBp+j20GfJ4YYs9e7jSPPt2gZr3k1GJTtaRAR4Fhn4daCkuK7ltf1uLT4mJtLUkyMp5HaR3z5HpOIlPPrnoTV428CoqogCqoCqAMAKBgADwAHKklu9shJTulJ67Qq59uKVLdoejKftD+NB60VqHFZ3UGa537Yf9qP8AyafvyV0NvFc8dsDD8KSYP+7T3ec/X5fGghb9D/nxrrLSvyEP8mn7grkxzyP+fGustKP4iH+TT9wUCyisZozQZorGazQRfX+Jo7SIzTFtgIXzVLHJ6ch4VDdU7XLKSJ0juXhdhgOIpCynPUArg+j31ZLWYNeDaUp8KCmY+0VkBxftcN4B7WVFx+tHzz8qTXfaleOpWOCXJ6PEZvueL7jmrv8AwUPAVg6UPX8TQcr6jYXM8jSmCcM5LMxjlJZmOST5vXNJU065jYNsmUjx7uQY+K11b+CBWRoy0HOVjxpqBdS1+Y8H/eyMF9hUREfKpza8ZTy4HlumrkYz3kztnHI7XKAnOPRVqPw5C300Vv1lDfeKb7ns70+T6drAf/SQH4gA0Ffx2l/L/wCaRY/5VvC3zLUrXhaZvyupXh/USOL7lNSC57GNKfn5PsPpSSVf7WPlSQ9idmPoS3iepbjl81NA3p2f27flbi8l/XuXAPuAFK7fsy00YJtg/reSZ/vfFeo7FLL8+S7f1NcHHyUVMtO0ZIIkhjGEjUKoJJwo6DJ5mg8YZmUBQMAAAeoDkBShbhqUC2rfuKkJhcNWfKGpR3FHcUHh5Q1Y8oalHc0dxQJ+/atTO1Ke4o8nqdhKZ2rUztSs29Y8mptBG07VHtY4Qs7pzLPCGc4BffIrYAwOasPCpZ5JWjWANNiBHgC0X8nJcx/qXMnL3NmvJ+F2H5O/vF9pWT71p11Dsjs5ZHl3XKO7Fm2TsoLE5JwQcUl/1M23jcXpHoNx/wDSoSZptIv05pqfIfpbWH5nNa/6RXcC+ffae7Z/PZosDA5Du3OfgP4SOHsZ00c3ikk/lJpT9xFOVt2aadH9G0g96b/381AqDiLj+9LApfQgD8yCeQ/Nosn2EmonqF1eXT943fSN4thnJ6fVQeiuoIOG4E+hFGn6saL9wpR+DRQcrQaZcA5eC4cejuph8wKm+ndpd7CNrw3LgAABzIqqAMDpGTV5fg4VsLL1mgqCDtVLgiSbyc45ER3MpB9e5VXHup64e7TYItxuL5p9wGAYWQLjxGBzqxDZ++hbNfqj4Cga+H+PLa8cxwM5IXccowGMgdT486kHfV4rEK27oUCnbRtraig121grW9YNB57aNtemKxigAtG2thRQa7aNtbUUGmyjZW9FBpso2VvRQabKNlb0UGmyjZW9FBpso2VvRQabKNlb0UGmyjZW9FBpso2VvRQabKNtb0UGu2tJHVRliB16+oZPyr1pDqOjRztG0mT3ecDOBklTk458io8aBQkqkAgg56c+uRn7udYFwhJUMuQAcZGcNkLy9eDj2Gm9OFbYMX2EsSGyXdsFSpGMnljYvTwGOnKvKLg21VURUIVChADuOcbtImefnYZ2PP1egUDpNcois7sAqjcSTyAHj8jXoWXoSM+jl49P6/hTQeDbTzvxeNwRThmHKNO7Udfqcvn150pm4egdg7KSwZGyXb6SclJ58+X3UC1Sp6EH2EGs93SXT9FhgOYUCeaF5egBVGfTyUfP0ml1AUUUUBWDRRQFFFFBmiiigKKKKAooooCiiigKKKKAooooCiiigKKKKAooooCiiigKKKKAooooCiiigKKKKAooooP/2Q=="/>
          <p:cNvSpPr>
            <a:spLocks noChangeAspect="1" noChangeArrowheads="1"/>
          </p:cNvSpPr>
          <p:nvPr/>
        </p:nvSpPr>
        <p:spPr bwMode="auto">
          <a:xfrm>
            <a:off x="141121" y="-745560"/>
            <a:ext cx="2427840" cy="1555200"/>
          </a:xfrm>
          <a:prstGeom prst="rect">
            <a:avLst/>
          </a:prstGeom>
          <a:noFill/>
        </p:spPr>
        <p:txBody>
          <a:bodyPr vert="horz" wrap="square" lIns="82944" tIns="41472" rIns="82944" bIns="41472" numCol="1" anchor="t" anchorCtr="0" compatLnSpc="1">
            <a:prstTxWarp prst="textNoShape">
              <a:avLst/>
            </a:prstTxWarp>
          </a:bodyPr>
          <a:lstStyle/>
          <a:p>
            <a:endParaRPr lang="es-ES_tradnl" sz="1633" dirty="0"/>
          </a:p>
        </p:txBody>
      </p:sp>
      <p:sp>
        <p:nvSpPr>
          <p:cNvPr id="12" name="6 Rectángulo"/>
          <p:cNvSpPr>
            <a:spLocks noChangeArrowheads="1"/>
          </p:cNvSpPr>
          <p:nvPr/>
        </p:nvSpPr>
        <p:spPr bwMode="auto">
          <a:xfrm>
            <a:off x="539552" y="1536281"/>
            <a:ext cx="360040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utilizado para compartir</a:t>
            </a:r>
            <a:endParaRPr lang="es-ES" dirty="0"/>
          </a:p>
          <a:p>
            <a:pPr algn="just">
              <a:lnSpc>
                <a:spcPct val="200000"/>
              </a:lnSpc>
            </a:pPr>
            <a:r>
              <a:rPr lang="es-ES" dirty="0">
                <a:solidFill>
                  <a:srgbClr val="800000"/>
                </a:solidFill>
              </a:rPr>
              <a:t>SMB ( Server </a:t>
            </a:r>
            <a:r>
              <a:rPr lang="es-ES" dirty="0" err="1">
                <a:solidFill>
                  <a:srgbClr val="800000"/>
                </a:solidFill>
              </a:rPr>
              <a:t>Message</a:t>
            </a:r>
            <a:r>
              <a:rPr lang="es-ES" dirty="0">
                <a:solidFill>
                  <a:srgbClr val="800000"/>
                </a:solidFill>
              </a:rPr>
              <a:t> Block) </a:t>
            </a:r>
          </a:p>
          <a:p>
            <a:pPr algn="just">
              <a:lnSpc>
                <a:spcPct val="200000"/>
              </a:lnSpc>
            </a:pPr>
            <a:r>
              <a:rPr lang="es-ES" dirty="0"/>
              <a:t>Se ejecuta directamente sobre TCP/IP.</a:t>
            </a:r>
          </a:p>
          <a:p>
            <a:pPr algn="just">
              <a:lnSpc>
                <a:spcPct val="200000"/>
              </a:lnSpc>
            </a:pPr>
            <a:r>
              <a:rPr lang="es-ES" dirty="0"/>
              <a:t>Utiliza el puerto 445.</a:t>
            </a:r>
            <a:endParaRPr lang="es-E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FF864D1F-2B92-409E-8B5B-6A4CC58F23A2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4.- Compartir recursos.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916584-AF59-4781-B7F2-DAD7F0F89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5216"/>
            <a:ext cx="3949765" cy="230887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0E804D1-3F71-4EF8-AECB-D292266FD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552" y="4940310"/>
            <a:ext cx="5367458" cy="35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888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11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1" y="6245641"/>
            <a:ext cx="289584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11</a:t>
            </a:fld>
            <a:endParaRPr lang="es-ES" sz="1270" dirty="0">
              <a:solidFill>
                <a:srgbClr val="FFFFFF"/>
              </a:solidFill>
            </a:endParaRPr>
          </a:p>
        </p:txBody>
      </p:sp>
      <p:sp>
        <p:nvSpPr>
          <p:cNvPr id="20482" name="AutoShape 2" descr="data:image/jpeg;base64,/9j/4AAQSkZJRgABAQAAAQABAAD/2wCEAAkGBhISERIREBQUFRUUFhYUFxcXFRQVFxcVFhQYFRcXFxYZHCceFxojGhoYHy8gIycpLCwsFh8xNTAqNSYrLCkBCQoKDgwOGA8PGikfHCQ0LywsLCwsLS4sLSwsKSwsLCwsKTUpKSwsKSkpLCksKSwsLCktKSkqLCwpLCwxKSwpKf/AABEIALQBGQMBIgACEQEDEQH/xAAcAAABBAMBAAAAAAAAAAAAAAAABAUGBwECCAP/xABPEAACAQMCAwMIBAkICAYDAAABAgMABBEFEgYhMQcTQRQiUWFxgZGhMlKCsRUjM0JTcqKy0XOSs8HC0uHwFhc1Q2JjdJMIRYOjxOIkNDb/xAAaAQEAAwEBAQAAAAAAAAAAAAAAAQIDBAUG/8QAJxEBAQACAgIABQQDAAAAAAAAAAECEQMEITEFEhNBYSIykbFRcdH/2gAMAwEAAhEDEQA/ALtmnVFLOwVQMksQAB6STyFJNP1+2uCRbzwykdRHLHIR7QpOKiHEVkt/rEVjcZa2t7bytoskLLK0vdJvA+kqgE49J9dPp7P9PEsM8dtFFJCwdGiRYjkcsNsADAgkYNBIaKgCcS6reNPLpsdoLeGR4k7/AL0yXDRHDlShCopIIGffWdQ7R5DYafeWkCs93dRWxikYrtZu8V1DjoQ6YDEYwc48KCfUVXVzxRrFvdQ2k0VjLJeLJ5OY2mjSN4gGfvS2S6hDnzQCceFOfDXEV6L+XT9RFuZBAt1HJAJFUxmTumVlck5DUEyoqstM4t1q7s/LreGxVE707GMzPN3UjK23BxHyXAyTkjPIEU/3fEdzcWVteWD2kKyoJJGuy+1AQPNG0gEhsgk8uVBLqKhXAnGc11PdWtw1rI9uI3E1q5eGRJM8uZJVlIwRnx9XNFwpxbq2oW8VxFbWkcbGQM8kknnlXdAY40yQoIAO45JBxgYNBYVaQzq4yjBhkjIIIyORHKq37Jhf90cm08n8put+BN3u/vXzsyduN+MZ549dbQcYNbaJdX0EECNFPKojUMIyfKhEWI3ZyQSTz60Fk0Uw6BeahJIzXcEEEJXMaLI0k6tkcpSB3fTP0ScH00/UBUM4g7UbW3doYQ11MORSLG1D/wAcp81fYMmoX2g9oz3Mj2dm5SBCVmmU4aUjqkbeCeBI6+zr48F8Hm6gmMBEfdYVBjzXcjJDN1HLHPn9KtZhJN5KfNvxDjddoWpS/QNtbj0BGnf3sxC/AUlHFmqdfLVPqNtDj5c6Vf6tb/8A5P8A3D/drP8Aq2v/APk/9w/3atvFGq2te0vUIvy0UFwvj3ZaGT+axKn4iplw12hWl55iMUlH0opBscfZPUesZqGf6tr/AP5P/cP92mPivgue2jSecopDhUeNzvV8FgQcDl5pqNY03YvUGs1V3Zx2jtI3kl4R3yjKt0EqjxHoYeI8evpq0FbIyKyssuqvLtmiitJZQqlmIAAJJPQADJPwqEtVukLmMMpcDJXcNwHpK9QOY+NetUzpG+Oa14gfcBe3ksUoORts58Q2270KjRo2f+MVOuMOK7m1ubC3toFna6M67S+w5ijDqQ5OFAJJbIPJTgZoJZXncXCxozyMqqoLMzEKqqBklieQAHPJqFahxRqUIt7VobVr+6kk7sI8pt44Y1VmklJAYkZxgdfD0Hy1v8JjTtTXUPJGTyK4KPb96p3d02VZHzyxzyD4UE7hmV1V0IZWAZWUgggjIII5EEc80GdQwQsNxBIXIyQOpA6kVVttxNqllp9neSx2nkaR2qNGGla47p1jjEm/km4kg7QDjOMnmaleo3yjV7SHuoyz21wwlIPeIFZRtU5xtOedBKqKivDfGRktrqS8Cxy2Uk0dwFztAiy4dQxJ2smCPTzpq/05vTaWGyGHy3USxijYuIo4lBk7yQ53HEe0kDHNvVghP6Khek8TXsN2LLU0gLSRPNBLb7wr91jvIyj8w4Bzy5YpFw7xPqV/At3avp+1mJ8mIlMioGIw8yv5smB9THMUFg0UCighnFmjXcd5Dqenos0iRtbzwFhGZYC28bHPIOrc+fX5H1sOJtRuJokXTnt4tw76WeSPIUdRHGhyzH09Kl1FBXGmvqOmCezhsWukMssttKkkariVy+yYMQV2sTk+PzrA4FuYrHSLdQJJLfUILq4IZQFBeWSVhuI3BS4GBzOOlWRRQRXX9Fmk1PSbhEzHb+Wd62VG3vYFROROWywI5A48cUHRpvw35Zs/Efg/uN+5fyvlYk27c7vo884x66lOaRfhu37/AMm71O9295szz27tufR18OtBVXA2vX66UttaWEkhc3CxT97EIRvnkyz5O5dpJ83HPb66Xa1wPJbrpSm2OoW9pC8ckCso/HMAe+EbkBxncMHpVkaRpENrEsNugSNSxCgscFmLtzYk82JPvpbQQDgXQJ4r67uXso7KGWGBY40aE80Zt24R4AfmCeWOfU07dmWizWmmW9vcpslQzbl3K2N1xI681JByrA9fGpTRQQHggXlnLJYy2chja5nlW5V07rupGaRSRnduzhduPH1U23XBt4dBvLIRfj5JpHRN8fNWvFlB3bto8wZ5n51aFFBgVBO2Hio2ll3cRxLckxKR1VMfjGHuIX7dTyqC7c70yaikXhDCv852ZifgF+FaceO8lM7rFBIrjaAo6CrfsNUl07SbNYcLPdFpmJAbahwQQDyztMY5+uqd7vlUn0vWyUjEzzTsoIVRvlKLnkozyUchyzTuTPHj/RN38Oj4dOLLml5bJjPN2ndpxVqLdZz/ANuL+5XlqvGOoRmFFnO+aVY1/FxHl1c/Q8FpvtOLIo8d/BcxL9d4jt95HSl+lQLf6qphYPFbQZDDmveTcifaE+6vm+PPuTm1yTKTVv4/E/nT1O3zde8d+ljj/jxo96JcanLMZJLsLax5aQmKENgc9gbZjp1PgPXUC4/4knvrjl5kCHESc8nwLsPrH5Dl6c2XxZMFQWkXJFwZPWeqqf3j9n11VnEY7tWbxHT2nkK9Lj7GUynFveX3/wBvneTK4+IiUl6ySB42IaJso3jlT91dH8B8Ri7to5PrLnHoYcmHxzXNAh5Va3YhqBCyRHosmR7GA/rB+Nevy4ax2tx5edLoqO8f2dzNYTW9mu6ScCHO5VCRyMFkcliMgJu5DnzFSKiuZurvVOxWxa1kihEwfuyIybiYqJAvmEoW243Y5YpUNJvZrjQrieIq9utx5V58R2O9sIweTHducZ83OM88VOqKCH8a6VdC5s9Qs4xM9r3qPDuCGSKZQG2MeQZSAQD1+R8bzUL2/s7+A2EluHtZkjMssW+SV0ZQgQHzRz+kxxU2ooILxPw1cy6CllHHunEVmpTcg86J4S43FtvIK3jzxyzTlf6NM2r2l0qZijt7iN2yvJ3ZSo253HODzAxUopFqWswW4UzyKgZlRc+LMcAfHx6CggvGXBF1NenyYDyW/WGO+O4KVFvIGDAEgkvHmPkD45xmnfjTRbgS2N9ZRCWSyaTMG4J3kM0YjcIx5BgACAf8DLkkBGQQQfEcx8a2oIJp9veXuoRX09q1tFaQzJDHI6GSWWYAMzBchECjHPx5+yP67w613g2+kzWV+XRvKQ8CRRNvBdzJFJmXln8zJzVt0UGFFZoooCiiigKKKKClO3S5mW7t1EjiJ4CQgYhd6yEOSB1OGTr6KiPZ/Li+RR/vUdPDmQNw+YFWH2+WOYbOf6krxH2Sx7h84hVU6Bed1d20v1JUz7Nwz8qC/tO4ikjOyXLAcuf01+PX3/GpPaXySLuRsj5j2jwpgntVcYYZ9B6Eew+FJ9HBhu0jJysqSAHoQybW2n08snPqNaZcdnlSZb9pdRRRWa4ooooCuf8AtitiNVdj+fFER7sr/VXQFVX22aGWWG7UfQzG/wCqxyp9zcvtVvwX9cZ8v7VQiLJCjxIHxqZ6IVUgLyFRm3j57vQOXtPL+vPupfbX+3wPwr1cZJK8zl3ZNLX0y7TYd+NuDuzzGMc858MV68AaOtpazXjIEe6YzCMeaFjJPcxhfAkEe9seFRXhKTyuVbfntbm46fix9L4jzftVZHEFyB3UfIcy5HqXAX9og/ZrxviPNOvx5Z37ef8Aju6WN5FfXK6qSweC2JJJLiZsEk5zjGahfFVtOpVZ3jJbLbYwcDHTzjzNWre34xVXcQzd7cu3gvmj3f414HwPmz7fauVxkk8+vP8Adej3etx8HD81930jrRVPex+AiSU+llHwB/jUNuI8VbHZZopjjUkcz5x9/P7sV9d2tY46eXwXdWZRRRXmuwUUUUBWHcAZPIDxrNMPF94UijQDJlmSMZPLmGYk+wKTj1Ug01LicDKw8z9c9B7B4+0/Oqv7U5n7qESEkyyFst1IRcdDzx5/qqxdMsFXmfOb0nw9g6D76rDtiu915DH+jhB97sT9wWtLhqbqky3dI7wfPKt7aLC7IWniXzSQCO8G7I6Ebc8jXTgrnnsosu81W35co1llP2UKD9pxXQ9ZriiiigKKKKAooooCiiighPbFY95pM7eMTRTD7Ei7v2S1c8yekeH8a6q4l0/v7O5g/Swyp72QgfPFcqI25QfSB8xQdIaTd97BDL9eNG+Kgn51pqD7ZLWT6lwgPslVoT83Wmbs2ve80639KBoz9ljj5Yp24iUm2mI6oveD9aIiQfNa6/eLn9VM6K84JQyhh0YAj2EZFelcjoFFFFAUi1fTEnieKQZV1II9tLaKDnjW+GntJjE4JXJ2N9Zf4jxFaQWgq9Ne4ejuUKyKD/H0g+BqtdT4Mmt2O0F1/aH8a9bh7OOU1n4rzOxwZzzh5h97LNKCmebHPCxj95v7NJ+Ntbdbx1VQwREXqRzwXP7w+FJ9E4oltkMSqgBYsd6vnJwPBh6KSX92JZHlcruc7jjkOgGAOfgBXNzdPHsZZTlm8ajDu3gwn07rKGu51qU9FA9pLfwpleDqT1PM0+zJnkoJ9gpVpvCckzDcMD0Vfg6/W6UvyST+zLsdnuWfPbZP4MegcPtcSqSPMB+J/hV36HpoijA8TTTp/DUkIQw90MfSDhunpG2pRXLzct5ct16HHxzCaFFFFYtBRRRQFRPiuTddWkf1FmmPuCxL/SN8KllQvUX36hOf0UUMQ9rF5W+RSr4e1cvRytaorj677zUrpvBWEY+woQ/MGrxjlCjJ8OZ9grnC7uzJJJIfz3Z/5zE1py+pFOP2s3sIss3F3N9SKOMe2Ry5+Ua1dFVt2FWO2xml8Zbhv5saKg/a31ZNYNRRRRQFFFFAUUUUBRRRQYNcpa3Y9xdXMH6KeZB+qJG2/s4rq6ucu1ix7rVrnlgSCKYfajCH9pGoJR2OXebaeL6koYex1/itTySRGzGWXJGCuRnDDHTrVKdn2sNDPLEpx3ydfQUy3L3bqZu0Alb0tz86NGz45GVPP3V0Y3WG2Nm8tOlOEJi1lb7vpKgjb9aPMZ+a081yhpHaLqNsoSG6kVQSdp2uMk5PJwepJNP1t25aov0nhf8AWhX+xtrnbOkaKoS3/wDELeD8pb27ewyJ/aanO1/8ROSBJZjmRkrMeXuMfP40F0ZrGah2vcVM2Etzhc+c5BGcHGAOoHpNMV3xP3GGknctnoke4Y9XnDn06ke+tZxXW74ZfUm9RZ2a1khVhhgDUN4U4o8vMixd8BGBl3AVST4Aqx5+OKknkko6P+0azs00l28rrhuF/CkR4Kh9A+FOW+Zeoz7gfurePUx0YY+Yps1KR2/C0K+Hyp1htVT6IArdHBGQc1tUJFFFFAUUUUBRRRQYNQSwk3y3Uv17mTH6seIR/Rn41Nry5EcbyN0RWc+xRk1X/DRPk0JbqyCRv1pPxh+bGteKbqmdLOILvu7S5k+rDKffsIHzIrn1Byq4O0+926eyjrJIie7Jc/u1UBjJG1ereaPa3mj5kVHJ7MPTpPsyse60qzXxaPvT7ZWMv9qpRSewtBFFHEvSNFQexVCj7qUVmuKKKKAooooCiiigKKKKAqk+3qx23VpN+kikjPticOPlIauyqz7d7DdZQTeMVwB9mRGQ/tbKCndCn2XUDf8AGAfYx2H5MaXdp9tzglA+sh+TD+1TKh85TnGGHP0c+tXzdcP25Tzo1kGQ34xQ+fcRgfCt8POFxZZeMpXMpesiauj14QsDdWoa0tykgljYd0gBbYJEPIdRsYD9Y1IB2WaTnPkUHwOPhnFZZY6rSXbk/vq3hmO5faPvrraPs70sdLG198MZ+8VmPs90xXWRbK2VlIYERKMEdDgDFVSqSTiPzOZwCWwegILnoT191IkU3DrHEu95DtUZOST6PD19eWK6G7lcbcDHTGOXwpPFpMCv3ixRq/TcEUNg9fOAzXRee37MZxamiLhTh9bO2jhUDcBl2H50hA3N8gPYBTxRRXP7bCvKW3Vuo/j8a9aKBtktXj86M5HiP8PGlFnfK49BHUf56ilVJnshvEg5EdfWCMfGgU0V4SX0asEZ1DEZwTzx0z7M16hqI22orANFEs0Vqzgda8JL5RU6CDiy3aSznhjZVeZGiBY4A3jaT7lyfdUavrhIlSKPoCMn0hRThrmsDmCf8+qoabvvH5HIFbceNZZ0y9rN5kWsQ8S8h9wVR97VF+C7LvtRso8ZBnjY+yM96fkhpZ2hXe+7Vf0cSr7yS5/eFOnYxY95qiv4Qwyye9tsQ+TtWWf7qvj6dA0UUVVYUUUUBRRRQFFFFAUUUUBUU7UrHvdJvABkpH3o9sLLL9ympBquqxW0LzzsEjQZZj7cAADmSSQAB1JFUX2idrD3qG3tA8UDZ7wkgSSj6vmk7U9IByenTkQgMo5GugNAuu+sreT60SZ9oXafmDXP0JyoPqFXP2XXe/To1PWN3T57h+9WvF7Uz9Hu+l2iCX9FPC59hfu2/Zc1OxUF1WDfbzoOpjfH6wUlfmBUy0y6EsMUo6SIj/zlB/rpyT0jApooorJoKKKKAoopj431d7XT7u4i+nHE7JyzhsYBI8QCc+6ge80ZqiJNNkWFJ7Sw1cagNkgu3YsJHyC3eL3pUxsMjG3oR1qYa1pIvdcS3neYQnTBK8SSvGrt5WV2vtIJHPwwfNHOgsfNNGsXFzEwliQzRhSHiXaHyDkMmcbjjltz4DAqM9nlmLW+1awhLeTwNavEjMz9338LO6qWJOMgVPsVMukXyr++7RdMmXbP5jj82UNFIh8cH6QPspmh7RLVeUDyS45DaGc+rmBk1aN5p0Uy7Zo0kX0OiuPgwNekFuqKFRVVR0CgKB7AOVb48sxmpGV47b5qB2PaIvn98roSFZRMrR5HNSVDAZHIdKH7R4D0KZ9oqdy2yNgsqtjpkA4z1xmk8ui27AhoYiD1zGhz7cisrlLd6aSWTSv5+PoueCBTPecajqkvuz/GrM/0MsM58jts/wAhF/dpTHw/arzW3gHsijH3CpmULKppNQmu2CR+cT1OeSjPUnwFLWsWtyAW3buYIGM+BGPD/EVKbsg3t2VAATuYAAMAbYzI2APXL8q8tQgQwsXHJVLZ8RtBOR863xy+7HLHalNZuu8uZn9LkD2DzR8gKs/sDsed7OR+ihHuDSN+8lVGlPvBHG82nzM8eWjZvxkZOFcDkCD4MPAj2Hlyrkrojp+io7whxzbaijGDcrpjfG4AZc9DyJBU8+Y9HPFSKgKKKKAooooCiiigKwTWawaCiu2HtA7+Z9OiXCQSAyOerSKCCoHgqlveR6udbUu4w/2tff8AUz/0jVnh2MeV238qn30CeaykhZopVKOh5qeo3KHGfXhhVj9jt55l1EfBkkH2gQfuFJ+1fhi4OpGWGGWRZ4omBSN3G9F7th5oODhUPP01jgLha/huT3ltMizRsAWXAyrKfO+p9rGfCrY3V2izc0sOW9VT9b1D+PSn3g9StnChOTGCnuU4X9nFN9jwSu8SznLAYABOB7zyHrwPfUlt7ZY12oAB6BTLK5ImOnrRVY9s/FF9p/kdxaylYmdklTZGwYjDqMspIyocciOlM3bJ2l3drcW8OnzbAYe+kKpG+RI2EzvU4wFzyx9MeqqrLnoqpO0LtCusaRHpsvdyXwWQ4VHOJe7VBh1OPOZv5tPkWon8PGDy+U4iB8kMTbPyIO/vc7c/ndOpxQT+vC9s0mjeKVQySKyOp6MrDBB9oNQvU+2nS4GmR5JDJC5jZBE24srMrbc4UgFTzJA6emnnhPj2z1GGSa3cgRflBINjR8iQW5kYwCcgkcj6KBoh7PLqNRDDqt3HbKNqx7IWkVfBVnI3AAchy5YqQR8MoL4X+9y4tfJNpxtKd73u4nGd2eXXFV9xh20WslpdpYvcCRVwk6xMI9+5ej9VyM8yBT7wnxvHBolre6jOcspBdss7v3jgKAObNgfAZPSgk2ncOJDd3d2rMWu+43KcbV7iMxrtwM8wcnOad6hOgdrthdTpbjvoZJMd2J4+7Ememwgkc/DOM+HOnnTuM7We8msY2bv4AS6sjKMAqMhjyYecvTwNA+0VHdA4/srxrhLeTcbfnJlWUbcsNyk/SHmnmPV6aS2/ahp72cl93rLAj90WZHUtJtDbEXGWOCOnr9BoJZRUF0jtisbieKAJcxtMwSNpIdqOx6YYMetTW5VijhDtYqQp9DEcj8aD1rBqluLX4g062a6uNVgKghVVYY9zu3RVzCBnGT7Aam/ZPqF7cack+oOXeV2ZCVRT3OAFyqqBzIYj0giga42w8xb/AHk0kufDDHzR7lCj3Uj4wvNlhcsD1jKD7ZCf11NNY4OgmHLKMDkEEgA+kYIK+41A+0Lhq8aBYIYXlMki/kxuGFDNknovQfSxV/nutK/Kp7OBk+A+6vS50+SFu7lUq21WwfQ6hgfeD8cjwp2Xgu9MqQPa3CmRgnOJwMMcMd2MYAyc58KeO1+MDU2GOQiQD1ANJVFjdwFxR5BeLMRuUqY3H/AxUkj1ggHnXTMcgYAjmCMg+kHmK5EI5HH+eddZaV+Qh/k0/cFArooooCiiigKKxuFY3ig2oNad4KDKKDlHjD/a19/1M/8ASNXpw7/+3bfyq/114cYyD8LX3/Uz/wBI1b8PTr5XbkkDEq5JOAKDq9Og9gravJJhgc/Ctu9FBvRWneitWukHVlHtIoIb2y6N5RpFzgZaEC4X1d2cv/7Zeqt7MtEfVRqUs2CRYx2Ufo3iNVjYesdypPrc+mr/AJL+EgguhB5EZByPZXhFfWsYIVoUHU4KIPf0oOfOyCOS91WzEvNbCB8epVdymfWJJh7lHoqaR/8A9i3/AE//AMYVa9vDEp3RqgLeKqoyOvUdaz3Me7ftXd03bRux069aCq+x6MHVNeJAJFwQDgZANxc5GfDPKo9wvp7unFcNsPOyyoq+IEtz5igelQVA9dXtFCiklVUFuZIABJ9ZHXqfjRFAiklVVS3MkAAk+sjr1PxoOf7DjqxHDUmnhitzsdSgjc7mM2/eXA24245k5GMeitNdtm/AmgXLKXt4JHM4AyMNMMbh6CFdcnxYDxq+4tHtlZ3WGFWk+mwjQF+efPIGW5+mlAgTbs2rswRtwNuD1G3pigpbtL4ht9UudKg0yQTTCbfuRW/FoSh84kDGNu4+jZzxWO1u6k0zVk1GEY8qtZoTjl+NWMxhvdmFvsVcVho1tASYIYYi3UxxohPt2gZpRPbxvjeqtjpuUNj2ZoOctc0uTQ4raRAf/wA7TpbebngiZ/OY+1Q8Y+walmscL2cHD2n2t/K9vvdZBKqGQJcSRySESIOZXaSnL0Crhnt43wHVWx03ANj41i6to5F2SqjqeqsqsvwPKgozh3i++h1GytI7+PU4ZXUMAjMyJuALszLuVlXLZ3H6Jz677pBp+j20GfJ4YYs9e7jSPPt2gZr3k1GJTtaRAR4Fhn4daCkuK7ltf1uLT4mJtLUkyMp5HaR3z5HpOIlPPrnoTV428CoqogCqoCqAMAKBgADwAHKklu9shJTulJ67Qq59uKVLdoejKftD+NB60VqHFZ3UGa537Yf9qP8AyafvyV0NvFc8dsDD8KSYP+7T3ec/X5fGghb9D/nxrrLSvyEP8mn7grkxzyP+fGustKP4iH+TT9wUCyisZozQZorGazQRfX+Jo7SIzTFtgIXzVLHJ6ch4VDdU7XLKSJ0juXhdhgOIpCynPUArg+j31ZLWYNeDaUp8KCmY+0VkBxftcN4B7WVFx+tHzz8qTXfaleOpWOCXJ6PEZvueL7jmrv8AwUPAVg6UPX8TQcr6jYXM8jSmCcM5LMxjlJZmOST5vXNJU065jYNsmUjx7uQY+K11b+CBWRoy0HOVjxpqBdS1+Y8H/eyMF9hUREfKpza8ZTy4HlumrkYz3kztnHI7XKAnOPRVqPw5C300Vv1lDfeKb7ns70+T6drAf/SQH4gA0Ffx2l/L/wCaRY/5VvC3zLUrXhaZvyupXh/USOL7lNSC57GNKfn5PsPpSSVf7WPlSQ9idmPoS3iepbjl81NA3p2f27flbi8l/XuXAPuAFK7fsy00YJtg/reSZ/vfFeo7FLL8+S7f1NcHHyUVMtO0ZIIkhjGEjUKoJJwo6DJ5mg8YZmUBQMAAAeoDkBShbhqUC2rfuKkJhcNWfKGpR3FHcUHh5Q1Y8oalHc0dxQJ+/atTO1Ke4o8nqdhKZ2rUztSs29Y8mptBG07VHtY4Qs7pzLPCGc4BffIrYAwOasPCpZ5JWjWANNiBHgC0X8nJcx/qXMnL3NmvJ+F2H5O/vF9pWT71p11Dsjs5ZHl3XKO7Fm2TsoLE5JwQcUl/1M23jcXpHoNx/wDSoSZptIv05pqfIfpbWH5nNa/6RXcC+ffae7Z/PZosDA5Du3OfgP4SOHsZ00c3ikk/lJpT9xFOVt2aadH9G0g96b/381AqDiLj+9LApfQgD8yCeQ/Nosn2EmonqF1eXT943fSN4thnJ6fVQeiuoIOG4E+hFGn6saL9wpR+DRQcrQaZcA5eC4cejuph8wKm+ndpd7CNrw3LgAABzIqqAMDpGTV5fg4VsLL1mgqCDtVLgiSbyc45ER3MpB9e5VXHup64e7TYItxuL5p9wGAYWQLjxGBzqxDZ++hbNfqj4Cga+H+PLa8cxwM5IXccowGMgdT486kHfV4rEK27oUCnbRtraig121grW9YNB57aNtemKxigAtG2thRQa7aNtbUUGmyjZW9FBpso2VvRQabKNlb0UGmyjZW9FBpso2VvRQabKNlb0UGmyjZW9FBpso2VvRQabKNtb0UGu2tJHVRliB16+oZPyr1pDqOjRztG0mT3ecDOBklTk458io8aBQkqkAgg56c+uRn7udYFwhJUMuQAcZGcNkLy9eDj2Gm9OFbYMX2EsSGyXdsFSpGMnljYvTwGOnKvKLg21VURUIVChADuOcbtImefnYZ2PP1egUDpNcois7sAqjcSTyAHj8jXoWXoSM+jl49P6/hTQeDbTzvxeNwRThmHKNO7Udfqcvn150pm4egdg7KSwZGyXb6SclJ58+X3UC1Sp6EH2EGs93SXT9FhgOYUCeaF5egBVGfTyUfP0ml1AUUUUBWDRRQFFFFBmiiigKKKKAooooCiiigKKKKAooooCiiigKKKKAooooCiiigKKKKAooooCiiigKKKKAooooP/2Q=="/>
          <p:cNvSpPr>
            <a:spLocks noChangeAspect="1" noChangeArrowheads="1"/>
          </p:cNvSpPr>
          <p:nvPr/>
        </p:nvSpPr>
        <p:spPr bwMode="auto">
          <a:xfrm>
            <a:off x="141121" y="-745560"/>
            <a:ext cx="2427840" cy="1555200"/>
          </a:xfrm>
          <a:prstGeom prst="rect">
            <a:avLst/>
          </a:prstGeom>
          <a:noFill/>
        </p:spPr>
        <p:txBody>
          <a:bodyPr vert="horz" wrap="square" lIns="82944" tIns="41472" rIns="82944" bIns="41472" numCol="1" anchor="t" anchorCtr="0" compatLnSpc="1">
            <a:prstTxWarp prst="textNoShape">
              <a:avLst/>
            </a:prstTxWarp>
          </a:bodyPr>
          <a:lstStyle/>
          <a:p>
            <a:endParaRPr lang="es-ES_tradnl" sz="1633" dirty="0"/>
          </a:p>
        </p:txBody>
      </p:sp>
      <p:sp>
        <p:nvSpPr>
          <p:cNvPr id="12" name="6 Rectángulo"/>
          <p:cNvSpPr>
            <a:spLocks noChangeArrowheads="1"/>
          </p:cNvSpPr>
          <p:nvPr/>
        </p:nvSpPr>
        <p:spPr bwMode="auto">
          <a:xfrm>
            <a:off x="611560" y="1697242"/>
            <a:ext cx="352839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E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</a:t>
            </a:r>
            <a:r>
              <a:rPr lang="es-E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carpeta compartida </a:t>
            </a:r>
            <a:r>
              <a:rPr lang="es-E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una carpeta a la que pueden obtener acceso varios usuarios de la red y, en función de los permisos que tengan, realizar distintas operaciones, desde sólo leer hasta tener el control total.</a:t>
            </a:r>
          </a:p>
        </p:txBody>
      </p:sp>
      <p:sp>
        <p:nvSpPr>
          <p:cNvPr id="15" name="8 CuadroTexto"/>
          <p:cNvSpPr txBox="1">
            <a:spLocks noChangeArrowheads="1"/>
          </p:cNvSpPr>
          <p:nvPr/>
        </p:nvSpPr>
        <p:spPr bwMode="auto">
          <a:xfrm>
            <a:off x="4522922" y="2348880"/>
            <a:ext cx="3952797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Podemos destacar: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.- Sólo se pueden compartir carpetas, </a:t>
            </a:r>
            <a:r>
              <a:rPr lang="es-E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archivos individuales.</a:t>
            </a:r>
          </a:p>
          <a:p>
            <a:pPr>
              <a:lnSpc>
                <a:spcPct val="150000"/>
              </a:lnSpc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.- Cuando una carpeta compartida se mueve a otra ubicación, deja de estar compartida.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FF864D1F-2B92-409E-8B5B-6A4CC58F23A2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4.- Compartir recursos: carpetas</a:t>
            </a:r>
          </a:p>
        </p:txBody>
      </p:sp>
    </p:spTree>
    <p:extLst>
      <p:ext uri="{BB962C8B-B14F-4D97-AF65-F5344CB8AC3E}">
        <p14:creationId xmlns:p14="http://schemas.microsoft.com/office/powerpoint/2010/main" val="922474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12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1" y="6245641"/>
            <a:ext cx="289584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12</a:t>
            </a:fld>
            <a:endParaRPr lang="es-ES" sz="1270" dirty="0">
              <a:solidFill>
                <a:srgbClr val="FFFFFF"/>
              </a:solidFill>
            </a:endParaRPr>
          </a:p>
        </p:txBody>
      </p:sp>
      <p:sp>
        <p:nvSpPr>
          <p:cNvPr id="20482" name="AutoShape 2" descr="data:image/jpeg;base64,/9j/4AAQSkZJRgABAQAAAQABAAD/2wCEAAkGBhISERIREBQUFRUUFhYUFxcXFRQVFxcVFhQYFRcXFxYZHCceFxojGhoYHy8gIycpLCwsFh8xNTAqNSYrLCkBCQoKDgwOGA8PGikfHCQ0LywsLCwsLS4sLSwsKSwsLCwsKTUpKSwsKSkpLCksKSwsLCktKSkqLCwpLCwxKSwpKf/AABEIALQBGQMBIgACEQEDEQH/xAAcAAABBAMBAAAAAAAAAAAAAAAABAUGBwECCAP/xABPEAACAQMCAwMIBAkICAYDAAABAgMABBEFEgYhMQcTQRQiUWFxgZGhMlKCsRUjM0JTcqKy0XOSs8HC0uHwFhc1Q2JjdJMIRYOjxOIkNDb/xAAaAQEAAwEBAQAAAAAAAAAAAAAAAQIDBAUG/8QAJxEBAQACAgIABQQDAAAAAAAAAAECEQMEITEFEhNBYSIykbFRcdH/2gAMAwEAAhEDEQA/ALtmnVFLOwVQMksQAB6STyFJNP1+2uCRbzwykdRHLHIR7QpOKiHEVkt/rEVjcZa2t7bytoskLLK0vdJvA+kqgE49J9dPp7P9PEsM8dtFFJCwdGiRYjkcsNsADAgkYNBIaKgCcS6reNPLpsdoLeGR4k7/AL0yXDRHDlShCopIIGffWdQ7R5DYafeWkCs93dRWxikYrtZu8V1DjoQ6YDEYwc48KCfUVXVzxRrFvdQ2k0VjLJeLJ5OY2mjSN4gGfvS2S6hDnzQCceFOfDXEV6L+XT9RFuZBAt1HJAJFUxmTumVlck5DUEyoqstM4t1q7s/LreGxVE707GMzPN3UjK23BxHyXAyTkjPIEU/3fEdzcWVteWD2kKyoJJGuy+1AQPNG0gEhsgk8uVBLqKhXAnGc11PdWtw1rI9uI3E1q5eGRJM8uZJVlIwRnx9XNFwpxbq2oW8VxFbWkcbGQM8kknnlXdAY40yQoIAO45JBxgYNBYVaQzq4yjBhkjIIIyORHKq37Jhf90cm08n8put+BN3u/vXzsyduN+MZ549dbQcYNbaJdX0EECNFPKojUMIyfKhEWI3ZyQSTz60Fk0Uw6BeahJIzXcEEEJXMaLI0k6tkcpSB3fTP0ScH00/UBUM4g7UbW3doYQ11MORSLG1D/wAcp81fYMmoX2g9oz3Mj2dm5SBCVmmU4aUjqkbeCeBI6+zr48F8Hm6gmMBEfdYVBjzXcjJDN1HLHPn9KtZhJN5KfNvxDjddoWpS/QNtbj0BGnf3sxC/AUlHFmqdfLVPqNtDj5c6Vf6tb/8A5P8A3D/drP8Aq2v/APk/9w/3atvFGq2te0vUIvy0UFwvj3ZaGT+axKn4iplw12hWl55iMUlH0opBscfZPUesZqGf6tr/AP5P/cP92mPivgue2jSecopDhUeNzvV8FgQcDl5pqNY03YvUGs1V3Zx2jtI3kl4R3yjKt0EqjxHoYeI8evpq0FbIyKyssuqvLtmiitJZQqlmIAAJJPQADJPwqEtVukLmMMpcDJXcNwHpK9QOY+NetUzpG+Oa14gfcBe3ksUoORts58Q2270KjRo2f+MVOuMOK7m1ubC3toFna6M67S+w5ijDqQ5OFAJJbIPJTgZoJZXncXCxozyMqqoLMzEKqqBklieQAHPJqFahxRqUIt7VobVr+6kk7sI8pt44Y1VmklJAYkZxgdfD0Hy1v8JjTtTXUPJGTyK4KPb96p3d02VZHzyxzyD4UE7hmV1V0IZWAZWUgggjIII5EEc80GdQwQsNxBIXIyQOpA6kVVttxNqllp9neSx2nkaR2qNGGla47p1jjEm/km4kg7QDjOMnmaleo3yjV7SHuoyz21wwlIPeIFZRtU5xtOedBKqKivDfGRktrqS8Cxy2Uk0dwFztAiy4dQxJ2smCPTzpq/05vTaWGyGHy3USxijYuIo4lBk7yQ53HEe0kDHNvVghP6Khek8TXsN2LLU0gLSRPNBLb7wr91jvIyj8w4Bzy5YpFw7xPqV/At3avp+1mJ8mIlMioGIw8yv5smB9THMUFg0UCighnFmjXcd5Dqenos0iRtbzwFhGZYC28bHPIOrc+fX5H1sOJtRuJokXTnt4tw76WeSPIUdRHGhyzH09Kl1FBXGmvqOmCezhsWukMssttKkkariVy+yYMQV2sTk+PzrA4FuYrHSLdQJJLfUILq4IZQFBeWSVhuI3BS4GBzOOlWRRQRXX9Fmk1PSbhEzHb+Wd62VG3vYFROROWywI5A48cUHRpvw35Zs/Efg/uN+5fyvlYk27c7vo884x66lOaRfhu37/AMm71O9295szz27tufR18OtBVXA2vX66UttaWEkhc3CxT97EIRvnkyz5O5dpJ83HPb66Xa1wPJbrpSm2OoW9pC8ckCso/HMAe+EbkBxncMHpVkaRpENrEsNugSNSxCgscFmLtzYk82JPvpbQQDgXQJ4r67uXso7KGWGBY40aE80Zt24R4AfmCeWOfU07dmWizWmmW9vcpslQzbl3K2N1xI681JByrA9fGpTRQQHggXlnLJYy2chja5nlW5V07rupGaRSRnduzhduPH1U23XBt4dBvLIRfj5JpHRN8fNWvFlB3bto8wZ5n51aFFBgVBO2Hio2ll3cRxLckxKR1VMfjGHuIX7dTyqC7c70yaikXhDCv852ZifgF+FaceO8lM7rFBIrjaAo6CrfsNUl07SbNYcLPdFpmJAbahwQQDyztMY5+uqd7vlUn0vWyUjEzzTsoIVRvlKLnkozyUchyzTuTPHj/RN38Oj4dOLLml5bJjPN2ndpxVqLdZz/ANuL+5XlqvGOoRmFFnO+aVY1/FxHl1c/Q8FpvtOLIo8d/BcxL9d4jt95HSl+lQLf6qphYPFbQZDDmveTcifaE+6vm+PPuTm1yTKTVv4/E/nT1O3zde8d+ljj/jxo96JcanLMZJLsLax5aQmKENgc9gbZjp1PgPXUC4/4knvrjl5kCHESc8nwLsPrH5Dl6c2XxZMFQWkXJFwZPWeqqf3j9n11VnEY7tWbxHT2nkK9Lj7GUynFveX3/wBvneTK4+IiUl6ySB42IaJso3jlT91dH8B8Ri7to5PrLnHoYcmHxzXNAh5Va3YhqBCyRHosmR7GA/rB+Nevy4ax2tx5edLoqO8f2dzNYTW9mu6ScCHO5VCRyMFkcliMgJu5DnzFSKiuZurvVOxWxa1kihEwfuyIybiYqJAvmEoW243Y5YpUNJvZrjQrieIq9utx5V58R2O9sIweTHducZ83OM88VOqKCH8a6VdC5s9Qs4xM9r3qPDuCGSKZQG2MeQZSAQD1+R8bzUL2/s7+A2EluHtZkjMssW+SV0ZQgQHzRz+kxxU2ooILxPw1cy6CllHHunEVmpTcg86J4S43FtvIK3jzxyzTlf6NM2r2l0qZijt7iN2yvJ3ZSo253HODzAxUopFqWswW4UzyKgZlRc+LMcAfHx6CggvGXBF1NenyYDyW/WGO+O4KVFvIGDAEgkvHmPkD45xmnfjTRbgS2N9ZRCWSyaTMG4J3kM0YjcIx5BgACAf8DLkkBGQQQfEcx8a2oIJp9veXuoRX09q1tFaQzJDHI6GSWWYAMzBchECjHPx5+yP67w613g2+kzWV+XRvKQ8CRRNvBdzJFJmXln8zJzVt0UGFFZoooCiiigKKKKClO3S5mW7t1EjiJ4CQgYhd6yEOSB1OGTr6KiPZ/Li+RR/vUdPDmQNw+YFWH2+WOYbOf6krxH2Sx7h84hVU6Bed1d20v1JUz7Nwz8qC/tO4ikjOyXLAcuf01+PX3/GpPaXySLuRsj5j2jwpgntVcYYZ9B6Eew+FJ9HBhu0jJysqSAHoQybW2n08snPqNaZcdnlSZb9pdRRRWa4ooooCuf8AtitiNVdj+fFER7sr/VXQFVX22aGWWG7UfQzG/wCqxyp9zcvtVvwX9cZ8v7VQiLJCjxIHxqZ6IVUgLyFRm3j57vQOXtPL+vPupfbX+3wPwr1cZJK8zl3ZNLX0y7TYd+NuDuzzGMc858MV68AaOtpazXjIEe6YzCMeaFjJPcxhfAkEe9seFRXhKTyuVbfntbm46fix9L4jzftVZHEFyB3UfIcy5HqXAX9og/ZrxviPNOvx5Z37ef8Aju6WN5FfXK6qSweC2JJJLiZsEk5zjGahfFVtOpVZ3jJbLbYwcDHTzjzNWre34xVXcQzd7cu3gvmj3f414HwPmz7fauVxkk8+vP8Adej3etx8HD81930jrRVPex+AiSU+llHwB/jUNuI8VbHZZopjjUkcz5x9/P7sV9d2tY46eXwXdWZRRRXmuwUUUUBWHcAZPIDxrNMPF94UijQDJlmSMZPLmGYk+wKTj1Ug01LicDKw8z9c9B7B4+0/Oqv7U5n7qESEkyyFst1IRcdDzx5/qqxdMsFXmfOb0nw9g6D76rDtiu915DH+jhB97sT9wWtLhqbqky3dI7wfPKt7aLC7IWniXzSQCO8G7I6Ebc8jXTgrnnsosu81W35co1llP2UKD9pxXQ9ZriiiigKKKKAooooCiiighPbFY95pM7eMTRTD7Ei7v2S1c8yekeH8a6q4l0/v7O5g/Swyp72QgfPFcqI25QfSB8xQdIaTd97BDL9eNG+Kgn51pqD7ZLWT6lwgPslVoT83Wmbs2ve80639KBoz9ljj5Yp24iUm2mI6oveD9aIiQfNa6/eLn9VM6K84JQyhh0YAj2EZFelcjoFFFFAUi1fTEnieKQZV1II9tLaKDnjW+GntJjE4JXJ2N9Zf4jxFaQWgq9Ne4ejuUKyKD/H0g+BqtdT4Mmt2O0F1/aH8a9bh7OOU1n4rzOxwZzzh5h97LNKCmebHPCxj95v7NJ+Ntbdbx1VQwREXqRzwXP7w+FJ9E4oltkMSqgBYsd6vnJwPBh6KSX92JZHlcruc7jjkOgGAOfgBXNzdPHsZZTlm8ajDu3gwn07rKGu51qU9FA9pLfwpleDqT1PM0+zJnkoJ9gpVpvCckzDcMD0Vfg6/W6UvyST+zLsdnuWfPbZP4MegcPtcSqSPMB+J/hV36HpoijA8TTTp/DUkIQw90MfSDhunpG2pRXLzct5ct16HHxzCaFFFFYtBRRRQFRPiuTddWkf1FmmPuCxL/SN8KllQvUX36hOf0UUMQ9rF5W+RSr4e1cvRytaorj677zUrpvBWEY+woQ/MGrxjlCjJ8OZ9grnC7uzJJJIfz3Z/5zE1py+pFOP2s3sIss3F3N9SKOMe2Ry5+Ua1dFVt2FWO2xml8Zbhv5saKg/a31ZNYNRRRRQFFFFAUUUUBRRRQYNcpa3Y9xdXMH6KeZB+qJG2/s4rq6ucu1ix7rVrnlgSCKYfajCH9pGoJR2OXebaeL6koYex1/itTySRGzGWXJGCuRnDDHTrVKdn2sNDPLEpx3ydfQUy3L3bqZu0Alb0tz86NGz45GVPP3V0Y3WG2Nm8tOlOEJi1lb7vpKgjb9aPMZ+a081yhpHaLqNsoSG6kVQSdp2uMk5PJwepJNP1t25aov0nhf8AWhX+xtrnbOkaKoS3/wDELeD8pb27ewyJ/aanO1/8ROSBJZjmRkrMeXuMfP40F0ZrGah2vcVM2Etzhc+c5BGcHGAOoHpNMV3xP3GGknctnoke4Y9XnDn06ke+tZxXW74ZfUm9RZ2a1khVhhgDUN4U4o8vMixd8BGBl3AVST4Aqx5+OKknkko6P+0azs00l28rrhuF/CkR4Kh9A+FOW+Zeoz7gfurePUx0YY+Yps1KR2/C0K+Hyp1htVT6IArdHBGQc1tUJFFFFAUUUUBRRRQYNQSwk3y3Uv17mTH6seIR/Rn41Nry5EcbyN0RWc+xRk1X/DRPk0JbqyCRv1pPxh+bGteKbqmdLOILvu7S5k+rDKffsIHzIrn1Byq4O0+926eyjrJIie7Jc/u1UBjJG1ereaPa3mj5kVHJ7MPTpPsyse60qzXxaPvT7ZWMv9qpRSewtBFFHEvSNFQexVCj7qUVmuKKKKAooooCiiigKKKKAqk+3qx23VpN+kikjPticOPlIauyqz7d7DdZQTeMVwB9mRGQ/tbKCndCn2XUDf8AGAfYx2H5MaXdp9tzglA+sh+TD+1TKh85TnGGHP0c+tXzdcP25Tzo1kGQ34xQ+fcRgfCt8POFxZZeMpXMpesiauj14QsDdWoa0tykgljYd0gBbYJEPIdRsYD9Y1IB2WaTnPkUHwOPhnFZZY6rSXbk/vq3hmO5faPvrraPs70sdLG198MZ+8VmPs90xXWRbK2VlIYERKMEdDgDFVSqSTiPzOZwCWwegILnoT191IkU3DrHEu95DtUZOST6PD19eWK6G7lcbcDHTGOXwpPFpMCv3ixRq/TcEUNg9fOAzXRee37MZxamiLhTh9bO2jhUDcBl2H50hA3N8gPYBTxRRXP7bCvKW3Vuo/j8a9aKBtktXj86M5HiP8PGlFnfK49BHUf56ilVJnshvEg5EdfWCMfGgU0V4SX0asEZ1DEZwTzx0z7M16hqI22orANFEs0Vqzgda8JL5RU6CDiy3aSznhjZVeZGiBY4A3jaT7lyfdUavrhIlSKPoCMn0hRThrmsDmCf8+qoabvvH5HIFbceNZZ0y9rN5kWsQ8S8h9wVR97VF+C7LvtRso8ZBnjY+yM96fkhpZ2hXe+7Vf0cSr7yS5/eFOnYxY95qiv4Qwyye9tsQ+TtWWf7qvj6dA0UUVVYUUUUBRRRQFFFFAUUUUBUU7UrHvdJvABkpH3o9sLLL9ympBquqxW0LzzsEjQZZj7cAADmSSQAB1JFUX2idrD3qG3tA8UDZ7wkgSSj6vmk7U9IByenTkQgMo5GugNAuu+sreT60SZ9oXafmDXP0JyoPqFXP2XXe/To1PWN3T57h+9WvF7Uz9Hu+l2iCX9FPC59hfu2/Zc1OxUF1WDfbzoOpjfH6wUlfmBUy0y6EsMUo6SIj/zlB/rpyT0jApooorJoKKKKAoopj431d7XT7u4i+nHE7JyzhsYBI8QCc+6ge80ZqiJNNkWFJ7Sw1cagNkgu3YsJHyC3eL3pUxsMjG3oR1qYa1pIvdcS3neYQnTBK8SSvGrt5WV2vtIJHPwwfNHOgsfNNGsXFzEwliQzRhSHiXaHyDkMmcbjjltz4DAqM9nlmLW+1awhLeTwNavEjMz9338LO6qWJOMgVPsVMukXyr++7RdMmXbP5jj82UNFIh8cH6QPspmh7RLVeUDyS45DaGc+rmBk1aN5p0Uy7Zo0kX0OiuPgwNekFuqKFRVVR0CgKB7AOVb48sxmpGV47b5qB2PaIvn98roSFZRMrR5HNSVDAZHIdKH7R4D0KZ9oqdy2yNgsqtjpkA4z1xmk8ui27AhoYiD1zGhz7cisrlLd6aSWTSv5+PoueCBTPecajqkvuz/GrM/0MsM58jts/wAhF/dpTHw/arzW3gHsijH3CpmULKppNQmu2CR+cT1OeSjPUnwFLWsWtyAW3buYIGM+BGPD/EVKbsg3t2VAATuYAAMAbYzI2APXL8q8tQgQwsXHJVLZ8RtBOR863xy+7HLHalNZuu8uZn9LkD2DzR8gKs/sDsed7OR+ihHuDSN+8lVGlPvBHG82nzM8eWjZvxkZOFcDkCD4MPAj2Hlyrkrojp+io7whxzbaijGDcrpjfG4AZc9DyJBU8+Y9HPFSKgKKKKAooooCiiigKwTWawaCiu2HtA7+Z9OiXCQSAyOerSKCCoHgqlveR6udbUu4w/2tff8AUz/0jVnh2MeV238qn30CeaykhZopVKOh5qeo3KHGfXhhVj9jt55l1EfBkkH2gQfuFJ+1fhi4OpGWGGWRZ4omBSN3G9F7th5oODhUPP01jgLha/huT3ltMizRsAWXAyrKfO+p9rGfCrY3V2izc0sOW9VT9b1D+PSn3g9StnChOTGCnuU4X9nFN9jwSu8SznLAYABOB7zyHrwPfUlt7ZY12oAB6BTLK5ImOnrRVY9s/FF9p/kdxaylYmdklTZGwYjDqMspIyocciOlM3bJ2l3drcW8OnzbAYe+kKpG+RI2EzvU4wFzyx9MeqqrLnoqpO0LtCusaRHpsvdyXwWQ4VHOJe7VBh1OPOZv5tPkWon8PGDy+U4iB8kMTbPyIO/vc7c/ndOpxQT+vC9s0mjeKVQySKyOp6MrDBB9oNQvU+2nS4GmR5JDJC5jZBE24srMrbc4UgFTzJA6emnnhPj2z1GGSa3cgRflBINjR8iQW5kYwCcgkcj6KBoh7PLqNRDDqt3HbKNqx7IWkVfBVnI3AAchy5YqQR8MoL4X+9y4tfJNpxtKd73u4nGd2eXXFV9xh20WslpdpYvcCRVwk6xMI9+5ej9VyM8yBT7wnxvHBolre6jOcspBdss7v3jgKAObNgfAZPSgk2ncOJDd3d2rMWu+43KcbV7iMxrtwM8wcnOad6hOgdrthdTpbjvoZJMd2J4+7Ememwgkc/DOM+HOnnTuM7We8msY2bv4AS6sjKMAqMhjyYecvTwNA+0VHdA4/srxrhLeTcbfnJlWUbcsNyk/SHmnmPV6aS2/ahp72cl93rLAj90WZHUtJtDbEXGWOCOnr9BoJZRUF0jtisbieKAJcxtMwSNpIdqOx6YYMetTW5VijhDtYqQp9DEcj8aD1rBqluLX4g062a6uNVgKghVVYY9zu3RVzCBnGT7Aam/ZPqF7cack+oOXeV2ZCVRT3OAFyqqBzIYj0giga42w8xb/AHk0kufDDHzR7lCj3Uj4wvNlhcsD1jKD7ZCf11NNY4OgmHLKMDkEEgA+kYIK+41A+0Lhq8aBYIYXlMki/kxuGFDNknovQfSxV/nutK/Kp7OBk+A+6vS50+SFu7lUq21WwfQ6hgfeD8cjwp2Xgu9MqQPa3CmRgnOJwMMcMd2MYAyc58KeO1+MDU2GOQiQD1ANJVFjdwFxR5BeLMRuUqY3H/AxUkj1ggHnXTMcgYAjmCMg+kHmK5EI5HH+eddZaV+Qh/k0/cFArooooCiiigKKxuFY3ig2oNad4KDKKDlHjD/a19/1M/8ASNXpw7/+3bfyq/114cYyD8LX3/Uz/wBI1b8PTr5XbkkDEq5JOAKDq9Og9gravJJhgc/Ctu9FBvRWneitWukHVlHtIoIb2y6N5RpFzgZaEC4X1d2cv/7Zeqt7MtEfVRqUs2CRYx2Ufo3iNVjYesdypPrc+mr/AJL+EgguhB5EZByPZXhFfWsYIVoUHU4KIPf0oOfOyCOS91WzEvNbCB8epVdymfWJJh7lHoqaR/8A9i3/AE//AMYVa9vDEp3RqgLeKqoyOvUdaz3Me7ftXd03bRux069aCq+x6MHVNeJAJFwQDgZANxc5GfDPKo9wvp7unFcNsPOyyoq+IEtz5igelQVA9dXtFCiklVUFuZIABJ9ZHXqfjRFAiklVVS3MkAAk+sjr1PxoOf7DjqxHDUmnhitzsdSgjc7mM2/eXA24245k5GMeitNdtm/AmgXLKXt4JHM4AyMNMMbh6CFdcnxYDxq+4tHtlZ3WGFWk+mwjQF+efPIGW5+mlAgTbs2rswRtwNuD1G3pigpbtL4ht9UudKg0yQTTCbfuRW/FoSh84kDGNu4+jZzxWO1u6k0zVk1GEY8qtZoTjl+NWMxhvdmFvsVcVho1tASYIYYi3UxxohPt2gZpRPbxvjeqtjpuUNj2ZoOctc0uTQ4raRAf/wA7TpbebngiZ/OY+1Q8Y+walmscL2cHD2n2t/K9vvdZBKqGQJcSRySESIOZXaSnL0Crhnt43wHVWx03ANj41i6to5F2SqjqeqsqsvwPKgozh3i++h1GytI7+PU4ZXUMAjMyJuALszLuVlXLZ3H6Jz677pBp+j20GfJ4YYs9e7jSPPt2gZr3k1GJTtaRAR4Fhn4daCkuK7ltf1uLT4mJtLUkyMp5HaR3z5HpOIlPPrnoTV428CoqogCqoCqAMAKBgADwAHKklu9shJTulJ67Qq59uKVLdoejKftD+NB60VqHFZ3UGa537Yf9qP8AyafvyV0NvFc8dsDD8KSYP+7T3ec/X5fGghb9D/nxrrLSvyEP8mn7grkxzyP+fGustKP4iH+TT9wUCyisZozQZorGazQRfX+Jo7SIzTFtgIXzVLHJ6ch4VDdU7XLKSJ0juXhdhgOIpCynPUArg+j31ZLWYNeDaUp8KCmY+0VkBxftcN4B7WVFx+tHzz8qTXfaleOpWOCXJ6PEZvueL7jmrv8AwUPAVg6UPX8TQcr6jYXM8jSmCcM5LMxjlJZmOST5vXNJU065jYNsmUjx7uQY+K11b+CBWRoy0HOVjxpqBdS1+Y8H/eyMF9hUREfKpza8ZTy4HlumrkYz3kztnHI7XKAnOPRVqPw5C300Vv1lDfeKb7ns70+T6drAf/SQH4gA0Ffx2l/L/wCaRY/5VvC3zLUrXhaZvyupXh/USOL7lNSC57GNKfn5PsPpSSVf7WPlSQ9idmPoS3iepbjl81NA3p2f27flbi8l/XuXAPuAFK7fsy00YJtg/reSZ/vfFeo7FLL8+S7f1NcHHyUVMtO0ZIIkhjGEjUKoJJwo6DJ5mg8YZmUBQMAAAeoDkBShbhqUC2rfuKkJhcNWfKGpR3FHcUHh5Q1Y8oalHc0dxQJ+/atTO1Ke4o8nqdhKZ2rUztSs29Y8mptBG07VHtY4Qs7pzLPCGc4BffIrYAwOasPCpZ5JWjWANNiBHgC0X8nJcx/qXMnL3NmvJ+F2H5O/vF9pWT71p11Dsjs5ZHl3XKO7Fm2TsoLE5JwQcUl/1M23jcXpHoNx/wDSoSZptIv05pqfIfpbWH5nNa/6RXcC+ffae7Z/PZosDA5Du3OfgP4SOHsZ00c3ikk/lJpT9xFOVt2aadH9G0g96b/381AqDiLj+9LApfQgD8yCeQ/Nosn2EmonqF1eXT943fSN4thnJ6fVQeiuoIOG4E+hFGn6saL9wpR+DRQcrQaZcA5eC4cejuph8wKm+ndpd7CNrw3LgAABzIqqAMDpGTV5fg4VsLL1mgqCDtVLgiSbyc45ER3MpB9e5VXHup64e7TYItxuL5p9wGAYWQLjxGBzqxDZ++hbNfqj4Cga+H+PLa8cxwM5IXccowGMgdT486kHfV4rEK27oUCnbRtraig121grW9YNB57aNtemKxigAtG2thRQa7aNtbUUGmyjZW9FBpso2VvRQabKNlb0UGmyjZW9FBpso2VvRQabKNlb0UGmyjZW9FBpso2VvRQabKNtb0UGu2tJHVRliB16+oZPyr1pDqOjRztG0mT3ecDOBklTk458io8aBQkqkAgg56c+uRn7udYFwhJUMuQAcZGcNkLy9eDj2Gm9OFbYMX2EsSGyXdsFSpGMnljYvTwGOnKvKLg21VURUIVChADuOcbtImefnYZ2PP1egUDpNcois7sAqjcSTyAHj8jXoWXoSM+jl49P6/hTQeDbTzvxeNwRThmHKNO7Udfqcvn150pm4egdg7KSwZGyXb6SclJ58+X3UC1Sp6EH2EGs93SXT9FhgOYUCeaF5egBVGfTyUfP0ml1AUUUUBWDRRQFFFFBmiiigKKKKAooooCiiigKKKKAooooCiiigKKKKAooooCiiigKKKKAooooCiiigKKKKAooooP/2Q=="/>
          <p:cNvSpPr>
            <a:spLocks noChangeAspect="1" noChangeArrowheads="1"/>
          </p:cNvSpPr>
          <p:nvPr/>
        </p:nvSpPr>
        <p:spPr bwMode="auto">
          <a:xfrm>
            <a:off x="141121" y="-745560"/>
            <a:ext cx="2427840" cy="1555200"/>
          </a:xfrm>
          <a:prstGeom prst="rect">
            <a:avLst/>
          </a:prstGeom>
          <a:noFill/>
        </p:spPr>
        <p:txBody>
          <a:bodyPr vert="horz" wrap="square" lIns="82944" tIns="41472" rIns="82944" bIns="41472" numCol="1" anchor="t" anchorCtr="0" compatLnSpc="1">
            <a:prstTxWarp prst="textNoShape">
              <a:avLst/>
            </a:prstTxWarp>
          </a:bodyPr>
          <a:lstStyle/>
          <a:p>
            <a:endParaRPr lang="es-ES_tradnl" sz="1633"/>
          </a:p>
        </p:txBody>
      </p:sp>
      <p:sp>
        <p:nvSpPr>
          <p:cNvPr id="12" name="11 CuadroTexto"/>
          <p:cNvSpPr txBox="1"/>
          <p:nvPr/>
        </p:nvSpPr>
        <p:spPr>
          <a:xfrm>
            <a:off x="554372" y="1484987"/>
            <a:ext cx="7618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 recursos compartidos propios: Administración de Equipos</a:t>
            </a:r>
          </a:p>
        </p:txBody>
      </p:sp>
      <p:sp>
        <p:nvSpPr>
          <p:cNvPr id="15" name="1 Título">
            <a:extLst>
              <a:ext uri="{FF2B5EF4-FFF2-40B4-BE49-F238E27FC236}">
                <a16:creationId xmlns:a16="http://schemas.microsoft.com/office/drawing/2014/main" id="{73C111F6-77E9-47AB-9190-3094C7477246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4.- Compartir recursos: carpetas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67F00EF-72EC-49A1-895C-B1F49DC62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86" y="2258088"/>
            <a:ext cx="2390775" cy="36957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57FB650-6BF5-4AEA-91CB-2BB12EC4E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789040"/>
            <a:ext cx="1800225" cy="7048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42E511A-CD4B-409E-A59F-8761C1F82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463" y="2360249"/>
            <a:ext cx="3267075" cy="11239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16AF032-4CAE-4EB1-A514-4CA183F65820}"/>
              </a:ext>
            </a:extLst>
          </p:cNvPr>
          <p:cNvSpPr txBox="1"/>
          <p:nvPr/>
        </p:nvSpPr>
        <p:spPr>
          <a:xfrm>
            <a:off x="3062529" y="5114980"/>
            <a:ext cx="414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También es importante echar un vistazo a:</a:t>
            </a:r>
          </a:p>
          <a:p>
            <a:pPr algn="ctr"/>
            <a:r>
              <a:rPr lang="es-ES" dirty="0">
                <a:solidFill>
                  <a:srgbClr val="800000"/>
                </a:solidFill>
              </a:rPr>
              <a:t>Sesiones y archivos abiertos</a:t>
            </a:r>
          </a:p>
        </p:txBody>
      </p:sp>
    </p:spTree>
    <p:extLst>
      <p:ext uri="{BB962C8B-B14F-4D97-AF65-F5344CB8AC3E}">
        <p14:creationId xmlns:p14="http://schemas.microsoft.com/office/powerpoint/2010/main" val="39596681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13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1" y="6245641"/>
            <a:ext cx="289584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13</a:t>
            </a:fld>
            <a:endParaRPr lang="es-ES" sz="1270" dirty="0">
              <a:solidFill>
                <a:srgbClr val="FFFFFF"/>
              </a:solidFill>
            </a:endParaRPr>
          </a:p>
        </p:txBody>
      </p:sp>
      <p:sp>
        <p:nvSpPr>
          <p:cNvPr id="20482" name="AutoShape 2" descr="data:image/jpeg;base64,/9j/4AAQSkZJRgABAQAAAQABAAD/2wCEAAkGBhISERIREBQUFRUUFhYUFxcXFRQVFxcVFhQYFRcXFxYZHCceFxojGhoYHy8gIycpLCwsFh8xNTAqNSYrLCkBCQoKDgwOGA8PGikfHCQ0LywsLCwsLS4sLSwsKSwsLCwsKTUpKSwsKSkpLCksKSwsLCktKSkqLCwpLCwxKSwpKf/AABEIALQBGQMBIgACEQEDEQH/xAAcAAABBAMBAAAAAAAAAAAAAAAABAUGBwECCAP/xABPEAACAQMCAwMIBAkICAYDAAABAgMABBEFEgYhMQcTQRQiUWFxgZGhMlKCsRUjM0JTcqKy0XOSs8HC0uHwFhc1Q2JjdJMIRYOjxOIkNDb/xAAaAQEAAwEBAQAAAAAAAAAAAAAAAQIDBAUG/8QAJxEBAQACAgIABQQDAAAAAAAAAAECEQMEITEFEhNBYSIykbFRcdH/2gAMAwEAAhEDEQA/ALtmnVFLOwVQMksQAB6STyFJNP1+2uCRbzwykdRHLHIR7QpOKiHEVkt/rEVjcZa2t7bytoskLLK0vdJvA+kqgE49J9dPp7P9PEsM8dtFFJCwdGiRYjkcsNsADAgkYNBIaKgCcS6reNPLpsdoLeGR4k7/AL0yXDRHDlShCopIIGffWdQ7R5DYafeWkCs93dRWxikYrtZu8V1DjoQ6YDEYwc48KCfUVXVzxRrFvdQ2k0VjLJeLJ5OY2mjSN4gGfvS2S6hDnzQCceFOfDXEV6L+XT9RFuZBAt1HJAJFUxmTumVlck5DUEyoqstM4t1q7s/LreGxVE707GMzPN3UjK23BxHyXAyTkjPIEU/3fEdzcWVteWD2kKyoJJGuy+1AQPNG0gEhsgk8uVBLqKhXAnGc11PdWtw1rI9uI3E1q5eGRJM8uZJVlIwRnx9XNFwpxbq2oW8VxFbWkcbGQM8kknnlXdAY40yQoIAO45JBxgYNBYVaQzq4yjBhkjIIIyORHKq37Jhf90cm08n8put+BN3u/vXzsyduN+MZ549dbQcYNbaJdX0EECNFPKojUMIyfKhEWI3ZyQSTz60Fk0Uw6BeahJIzXcEEEJXMaLI0k6tkcpSB3fTP0ScH00/UBUM4g7UbW3doYQ11MORSLG1D/wAcp81fYMmoX2g9oz3Mj2dm5SBCVmmU4aUjqkbeCeBI6+zr48F8Hm6gmMBEfdYVBjzXcjJDN1HLHPn9KtZhJN5KfNvxDjddoWpS/QNtbj0BGnf3sxC/AUlHFmqdfLVPqNtDj5c6Vf6tb/8A5P8A3D/drP8Aq2v/APk/9w/3atvFGq2te0vUIvy0UFwvj3ZaGT+axKn4iplw12hWl55iMUlH0opBscfZPUesZqGf6tr/AP5P/cP92mPivgue2jSecopDhUeNzvV8FgQcDl5pqNY03YvUGs1V3Zx2jtI3kl4R3yjKt0EqjxHoYeI8evpq0FbIyKyssuqvLtmiitJZQqlmIAAJJPQADJPwqEtVukLmMMpcDJXcNwHpK9QOY+NetUzpG+Oa14gfcBe3ksUoORts58Q2270KjRo2f+MVOuMOK7m1ubC3toFna6M67S+w5ijDqQ5OFAJJbIPJTgZoJZXncXCxozyMqqoLMzEKqqBklieQAHPJqFahxRqUIt7VobVr+6kk7sI8pt44Y1VmklJAYkZxgdfD0Hy1v8JjTtTXUPJGTyK4KPb96p3d02VZHzyxzyD4UE7hmV1V0IZWAZWUgggjIII5EEc80GdQwQsNxBIXIyQOpA6kVVttxNqllp9neSx2nkaR2qNGGla47p1jjEm/km4kg7QDjOMnmaleo3yjV7SHuoyz21wwlIPeIFZRtU5xtOedBKqKivDfGRktrqS8Cxy2Uk0dwFztAiy4dQxJ2smCPTzpq/05vTaWGyGHy3USxijYuIo4lBk7yQ53HEe0kDHNvVghP6Khek8TXsN2LLU0gLSRPNBLb7wr91jvIyj8w4Bzy5YpFw7xPqV/At3avp+1mJ8mIlMioGIw8yv5smB9THMUFg0UCighnFmjXcd5Dqenos0iRtbzwFhGZYC28bHPIOrc+fX5H1sOJtRuJokXTnt4tw76WeSPIUdRHGhyzH09Kl1FBXGmvqOmCezhsWukMssttKkkariVy+yYMQV2sTk+PzrA4FuYrHSLdQJJLfUILq4IZQFBeWSVhuI3BS4GBzOOlWRRQRXX9Fmk1PSbhEzHb+Wd62VG3vYFROROWywI5A48cUHRpvw35Zs/Efg/uN+5fyvlYk27c7vo884x66lOaRfhu37/AMm71O9295szz27tufR18OtBVXA2vX66UttaWEkhc3CxT97EIRvnkyz5O5dpJ83HPb66Xa1wPJbrpSm2OoW9pC8ckCso/HMAe+EbkBxncMHpVkaRpENrEsNugSNSxCgscFmLtzYk82JPvpbQQDgXQJ4r67uXso7KGWGBY40aE80Zt24R4AfmCeWOfU07dmWizWmmW9vcpslQzbl3K2N1xI681JByrA9fGpTRQQHggXlnLJYy2chja5nlW5V07rupGaRSRnduzhduPH1U23XBt4dBvLIRfj5JpHRN8fNWvFlB3bto8wZ5n51aFFBgVBO2Hio2ll3cRxLckxKR1VMfjGHuIX7dTyqC7c70yaikXhDCv852ZifgF+FaceO8lM7rFBIrjaAo6CrfsNUl07SbNYcLPdFpmJAbahwQQDyztMY5+uqd7vlUn0vWyUjEzzTsoIVRvlKLnkozyUchyzTuTPHj/RN38Oj4dOLLml5bJjPN2ndpxVqLdZz/ANuL+5XlqvGOoRmFFnO+aVY1/FxHl1c/Q8FpvtOLIo8d/BcxL9d4jt95HSl+lQLf6qphYPFbQZDDmveTcifaE+6vm+PPuTm1yTKTVv4/E/nT1O3zde8d+ljj/jxo96JcanLMZJLsLax5aQmKENgc9gbZjp1PgPXUC4/4knvrjl5kCHESc8nwLsPrH5Dl6c2XxZMFQWkXJFwZPWeqqf3j9n11VnEY7tWbxHT2nkK9Lj7GUynFveX3/wBvneTK4+IiUl6ySB42IaJso3jlT91dH8B8Ri7to5PrLnHoYcmHxzXNAh5Va3YhqBCyRHosmR7GA/rB+Nevy4ax2tx5edLoqO8f2dzNYTW9mu6ScCHO5VCRyMFkcliMgJu5DnzFSKiuZurvVOxWxa1kihEwfuyIybiYqJAvmEoW243Y5YpUNJvZrjQrieIq9utx5V58R2O9sIweTHducZ83OM88VOqKCH8a6VdC5s9Qs4xM9r3qPDuCGSKZQG2MeQZSAQD1+R8bzUL2/s7+A2EluHtZkjMssW+SV0ZQgQHzRz+kxxU2ooILxPw1cy6CllHHunEVmpTcg86J4S43FtvIK3jzxyzTlf6NM2r2l0qZijt7iN2yvJ3ZSo253HODzAxUopFqWswW4UzyKgZlRc+LMcAfHx6CggvGXBF1NenyYDyW/WGO+O4KVFvIGDAEgkvHmPkD45xmnfjTRbgS2N9ZRCWSyaTMG4J3kM0YjcIx5BgACAf8DLkkBGQQQfEcx8a2oIJp9veXuoRX09q1tFaQzJDHI6GSWWYAMzBchECjHPx5+yP67w613g2+kzWV+XRvKQ8CRRNvBdzJFJmXln8zJzVt0UGFFZoooCiiigKKKKClO3S5mW7t1EjiJ4CQgYhd6yEOSB1OGTr6KiPZ/Li+RR/vUdPDmQNw+YFWH2+WOYbOf6krxH2Sx7h84hVU6Bed1d20v1JUz7Nwz8qC/tO4ikjOyXLAcuf01+PX3/GpPaXySLuRsj5j2jwpgntVcYYZ9B6Eew+FJ9HBhu0jJysqSAHoQybW2n08snPqNaZcdnlSZb9pdRRRWa4ooooCuf8AtitiNVdj+fFER7sr/VXQFVX22aGWWG7UfQzG/wCqxyp9zcvtVvwX9cZ8v7VQiLJCjxIHxqZ6IVUgLyFRm3j57vQOXtPL+vPupfbX+3wPwr1cZJK8zl3ZNLX0y7TYd+NuDuzzGMc858MV68AaOtpazXjIEe6YzCMeaFjJPcxhfAkEe9seFRXhKTyuVbfntbm46fix9L4jzftVZHEFyB3UfIcy5HqXAX9og/ZrxviPNOvx5Z37ef8Aju6WN5FfXK6qSweC2JJJLiZsEk5zjGahfFVtOpVZ3jJbLbYwcDHTzjzNWre34xVXcQzd7cu3gvmj3f414HwPmz7fauVxkk8+vP8Adej3etx8HD81930jrRVPex+AiSU+llHwB/jUNuI8VbHZZopjjUkcz5x9/P7sV9d2tY46eXwXdWZRRRXmuwUUUUBWHcAZPIDxrNMPF94UijQDJlmSMZPLmGYk+wKTj1Ug01LicDKw8z9c9B7B4+0/Oqv7U5n7qESEkyyFst1IRcdDzx5/qqxdMsFXmfOb0nw9g6D76rDtiu915DH+jhB97sT9wWtLhqbqky3dI7wfPKt7aLC7IWniXzSQCO8G7I6Ebc8jXTgrnnsosu81W35co1llP2UKD9pxXQ9ZriiiigKKKKAooooCiiighPbFY95pM7eMTRTD7Ei7v2S1c8yekeH8a6q4l0/v7O5g/Swyp72QgfPFcqI25QfSB8xQdIaTd97BDL9eNG+Kgn51pqD7ZLWT6lwgPslVoT83Wmbs2ve80639KBoz9ljj5Yp24iUm2mI6oveD9aIiQfNa6/eLn9VM6K84JQyhh0YAj2EZFelcjoFFFFAUi1fTEnieKQZV1II9tLaKDnjW+GntJjE4JXJ2N9Zf4jxFaQWgq9Ne4ejuUKyKD/H0g+BqtdT4Mmt2O0F1/aH8a9bh7OOU1n4rzOxwZzzh5h97LNKCmebHPCxj95v7NJ+Ntbdbx1VQwREXqRzwXP7w+FJ9E4oltkMSqgBYsd6vnJwPBh6KSX92JZHlcruc7jjkOgGAOfgBXNzdPHsZZTlm8ajDu3gwn07rKGu51qU9FA9pLfwpleDqT1PM0+zJnkoJ9gpVpvCckzDcMD0Vfg6/W6UvyST+zLsdnuWfPbZP4MegcPtcSqSPMB+J/hV36HpoijA8TTTp/DUkIQw90MfSDhunpG2pRXLzct5ct16HHxzCaFFFFYtBRRRQFRPiuTddWkf1FmmPuCxL/SN8KllQvUX36hOf0UUMQ9rF5W+RSr4e1cvRytaorj677zUrpvBWEY+woQ/MGrxjlCjJ8OZ9grnC7uzJJJIfz3Z/5zE1py+pFOP2s3sIss3F3N9SKOMe2Ry5+Ua1dFVt2FWO2xml8Zbhv5saKg/a31ZNYNRRRRQFFFFAUUUUBRRRQYNcpa3Y9xdXMH6KeZB+qJG2/s4rq6ucu1ix7rVrnlgSCKYfajCH9pGoJR2OXebaeL6koYex1/itTySRGzGWXJGCuRnDDHTrVKdn2sNDPLEpx3ydfQUy3L3bqZu0Alb0tz86NGz45GVPP3V0Y3WG2Nm8tOlOEJi1lb7vpKgjb9aPMZ+a081yhpHaLqNsoSG6kVQSdp2uMk5PJwepJNP1t25aov0nhf8AWhX+xtrnbOkaKoS3/wDELeD8pb27ewyJ/aanO1/8ROSBJZjmRkrMeXuMfP40F0ZrGah2vcVM2Etzhc+c5BGcHGAOoHpNMV3xP3GGknctnoke4Y9XnDn06ke+tZxXW74ZfUm9RZ2a1khVhhgDUN4U4o8vMixd8BGBl3AVST4Aqx5+OKknkko6P+0azs00l28rrhuF/CkR4Kh9A+FOW+Zeoz7gfurePUx0YY+Yps1KR2/C0K+Hyp1htVT6IArdHBGQc1tUJFFFFAUUUUBRRRQYNQSwk3y3Uv17mTH6seIR/Rn41Nry5EcbyN0RWc+xRk1X/DRPk0JbqyCRv1pPxh+bGteKbqmdLOILvu7S5k+rDKffsIHzIrn1Byq4O0+926eyjrJIie7Jc/u1UBjJG1ereaPa3mj5kVHJ7MPTpPsyse60qzXxaPvT7ZWMv9qpRSewtBFFHEvSNFQexVCj7qUVmuKKKKAooooCiiigKKKKAqk+3qx23VpN+kikjPticOPlIauyqz7d7DdZQTeMVwB9mRGQ/tbKCndCn2XUDf8AGAfYx2H5MaXdp9tzglA+sh+TD+1TKh85TnGGHP0c+tXzdcP25Tzo1kGQ34xQ+fcRgfCt8POFxZZeMpXMpesiauj14QsDdWoa0tykgljYd0gBbYJEPIdRsYD9Y1IB2WaTnPkUHwOPhnFZZY6rSXbk/vq3hmO5faPvrraPs70sdLG198MZ+8VmPs90xXWRbK2VlIYERKMEdDgDFVSqSTiPzOZwCWwegILnoT191IkU3DrHEu95DtUZOST6PD19eWK6G7lcbcDHTGOXwpPFpMCv3ixRq/TcEUNg9fOAzXRee37MZxamiLhTh9bO2jhUDcBl2H50hA3N8gPYBTxRRXP7bCvKW3Vuo/j8a9aKBtktXj86M5HiP8PGlFnfK49BHUf56ilVJnshvEg5EdfWCMfGgU0V4SX0asEZ1DEZwTzx0z7M16hqI22orANFEs0Vqzgda8JL5RU6CDiy3aSznhjZVeZGiBY4A3jaT7lyfdUavrhIlSKPoCMn0hRThrmsDmCf8+qoabvvH5HIFbceNZZ0y9rN5kWsQ8S8h9wVR97VF+C7LvtRso8ZBnjY+yM96fkhpZ2hXe+7Vf0cSr7yS5/eFOnYxY95qiv4Qwyye9tsQ+TtWWf7qvj6dA0UUVVYUUUUBRRRQFFFFAUUUUBUU7UrHvdJvABkpH3o9sLLL9ympBquqxW0LzzsEjQZZj7cAADmSSQAB1JFUX2idrD3qG3tA8UDZ7wkgSSj6vmk7U9IByenTkQgMo5GugNAuu+sreT60SZ9oXafmDXP0JyoPqFXP2XXe/To1PWN3T57h+9WvF7Uz9Hu+l2iCX9FPC59hfu2/Zc1OxUF1WDfbzoOpjfH6wUlfmBUy0y6EsMUo6SIj/zlB/rpyT0jApooorJoKKKKAoopj431d7XT7u4i+nHE7JyzhsYBI8QCc+6ge80ZqiJNNkWFJ7Sw1cagNkgu3YsJHyC3eL3pUxsMjG3oR1qYa1pIvdcS3neYQnTBK8SSvGrt5WV2vtIJHPwwfNHOgsfNNGsXFzEwliQzRhSHiXaHyDkMmcbjjltz4DAqM9nlmLW+1awhLeTwNavEjMz9338LO6qWJOMgVPsVMukXyr++7RdMmXbP5jj82UNFIh8cH6QPspmh7RLVeUDyS45DaGc+rmBk1aN5p0Uy7Zo0kX0OiuPgwNekFuqKFRVVR0CgKB7AOVb48sxmpGV47b5qB2PaIvn98roSFZRMrR5HNSVDAZHIdKH7R4D0KZ9oqdy2yNgsqtjpkA4z1xmk8ui27AhoYiD1zGhz7cisrlLd6aSWTSv5+PoueCBTPecajqkvuz/GrM/0MsM58jts/wAhF/dpTHw/arzW3gHsijH3CpmULKppNQmu2CR+cT1OeSjPUnwFLWsWtyAW3buYIGM+BGPD/EVKbsg3t2VAATuYAAMAbYzI2APXL8q8tQgQwsXHJVLZ8RtBOR863xy+7HLHalNZuu8uZn9LkD2DzR8gKs/sDsed7OR+ihHuDSN+8lVGlPvBHG82nzM8eWjZvxkZOFcDkCD4MPAj2Hlyrkrojp+io7whxzbaijGDcrpjfG4AZc9DyJBU8+Y9HPFSKgKKKKAooooCiiigKwTWawaCiu2HtA7+Z9OiXCQSAyOerSKCCoHgqlveR6udbUu4w/2tff8AUz/0jVnh2MeV238qn30CeaykhZopVKOh5qeo3KHGfXhhVj9jt55l1EfBkkH2gQfuFJ+1fhi4OpGWGGWRZ4omBSN3G9F7th5oODhUPP01jgLha/huT3ltMizRsAWXAyrKfO+p9rGfCrY3V2izc0sOW9VT9b1D+PSn3g9StnChOTGCnuU4X9nFN9jwSu8SznLAYABOB7zyHrwPfUlt7ZY12oAB6BTLK5ImOnrRVY9s/FF9p/kdxaylYmdklTZGwYjDqMspIyocciOlM3bJ2l3drcW8OnzbAYe+kKpG+RI2EzvU4wFzyx9MeqqrLnoqpO0LtCusaRHpsvdyXwWQ4VHOJe7VBh1OPOZv5tPkWon8PGDy+U4iB8kMTbPyIO/vc7c/ndOpxQT+vC9s0mjeKVQySKyOp6MrDBB9oNQvU+2nS4GmR5JDJC5jZBE24srMrbc4UgFTzJA6emnnhPj2z1GGSa3cgRflBINjR8iQW5kYwCcgkcj6KBoh7PLqNRDDqt3HbKNqx7IWkVfBVnI3AAchy5YqQR8MoL4X+9y4tfJNpxtKd73u4nGd2eXXFV9xh20WslpdpYvcCRVwk6xMI9+5ej9VyM8yBT7wnxvHBolre6jOcspBdss7v3jgKAObNgfAZPSgk2ncOJDd3d2rMWu+43KcbV7iMxrtwM8wcnOad6hOgdrthdTpbjvoZJMd2J4+7Ememwgkc/DOM+HOnnTuM7We8msY2bv4AS6sjKMAqMhjyYecvTwNA+0VHdA4/srxrhLeTcbfnJlWUbcsNyk/SHmnmPV6aS2/ahp72cl93rLAj90WZHUtJtDbEXGWOCOnr9BoJZRUF0jtisbieKAJcxtMwSNpIdqOx6YYMetTW5VijhDtYqQp9DEcj8aD1rBqluLX4g062a6uNVgKghVVYY9zu3RVzCBnGT7Aam/ZPqF7cack+oOXeV2ZCVRT3OAFyqqBzIYj0giga42w8xb/AHk0kufDDHzR7lCj3Uj4wvNlhcsD1jKD7ZCf11NNY4OgmHLKMDkEEgA+kYIK+41A+0Lhq8aBYIYXlMki/kxuGFDNknovQfSxV/nutK/Kp7OBk+A+6vS50+SFu7lUq21WwfQ6hgfeD8cjwp2Xgu9MqQPa3CmRgnOJwMMcMd2MYAyc58KeO1+MDU2GOQiQD1ANJVFjdwFxR5BeLMRuUqY3H/AxUkj1ggHnXTMcgYAjmCMg+kHmK5EI5HH+eddZaV+Qh/k0/cFArooooCiiigKKxuFY3ig2oNad4KDKKDlHjD/a19/1M/8ASNXpw7/+3bfyq/114cYyD8LX3/Uz/wBI1b8PTr5XbkkDEq5JOAKDq9Og9gravJJhgc/Ctu9FBvRWneitWukHVlHtIoIb2y6N5RpFzgZaEC4X1d2cv/7Zeqt7MtEfVRqUs2CRYx2Ufo3iNVjYesdypPrc+mr/AJL+EgguhB5EZByPZXhFfWsYIVoUHU4KIPf0oOfOyCOS91WzEvNbCB8epVdymfWJJh7lHoqaR/8A9i3/AE//AMYVa9vDEp3RqgLeKqoyOvUdaz3Me7ftXd03bRux069aCq+x6MHVNeJAJFwQDgZANxc5GfDPKo9wvp7unFcNsPOyyoq+IEtz5igelQVA9dXtFCiklVUFuZIABJ9ZHXqfjRFAiklVVS3MkAAk+sjr1PxoOf7DjqxHDUmnhitzsdSgjc7mM2/eXA24245k5GMeitNdtm/AmgXLKXt4JHM4AyMNMMbh6CFdcnxYDxq+4tHtlZ3WGFWk+mwjQF+efPIGW5+mlAgTbs2rswRtwNuD1G3pigpbtL4ht9UudKg0yQTTCbfuRW/FoSh84kDGNu4+jZzxWO1u6k0zVk1GEY8qtZoTjl+NWMxhvdmFvsVcVho1tASYIYYi3UxxohPt2gZpRPbxvjeqtjpuUNj2ZoOctc0uTQ4raRAf/wA7TpbebngiZ/OY+1Q8Y+walmscL2cHD2n2t/K9vvdZBKqGQJcSRySESIOZXaSnL0Crhnt43wHVWx03ANj41i6to5F2SqjqeqsqsvwPKgozh3i++h1GytI7+PU4ZXUMAjMyJuALszLuVlXLZ3H6Jz677pBp+j20GfJ4YYs9e7jSPPt2gZr3k1GJTtaRAR4Fhn4daCkuK7ltf1uLT4mJtLUkyMp5HaR3z5HpOIlPPrnoTV428CoqogCqoCqAMAKBgADwAHKklu9shJTulJ67Qq59uKVLdoejKftD+NB60VqHFZ3UGa537Yf9qP8AyafvyV0NvFc8dsDD8KSYP+7T3ec/X5fGghb9D/nxrrLSvyEP8mn7grkxzyP+fGustKP4iH+TT9wUCyisZozQZorGazQRfX+Jo7SIzTFtgIXzVLHJ6ch4VDdU7XLKSJ0juXhdhgOIpCynPUArg+j31ZLWYNeDaUp8KCmY+0VkBxftcN4B7WVFx+tHzz8qTXfaleOpWOCXJ6PEZvueL7jmrv8AwUPAVg6UPX8TQcr6jYXM8jSmCcM5LMxjlJZmOST5vXNJU065jYNsmUjx7uQY+K11b+CBWRoy0HOVjxpqBdS1+Y8H/eyMF9hUREfKpza8ZTy4HlumrkYz3kztnHI7XKAnOPRVqPw5C300Vv1lDfeKb7ns70+T6drAf/SQH4gA0Ffx2l/L/wCaRY/5VvC3zLUrXhaZvyupXh/USOL7lNSC57GNKfn5PsPpSSVf7WPlSQ9idmPoS3iepbjl81NA3p2f27flbi8l/XuXAPuAFK7fsy00YJtg/reSZ/vfFeo7FLL8+S7f1NcHHyUVMtO0ZIIkhjGEjUKoJJwo6DJ5mg8YZmUBQMAAAeoDkBShbhqUC2rfuKkJhcNWfKGpR3FHcUHh5Q1Y8oalHc0dxQJ+/atTO1Ke4o8nqdhKZ2rUztSs29Y8mptBG07VHtY4Qs7pzLPCGc4BffIrYAwOasPCpZ5JWjWANNiBHgC0X8nJcx/qXMnL3NmvJ+F2H5O/vF9pWT71p11Dsjs5ZHl3XKO7Fm2TsoLE5JwQcUl/1M23jcXpHoNx/wDSoSZptIv05pqfIfpbWH5nNa/6RXcC+ffae7Z/PZosDA5Du3OfgP4SOHsZ00c3ikk/lJpT9xFOVt2aadH9G0g96b/381AqDiLj+9LApfQgD8yCeQ/Nosn2EmonqF1eXT943fSN4thnJ6fVQeiuoIOG4E+hFGn6saL9wpR+DRQcrQaZcA5eC4cejuph8wKm+ndpd7CNrw3LgAABzIqqAMDpGTV5fg4VsLL1mgqCDtVLgiSbyc45ER3MpB9e5VXHup64e7TYItxuL5p9wGAYWQLjxGBzqxDZ++hbNfqj4Cga+H+PLa8cxwM5IXccowGMgdT486kHfV4rEK27oUCnbRtraig121grW9YNB57aNtemKxigAtG2thRQa7aNtbUUGmyjZW9FBpso2VvRQabKNlb0UGmyjZW9FBpso2VvRQabKNlb0UGmyjZW9FBpso2VvRQabKNtb0UGu2tJHVRliB16+oZPyr1pDqOjRztG0mT3ecDOBklTk458io8aBQkqkAgg56c+uRn7udYFwhJUMuQAcZGcNkLy9eDj2Gm9OFbYMX2EsSGyXdsFSpGMnljYvTwGOnKvKLg21VURUIVChADuOcbtImefnYZ2PP1egUDpNcois7sAqjcSTyAHj8jXoWXoSM+jl49P6/hTQeDbTzvxeNwRThmHKNO7Udfqcvn150pm4egdg7KSwZGyXb6SclJ58+X3UC1Sp6EH2EGs93SXT9FhgOYUCeaF5egBVGfTyUfP0ml1AUUUUBWDRRQFFFFBmiiigKKKKAooooCiiigKKKKAooooCiiigKKKKAooooCiiigKKKKAooooCiiigKKKKAooooP/2Q=="/>
          <p:cNvSpPr>
            <a:spLocks noChangeAspect="1" noChangeArrowheads="1"/>
          </p:cNvSpPr>
          <p:nvPr/>
        </p:nvSpPr>
        <p:spPr bwMode="auto">
          <a:xfrm>
            <a:off x="141121" y="-745560"/>
            <a:ext cx="2427840" cy="1555200"/>
          </a:xfrm>
          <a:prstGeom prst="rect">
            <a:avLst/>
          </a:prstGeom>
          <a:noFill/>
        </p:spPr>
        <p:txBody>
          <a:bodyPr vert="horz" wrap="square" lIns="82944" tIns="41472" rIns="82944" bIns="41472" numCol="1" anchor="t" anchorCtr="0" compatLnSpc="1">
            <a:prstTxWarp prst="textNoShape">
              <a:avLst/>
            </a:prstTxWarp>
          </a:bodyPr>
          <a:lstStyle/>
          <a:p>
            <a:endParaRPr lang="es-ES_tradnl" sz="1633"/>
          </a:p>
        </p:txBody>
      </p:sp>
      <p:sp>
        <p:nvSpPr>
          <p:cNvPr id="12" name="11 CuadroTexto"/>
          <p:cNvSpPr txBox="1"/>
          <p:nvPr/>
        </p:nvSpPr>
        <p:spPr>
          <a:xfrm>
            <a:off x="554372" y="1484987"/>
            <a:ext cx="7618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 recursos compartidos en otros equipos:</a:t>
            </a:r>
          </a:p>
        </p:txBody>
      </p:sp>
      <p:sp>
        <p:nvSpPr>
          <p:cNvPr id="15" name="1 Título">
            <a:extLst>
              <a:ext uri="{FF2B5EF4-FFF2-40B4-BE49-F238E27FC236}">
                <a16:creationId xmlns:a16="http://schemas.microsoft.com/office/drawing/2014/main" id="{73C111F6-77E9-47AB-9190-3094C7477246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4.- Compartir recursos: carpetas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7CFCEDEA-EF17-4E61-AC75-7C81951DE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392" y="1969317"/>
            <a:ext cx="1467216" cy="4348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D951CF6-DAAE-44DE-B45A-FEB8AA58C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281" y="2231101"/>
            <a:ext cx="809625" cy="2667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278079B-07FE-4BB1-AFAA-B91E0DA39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2268" y="2636912"/>
            <a:ext cx="4197276" cy="2717956"/>
          </a:xfrm>
          <a:prstGeom prst="rect">
            <a:avLst/>
          </a:prstGeom>
        </p:spPr>
      </p:pic>
      <p:sp>
        <p:nvSpPr>
          <p:cNvPr id="17" name="11 CuadroTexto">
            <a:extLst>
              <a:ext uri="{FF2B5EF4-FFF2-40B4-BE49-F238E27FC236}">
                <a16:creationId xmlns:a16="http://schemas.microsoft.com/office/drawing/2014/main" id="{7B22E107-1A39-46F9-955E-208B4D46EA8A}"/>
              </a:ext>
            </a:extLst>
          </p:cNvPr>
          <p:cNvSpPr txBox="1"/>
          <p:nvPr/>
        </p:nvSpPr>
        <p:spPr>
          <a:xfrm>
            <a:off x="2519885" y="5493979"/>
            <a:ext cx="6619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>
                <a:solidFill>
                  <a:srgbClr val="000000"/>
                </a:solidFill>
              </a:rPr>
              <a:t>Nota: Si sabemos el nombre de la carpeta compartida, podemos entrar directamente poniendo:</a:t>
            </a:r>
          </a:p>
          <a:p>
            <a:endParaRPr lang="es-ES_tradnl" sz="1600" dirty="0">
              <a:solidFill>
                <a:srgbClr val="000000"/>
              </a:solidFill>
            </a:endParaRPr>
          </a:p>
          <a:p>
            <a:r>
              <a:rPr lang="es-ES_tradnl" sz="1600" dirty="0">
                <a:solidFill>
                  <a:srgbClr val="800000"/>
                </a:solidFill>
              </a:rPr>
              <a:t>\\IP_servidor\carpeta_compartida</a:t>
            </a:r>
            <a:endParaRPr lang="es-ES_tradnl" sz="16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5471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14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1" y="6245641"/>
            <a:ext cx="289584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14</a:t>
            </a:fld>
            <a:endParaRPr lang="es-ES" sz="1270" dirty="0">
              <a:solidFill>
                <a:srgbClr val="FFFFFF"/>
              </a:solidFill>
            </a:endParaRPr>
          </a:p>
        </p:txBody>
      </p:sp>
      <p:sp>
        <p:nvSpPr>
          <p:cNvPr id="20482" name="AutoShape 2" descr="data:image/jpeg;base64,/9j/4AAQSkZJRgABAQAAAQABAAD/2wCEAAkGBhISERIREBQUFRUUFhYUFxcXFRQVFxcVFhQYFRcXFxYZHCceFxojGhoYHy8gIycpLCwsFh8xNTAqNSYrLCkBCQoKDgwOGA8PGikfHCQ0LywsLCwsLS4sLSwsKSwsLCwsKTUpKSwsKSkpLCksKSwsLCktKSkqLCwpLCwxKSwpKf/AABEIALQBGQMBIgACEQEDEQH/xAAcAAABBAMBAAAAAAAAAAAAAAAABAUGBwECCAP/xABPEAACAQMCAwMIBAkICAYDAAABAgMABBEFEgYhMQcTQRQiUWFxgZGhMlKCsRUjM0JTcqKy0XOSs8HC0uHwFhc1Q2JjdJMIRYOjxOIkNDb/xAAaAQEAAwEBAQAAAAAAAAAAAAAAAQIDBAUG/8QAJxEBAQACAgIABQQDAAAAAAAAAAECEQMEITEFEhNBYSIykbFRcdH/2gAMAwEAAhEDEQA/ALtmnVFLOwVQMksQAB6STyFJNP1+2uCRbzwykdRHLHIR7QpOKiHEVkt/rEVjcZa2t7bytoskLLK0vdJvA+kqgE49J9dPp7P9PEsM8dtFFJCwdGiRYjkcsNsADAgkYNBIaKgCcS6reNPLpsdoLeGR4k7/AL0yXDRHDlShCopIIGffWdQ7R5DYafeWkCs93dRWxikYrtZu8V1DjoQ6YDEYwc48KCfUVXVzxRrFvdQ2k0VjLJeLJ5OY2mjSN4gGfvS2S6hDnzQCceFOfDXEV6L+XT9RFuZBAt1HJAJFUxmTumVlck5DUEyoqstM4t1q7s/LreGxVE707GMzPN3UjK23BxHyXAyTkjPIEU/3fEdzcWVteWD2kKyoJJGuy+1AQPNG0gEhsgk8uVBLqKhXAnGc11PdWtw1rI9uI3E1q5eGRJM8uZJVlIwRnx9XNFwpxbq2oW8VxFbWkcbGQM8kknnlXdAY40yQoIAO45JBxgYNBYVaQzq4yjBhkjIIIyORHKq37Jhf90cm08n8put+BN3u/vXzsyduN+MZ549dbQcYNbaJdX0EECNFPKojUMIyfKhEWI3ZyQSTz60Fk0Uw6BeahJIzXcEEEJXMaLI0k6tkcpSB3fTP0ScH00/UBUM4g7UbW3doYQ11MORSLG1D/wAcp81fYMmoX2g9oz3Mj2dm5SBCVmmU4aUjqkbeCeBI6+zr48F8Hm6gmMBEfdYVBjzXcjJDN1HLHPn9KtZhJN5KfNvxDjddoWpS/QNtbj0BGnf3sxC/AUlHFmqdfLVPqNtDj5c6Vf6tb/8A5P8A3D/drP8Aq2v/APk/9w/3atvFGq2te0vUIvy0UFwvj3ZaGT+axKn4iplw12hWl55iMUlH0opBscfZPUesZqGf6tr/AP5P/cP92mPivgue2jSecopDhUeNzvV8FgQcDl5pqNY03YvUGs1V3Zx2jtI3kl4R3yjKt0EqjxHoYeI8evpq0FbIyKyssuqvLtmiitJZQqlmIAAJJPQADJPwqEtVukLmMMpcDJXcNwHpK9QOY+NetUzpG+Oa14gfcBe3ksUoORts58Q2270KjRo2f+MVOuMOK7m1ubC3toFna6M67S+w5ijDqQ5OFAJJbIPJTgZoJZXncXCxozyMqqoLMzEKqqBklieQAHPJqFahxRqUIt7VobVr+6kk7sI8pt44Y1VmklJAYkZxgdfD0Hy1v8JjTtTXUPJGTyK4KPb96p3d02VZHzyxzyD4UE7hmV1V0IZWAZWUgggjIII5EEc80GdQwQsNxBIXIyQOpA6kVVttxNqllp9neSx2nkaR2qNGGla47p1jjEm/km4kg7QDjOMnmaleo3yjV7SHuoyz21wwlIPeIFZRtU5xtOedBKqKivDfGRktrqS8Cxy2Uk0dwFztAiy4dQxJ2smCPTzpq/05vTaWGyGHy3USxijYuIo4lBk7yQ53HEe0kDHNvVghP6Khek8TXsN2LLU0gLSRPNBLb7wr91jvIyj8w4Bzy5YpFw7xPqV/At3avp+1mJ8mIlMioGIw8yv5smB9THMUFg0UCighnFmjXcd5Dqenos0iRtbzwFhGZYC28bHPIOrc+fX5H1sOJtRuJokXTnt4tw76WeSPIUdRHGhyzH09Kl1FBXGmvqOmCezhsWukMssttKkkariVy+yYMQV2sTk+PzrA4FuYrHSLdQJJLfUILq4IZQFBeWSVhuI3BS4GBzOOlWRRQRXX9Fmk1PSbhEzHb+Wd62VG3vYFROROWywI5A48cUHRpvw35Zs/Efg/uN+5fyvlYk27c7vo884x66lOaRfhu37/AMm71O9295szz27tufR18OtBVXA2vX66UttaWEkhc3CxT97EIRvnkyz5O5dpJ83HPb66Xa1wPJbrpSm2OoW9pC8ckCso/HMAe+EbkBxncMHpVkaRpENrEsNugSNSxCgscFmLtzYk82JPvpbQQDgXQJ4r67uXso7KGWGBY40aE80Zt24R4AfmCeWOfU07dmWizWmmW9vcpslQzbl3K2N1xI681JByrA9fGpTRQQHggXlnLJYy2chja5nlW5V07rupGaRSRnduzhduPH1U23XBt4dBvLIRfj5JpHRN8fNWvFlB3bto8wZ5n51aFFBgVBO2Hio2ll3cRxLckxKR1VMfjGHuIX7dTyqC7c70yaikXhDCv852ZifgF+FaceO8lM7rFBIrjaAo6CrfsNUl07SbNYcLPdFpmJAbahwQQDyztMY5+uqd7vlUn0vWyUjEzzTsoIVRvlKLnkozyUchyzTuTPHj/RN38Oj4dOLLml5bJjPN2ndpxVqLdZz/ANuL+5XlqvGOoRmFFnO+aVY1/FxHl1c/Q8FpvtOLIo8d/BcxL9d4jt95HSl+lQLf6qphYPFbQZDDmveTcifaE+6vm+PPuTm1yTKTVv4/E/nT1O3zde8d+ljj/jxo96JcanLMZJLsLax5aQmKENgc9gbZjp1PgPXUC4/4knvrjl5kCHESc8nwLsPrH5Dl6c2XxZMFQWkXJFwZPWeqqf3j9n11VnEY7tWbxHT2nkK9Lj7GUynFveX3/wBvneTK4+IiUl6ySB42IaJso3jlT91dH8B8Ri7to5PrLnHoYcmHxzXNAh5Va3YhqBCyRHosmR7GA/rB+Nevy4ax2tx5edLoqO8f2dzNYTW9mu6ScCHO5VCRyMFkcliMgJu5DnzFSKiuZurvVOxWxa1kihEwfuyIybiYqJAvmEoW243Y5YpUNJvZrjQrieIq9utx5V58R2O9sIweTHducZ83OM88VOqKCH8a6VdC5s9Qs4xM9r3qPDuCGSKZQG2MeQZSAQD1+R8bzUL2/s7+A2EluHtZkjMssW+SV0ZQgQHzRz+kxxU2ooILxPw1cy6CllHHunEVmpTcg86J4S43FtvIK3jzxyzTlf6NM2r2l0qZijt7iN2yvJ3ZSo253HODzAxUopFqWswW4UzyKgZlRc+LMcAfHx6CggvGXBF1NenyYDyW/WGO+O4KVFvIGDAEgkvHmPkD45xmnfjTRbgS2N9ZRCWSyaTMG4J3kM0YjcIx5BgACAf8DLkkBGQQQfEcx8a2oIJp9veXuoRX09q1tFaQzJDHI6GSWWYAMzBchECjHPx5+yP67w613g2+kzWV+XRvKQ8CRRNvBdzJFJmXln8zJzVt0UGFFZoooCiiigKKKKClO3S5mW7t1EjiJ4CQgYhd6yEOSB1OGTr6KiPZ/Li+RR/vUdPDmQNw+YFWH2+WOYbOf6krxH2Sx7h84hVU6Bed1d20v1JUz7Nwz8qC/tO4ikjOyXLAcuf01+PX3/GpPaXySLuRsj5j2jwpgntVcYYZ9B6Eew+FJ9HBhu0jJysqSAHoQybW2n08snPqNaZcdnlSZb9pdRRRWa4ooooCuf8AtitiNVdj+fFER7sr/VXQFVX22aGWWG7UfQzG/wCqxyp9zcvtVvwX9cZ8v7VQiLJCjxIHxqZ6IVUgLyFRm3j57vQOXtPL+vPupfbX+3wPwr1cZJK8zl3ZNLX0y7TYd+NuDuzzGMc858MV68AaOtpazXjIEe6YzCMeaFjJPcxhfAkEe9seFRXhKTyuVbfntbm46fix9L4jzftVZHEFyB3UfIcy5HqXAX9og/ZrxviPNOvx5Z37ef8Aju6WN5FfXK6qSweC2JJJLiZsEk5zjGahfFVtOpVZ3jJbLbYwcDHTzjzNWre34xVXcQzd7cu3gvmj3f414HwPmz7fauVxkk8+vP8Adej3etx8HD81930jrRVPex+AiSU+llHwB/jUNuI8VbHZZopjjUkcz5x9/P7sV9d2tY46eXwXdWZRRRXmuwUUUUBWHcAZPIDxrNMPF94UijQDJlmSMZPLmGYk+wKTj1Ug01LicDKw8z9c9B7B4+0/Oqv7U5n7qESEkyyFst1IRcdDzx5/qqxdMsFXmfOb0nw9g6D76rDtiu915DH+jhB97sT9wWtLhqbqky3dI7wfPKt7aLC7IWniXzSQCO8G7I6Ebc8jXTgrnnsosu81W35co1llP2UKD9pxXQ9ZriiiigKKKKAooooCiiighPbFY95pM7eMTRTD7Ei7v2S1c8yekeH8a6q4l0/v7O5g/Swyp72QgfPFcqI25QfSB8xQdIaTd97BDL9eNG+Kgn51pqD7ZLWT6lwgPslVoT83Wmbs2ve80639KBoz9ljj5Yp24iUm2mI6oveD9aIiQfNa6/eLn9VM6K84JQyhh0YAj2EZFelcjoFFFFAUi1fTEnieKQZV1II9tLaKDnjW+GntJjE4JXJ2N9Zf4jxFaQWgq9Ne4ejuUKyKD/H0g+BqtdT4Mmt2O0F1/aH8a9bh7OOU1n4rzOxwZzzh5h97LNKCmebHPCxj95v7NJ+Ntbdbx1VQwREXqRzwXP7w+FJ9E4oltkMSqgBYsd6vnJwPBh6KSX92JZHlcruc7jjkOgGAOfgBXNzdPHsZZTlm8ajDu3gwn07rKGu51qU9FA9pLfwpleDqT1PM0+zJnkoJ9gpVpvCckzDcMD0Vfg6/W6UvyST+zLsdnuWfPbZP4MegcPtcSqSPMB+J/hV36HpoijA8TTTp/DUkIQw90MfSDhunpG2pRXLzct5ct16HHxzCaFFFFYtBRRRQFRPiuTddWkf1FmmPuCxL/SN8KllQvUX36hOf0UUMQ9rF5W+RSr4e1cvRytaorj677zUrpvBWEY+woQ/MGrxjlCjJ8OZ9grnC7uzJJJIfz3Z/5zE1py+pFOP2s3sIss3F3N9SKOMe2Ry5+Ua1dFVt2FWO2xml8Zbhv5saKg/a31ZNYNRRRRQFFFFAUUUUBRRRQYNcpa3Y9xdXMH6KeZB+qJG2/s4rq6ucu1ix7rVrnlgSCKYfajCH9pGoJR2OXebaeL6koYex1/itTySRGzGWXJGCuRnDDHTrVKdn2sNDPLEpx3ydfQUy3L3bqZu0Alb0tz86NGz45GVPP3V0Y3WG2Nm8tOlOEJi1lb7vpKgjb9aPMZ+a081yhpHaLqNsoSG6kVQSdp2uMk5PJwepJNP1t25aov0nhf8AWhX+xtrnbOkaKoS3/wDELeD8pb27ewyJ/aanO1/8ROSBJZjmRkrMeXuMfP40F0ZrGah2vcVM2Etzhc+c5BGcHGAOoHpNMV3xP3GGknctnoke4Y9XnDn06ke+tZxXW74ZfUm9RZ2a1khVhhgDUN4U4o8vMixd8BGBl3AVST4Aqx5+OKknkko6P+0azs00l28rrhuF/CkR4Kh9A+FOW+Zeoz7gfurePUx0YY+Yps1KR2/C0K+Hyp1htVT6IArdHBGQc1tUJFFFFAUUUUBRRRQYNQSwk3y3Uv17mTH6seIR/Rn41Nry5EcbyN0RWc+xRk1X/DRPk0JbqyCRv1pPxh+bGteKbqmdLOILvu7S5k+rDKffsIHzIrn1Byq4O0+926eyjrJIie7Jc/u1UBjJG1ereaPa3mj5kVHJ7MPTpPsyse60qzXxaPvT7ZWMv9qpRSewtBFFHEvSNFQexVCj7qUVmuKKKKAooooCiiigKKKKAqk+3qx23VpN+kikjPticOPlIauyqz7d7DdZQTeMVwB9mRGQ/tbKCndCn2XUDf8AGAfYx2H5MaXdp9tzglA+sh+TD+1TKh85TnGGHP0c+tXzdcP25Tzo1kGQ34xQ+fcRgfCt8POFxZZeMpXMpesiauj14QsDdWoa0tykgljYd0gBbYJEPIdRsYD9Y1IB2WaTnPkUHwOPhnFZZY6rSXbk/vq3hmO5faPvrraPs70sdLG198MZ+8VmPs90xXWRbK2VlIYERKMEdDgDFVSqSTiPzOZwCWwegILnoT191IkU3DrHEu95DtUZOST6PD19eWK6G7lcbcDHTGOXwpPFpMCv3ixRq/TcEUNg9fOAzXRee37MZxamiLhTh9bO2jhUDcBl2H50hA3N8gPYBTxRRXP7bCvKW3Vuo/j8a9aKBtktXj86M5HiP8PGlFnfK49BHUf56ilVJnshvEg5EdfWCMfGgU0V4SX0asEZ1DEZwTzx0z7M16hqI22orANFEs0Vqzgda8JL5RU6CDiy3aSznhjZVeZGiBY4A3jaT7lyfdUavrhIlSKPoCMn0hRThrmsDmCf8+qoabvvH5HIFbceNZZ0y9rN5kWsQ8S8h9wVR97VF+C7LvtRso8ZBnjY+yM96fkhpZ2hXe+7Vf0cSr7yS5/eFOnYxY95qiv4Qwyye9tsQ+TtWWf7qvj6dA0UUVVYUUUUBRRRQFFFFAUUUUBUU7UrHvdJvABkpH3o9sLLL9ympBquqxW0LzzsEjQZZj7cAADmSSQAB1JFUX2idrD3qG3tA8UDZ7wkgSSj6vmk7U9IByenTkQgMo5GugNAuu+sreT60SZ9oXafmDXP0JyoPqFXP2XXe/To1PWN3T57h+9WvF7Uz9Hu+l2iCX9FPC59hfu2/Zc1OxUF1WDfbzoOpjfH6wUlfmBUy0y6EsMUo6SIj/zlB/rpyT0jApooorJoKKKKAoopj431d7XT7u4i+nHE7JyzhsYBI8QCc+6ge80ZqiJNNkWFJ7Sw1cagNkgu3YsJHyC3eL3pUxsMjG3oR1qYa1pIvdcS3neYQnTBK8SSvGrt5WV2vtIJHPwwfNHOgsfNNGsXFzEwliQzRhSHiXaHyDkMmcbjjltz4DAqM9nlmLW+1awhLeTwNavEjMz9338LO6qWJOMgVPsVMukXyr++7RdMmXbP5jj82UNFIh8cH6QPspmh7RLVeUDyS45DaGc+rmBk1aN5p0Uy7Zo0kX0OiuPgwNekFuqKFRVVR0CgKB7AOVb48sxmpGV47b5qB2PaIvn98roSFZRMrR5HNSVDAZHIdKH7R4D0KZ9oqdy2yNgsqtjpkA4z1xmk8ui27AhoYiD1zGhz7cisrlLd6aSWTSv5+PoueCBTPecajqkvuz/GrM/0MsM58jts/wAhF/dpTHw/arzW3gHsijH3CpmULKppNQmu2CR+cT1OeSjPUnwFLWsWtyAW3buYIGM+BGPD/EVKbsg3t2VAATuYAAMAbYzI2APXL8q8tQgQwsXHJVLZ8RtBOR863xy+7HLHalNZuu8uZn9LkD2DzR8gKs/sDsed7OR+ihHuDSN+8lVGlPvBHG82nzM8eWjZvxkZOFcDkCD4MPAj2Hlyrkrojp+io7whxzbaijGDcrpjfG4AZc9DyJBU8+Y9HPFSKgKKKKAooooCiiigKwTWawaCiu2HtA7+Z9OiXCQSAyOerSKCCoHgqlveR6udbUu4w/2tff8AUz/0jVnh2MeV238qn30CeaykhZopVKOh5qeo3KHGfXhhVj9jt55l1EfBkkH2gQfuFJ+1fhi4OpGWGGWRZ4omBSN3G9F7th5oODhUPP01jgLha/huT3ltMizRsAWXAyrKfO+p9rGfCrY3V2izc0sOW9VT9b1D+PSn3g9StnChOTGCnuU4X9nFN9jwSu8SznLAYABOB7zyHrwPfUlt7ZY12oAB6BTLK5ImOnrRVY9s/FF9p/kdxaylYmdklTZGwYjDqMspIyocciOlM3bJ2l3drcW8OnzbAYe+kKpG+RI2EzvU4wFzyx9MeqqrLnoqpO0LtCusaRHpsvdyXwWQ4VHOJe7VBh1OPOZv5tPkWon8PGDy+U4iB8kMTbPyIO/vc7c/ndOpxQT+vC9s0mjeKVQySKyOp6MrDBB9oNQvU+2nS4GmR5JDJC5jZBE24srMrbc4UgFTzJA6emnnhPj2z1GGSa3cgRflBINjR8iQW5kYwCcgkcj6KBoh7PLqNRDDqt3HbKNqx7IWkVfBVnI3AAchy5YqQR8MoL4X+9y4tfJNpxtKd73u4nGd2eXXFV9xh20WslpdpYvcCRVwk6xMI9+5ej9VyM8yBT7wnxvHBolre6jOcspBdss7v3jgKAObNgfAZPSgk2ncOJDd3d2rMWu+43KcbV7iMxrtwM8wcnOad6hOgdrthdTpbjvoZJMd2J4+7Ememwgkc/DOM+HOnnTuM7We8msY2bv4AS6sjKMAqMhjyYecvTwNA+0VHdA4/srxrhLeTcbfnJlWUbcsNyk/SHmnmPV6aS2/ahp72cl93rLAj90WZHUtJtDbEXGWOCOnr9BoJZRUF0jtisbieKAJcxtMwSNpIdqOx6YYMetTW5VijhDtYqQp9DEcj8aD1rBqluLX4g062a6uNVgKghVVYY9zu3RVzCBnGT7Aam/ZPqF7cack+oOXeV2ZCVRT3OAFyqqBzIYj0giga42w8xb/AHk0kufDDHzR7lCj3Uj4wvNlhcsD1jKD7ZCf11NNY4OgmHLKMDkEEgA+kYIK+41A+0Lhq8aBYIYXlMki/kxuGFDNknovQfSxV/nutK/Kp7OBk+A+6vS50+SFu7lUq21WwfQ6hgfeD8cjwp2Xgu9MqQPa3CmRgnOJwMMcMd2MYAyc58KeO1+MDU2GOQiQD1ANJVFjdwFxR5BeLMRuUqY3H/AxUkj1ggHnXTMcgYAjmCMg+kHmK5EI5HH+eddZaV+Qh/k0/cFArooooCiiigKKxuFY3ig2oNad4KDKKDlHjD/a19/1M/8ASNXpw7/+3bfyq/114cYyD8LX3/Uz/wBI1b8PTr5XbkkDEq5JOAKDq9Og9gravJJhgc/Ctu9FBvRWneitWukHVlHtIoIb2y6N5RpFzgZaEC4X1d2cv/7Zeqt7MtEfVRqUs2CRYx2Ufo3iNVjYesdypPrc+mr/AJL+EgguhB5EZByPZXhFfWsYIVoUHU4KIPf0oOfOyCOS91WzEvNbCB8epVdymfWJJh7lHoqaR/8A9i3/AE//AMYVa9vDEp3RqgLeKqoyOvUdaz3Me7ftXd03bRux069aCq+x6MHVNeJAJFwQDgZANxc5GfDPKo9wvp7unFcNsPOyyoq+IEtz5igelQVA9dXtFCiklVUFuZIABJ9ZHXqfjRFAiklVVS3MkAAk+sjr1PxoOf7DjqxHDUmnhitzsdSgjc7mM2/eXA24245k5GMeitNdtm/AmgXLKXt4JHM4AyMNMMbh6CFdcnxYDxq+4tHtlZ3WGFWk+mwjQF+efPIGW5+mlAgTbs2rswRtwNuD1G3pigpbtL4ht9UudKg0yQTTCbfuRW/FoSh84kDGNu4+jZzxWO1u6k0zVk1GEY8qtZoTjl+NWMxhvdmFvsVcVho1tASYIYYi3UxxohPt2gZpRPbxvjeqtjpuUNj2ZoOctc0uTQ4raRAf/wA7TpbebngiZ/OY+1Q8Y+walmscL2cHD2n2t/K9vvdZBKqGQJcSRySESIOZXaSnL0Crhnt43wHVWx03ANj41i6to5F2SqjqeqsqsvwPKgozh3i++h1GytI7+PU4ZXUMAjMyJuALszLuVlXLZ3H6Jz677pBp+j20GfJ4YYs9e7jSPPt2gZr3k1GJTtaRAR4Fhn4daCkuK7ltf1uLT4mJtLUkyMp5HaR3z5HpOIlPPrnoTV428CoqogCqoCqAMAKBgADwAHKklu9shJTulJ67Qq59uKVLdoejKftD+NB60VqHFZ3UGa537Yf9qP8AyafvyV0NvFc8dsDD8KSYP+7T3ec/X5fGghb9D/nxrrLSvyEP8mn7grkxzyP+fGustKP4iH+TT9wUCyisZozQZorGazQRfX+Jo7SIzTFtgIXzVLHJ6ch4VDdU7XLKSJ0juXhdhgOIpCynPUArg+j31ZLWYNeDaUp8KCmY+0VkBxftcN4B7WVFx+tHzz8qTXfaleOpWOCXJ6PEZvueL7jmrv8AwUPAVg6UPX8TQcr6jYXM8jSmCcM5LMxjlJZmOST5vXNJU065jYNsmUjx7uQY+K11b+CBWRoy0HOVjxpqBdS1+Y8H/eyMF9hUREfKpza8ZTy4HlumrkYz3kztnHI7XKAnOPRVqPw5C300Vv1lDfeKb7ns70+T6drAf/SQH4gA0Ffx2l/L/wCaRY/5VvC3zLUrXhaZvyupXh/USOL7lNSC57GNKfn5PsPpSSVf7WPlSQ9idmPoS3iepbjl81NA3p2f27flbi8l/XuXAPuAFK7fsy00YJtg/reSZ/vfFeo7FLL8+S7f1NcHHyUVMtO0ZIIkhjGEjUKoJJwo6DJ5mg8YZmUBQMAAAeoDkBShbhqUC2rfuKkJhcNWfKGpR3FHcUHh5Q1Y8oalHc0dxQJ+/atTO1Ke4o8nqdhKZ2rUztSs29Y8mptBG07VHtY4Qs7pzLPCGc4BffIrYAwOasPCpZ5JWjWANNiBHgC0X8nJcx/qXMnL3NmvJ+F2H5O/vF9pWT71p11Dsjs5ZHl3XKO7Fm2TsoLE5JwQcUl/1M23jcXpHoNx/wDSoSZptIv05pqfIfpbWH5nNa/6RXcC+ffae7Z/PZosDA5Du3OfgP4SOHsZ00c3ikk/lJpT9xFOVt2aadH9G0g96b/381AqDiLj+9LApfQgD8yCeQ/Nosn2EmonqF1eXT943fSN4thnJ6fVQeiuoIOG4E+hFGn6saL9wpR+DRQcrQaZcA5eC4cejuph8wKm+ndpd7CNrw3LgAABzIqqAMDpGTV5fg4VsLL1mgqCDtVLgiSbyc45ER3MpB9e5VXHup64e7TYItxuL5p9wGAYWQLjxGBzqxDZ++hbNfqj4Cga+H+PLa8cxwM5IXccowGMgdT486kHfV4rEK27oUCnbRtraig121grW9YNB57aNtemKxigAtG2thRQa7aNtbUUGmyjZW9FBpso2VvRQabKNlb0UGmyjZW9FBpso2VvRQabKNlb0UGmyjZW9FBpso2VvRQabKNtb0UGu2tJHVRliB16+oZPyr1pDqOjRztG0mT3ecDOBklTk458io8aBQkqkAgg56c+uRn7udYFwhJUMuQAcZGcNkLy9eDj2Gm9OFbYMX2EsSGyXdsFSpGMnljYvTwGOnKvKLg21VURUIVChADuOcbtImefnYZ2PP1egUDpNcois7sAqjcSTyAHj8jXoWXoSM+jl49P6/hTQeDbTzvxeNwRThmHKNO7Udfqcvn150pm4egdg7KSwZGyXb6SclJ58+X3UC1Sp6EH2EGs93SXT9FhgOYUCeaF5egBVGfTyUfP0ml1AUUUUBWDRRQFFFFBmiiigKKKKAooooCiiigKKKKAooooCiiigKKKKAooooCiiigKKKKAooooCiiigKKKKAooooP/2Q=="/>
          <p:cNvSpPr>
            <a:spLocks noChangeAspect="1" noChangeArrowheads="1"/>
          </p:cNvSpPr>
          <p:nvPr/>
        </p:nvSpPr>
        <p:spPr bwMode="auto">
          <a:xfrm>
            <a:off x="141121" y="-745560"/>
            <a:ext cx="2427840" cy="1555200"/>
          </a:xfrm>
          <a:prstGeom prst="rect">
            <a:avLst/>
          </a:prstGeom>
          <a:noFill/>
        </p:spPr>
        <p:txBody>
          <a:bodyPr vert="horz" wrap="square" lIns="82944" tIns="41472" rIns="82944" bIns="41472" numCol="1" anchor="t" anchorCtr="0" compatLnSpc="1">
            <a:prstTxWarp prst="textNoShape">
              <a:avLst/>
            </a:prstTxWarp>
          </a:bodyPr>
          <a:lstStyle/>
          <a:p>
            <a:endParaRPr lang="es-ES_tradnl" sz="1633" dirty="0"/>
          </a:p>
        </p:txBody>
      </p:sp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018" y="383378"/>
            <a:ext cx="698400" cy="7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8 CuadroTexto"/>
          <p:cNvSpPr txBox="1">
            <a:spLocks noChangeArrowheads="1"/>
          </p:cNvSpPr>
          <p:nvPr/>
        </p:nvSpPr>
        <p:spPr bwMode="auto">
          <a:xfrm>
            <a:off x="539552" y="1628800"/>
            <a:ext cx="8198465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.- Podemos </a:t>
            </a:r>
            <a:r>
              <a:rPr lang="es-E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ocultar una carpeta compartida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ponemos </a:t>
            </a:r>
            <a:r>
              <a:rPr lang="es-E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signo $ al final del nombre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 carpeta. </a:t>
            </a:r>
          </a:p>
          <a:p>
            <a:pPr>
              <a:lnSpc>
                <a:spcPct val="150000"/>
              </a:lnSpc>
            </a:pP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usuario no puede ver la carpeta compartida en la interfaz de usuario, pero puede obtener acceso a ella escribiendo el nombre </a:t>
            </a:r>
            <a:r>
              <a:rPr lang="es-ES" sz="20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 (Convención de Nomenclatura Universal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s-E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ruta de acceso al recurso compartido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s-ES_tradn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_tradnl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nombreDeEquipo</a:t>
            </a:r>
            <a:r>
              <a:rPr lang="es-ES_tradn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s-ES_tradnl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recursoCompartido</a:t>
            </a:r>
            <a:endParaRPr lang="es-E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Ejemplo:\\servidor\carpeta$</a:t>
            </a:r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E5C19555-58D6-417A-8801-77C0B7579D5C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4.- Compartir recursos: carpetas</a:t>
            </a:r>
          </a:p>
        </p:txBody>
      </p:sp>
    </p:spTree>
    <p:extLst>
      <p:ext uri="{BB962C8B-B14F-4D97-AF65-F5344CB8AC3E}">
        <p14:creationId xmlns:p14="http://schemas.microsoft.com/office/powerpoint/2010/main" val="19958764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9E58E9E-B0C5-43FB-8000-D70213FB3AA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15</a:t>
            </a:fld>
            <a:endParaRPr lang="es-ES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3123361" y="6245641"/>
            <a:ext cx="289584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0481D817-2B47-4B12-BC23-0FF5D687151C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15</a:t>
            </a:fld>
            <a:endParaRPr lang="es-ES" sz="1270">
              <a:solidFill>
                <a:srgbClr val="FFFFFF"/>
              </a:solidFill>
            </a:endParaRPr>
          </a:p>
        </p:txBody>
      </p:sp>
      <p:sp>
        <p:nvSpPr>
          <p:cNvPr id="10246" name="8 Rectángulo"/>
          <p:cNvSpPr>
            <a:spLocks noChangeArrowheads="1"/>
          </p:cNvSpPr>
          <p:nvPr/>
        </p:nvSpPr>
        <p:spPr bwMode="auto">
          <a:xfrm>
            <a:off x="619201" y="1549801"/>
            <a:ext cx="8164800" cy="594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 sz="1633">
              <a:solidFill>
                <a:srgbClr val="000080"/>
              </a:solidFill>
            </a:endParaRPr>
          </a:p>
          <a:p>
            <a:endParaRPr lang="es-ES" sz="1633">
              <a:solidFill>
                <a:srgbClr val="000080"/>
              </a:solidFill>
            </a:endParaRPr>
          </a:p>
        </p:txBody>
      </p:sp>
      <p:sp>
        <p:nvSpPr>
          <p:cNvPr id="10247" name="7 Rectángulo"/>
          <p:cNvSpPr>
            <a:spLocks noChangeArrowheads="1"/>
          </p:cNvSpPr>
          <p:nvPr/>
        </p:nvSpPr>
        <p:spPr bwMode="auto">
          <a:xfrm>
            <a:off x="4508037" y="1598990"/>
            <a:ext cx="38880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es-E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los usuarios que accedan a través de la red les afectaran los dos permisos:</a:t>
            </a:r>
          </a:p>
          <a:p>
            <a:pPr>
              <a:lnSpc>
                <a:spcPct val="150000"/>
              </a:lnSpc>
            </a:pPr>
            <a:endParaRPr lang="es-E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Permisos de Red 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(“compartir”)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Permisos Locales 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(“seguridad”)</a:t>
            </a:r>
          </a:p>
          <a:p>
            <a:pPr>
              <a:lnSpc>
                <a:spcPct val="150000"/>
              </a:lnSpc>
            </a:pPr>
            <a:endParaRPr lang="es-E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los usuarios que accedan localmente solo les afectan los permisos locales ("seguridad")</a:t>
            </a:r>
          </a:p>
        </p:txBody>
      </p:sp>
      <p:pic>
        <p:nvPicPr>
          <p:cNvPr id="1024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869" y="2510380"/>
            <a:ext cx="4004640" cy="239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1" name="12 Rectángulo"/>
          <p:cNvSpPr>
            <a:spLocks noChangeArrowheads="1"/>
          </p:cNvSpPr>
          <p:nvPr/>
        </p:nvSpPr>
        <p:spPr bwMode="auto">
          <a:xfrm>
            <a:off x="4572001" y="5948188"/>
            <a:ext cx="4212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permisos de la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pestaña Seguridad 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 los permisos NTFS.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423385" y="1468891"/>
            <a:ext cx="480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Permisos de red y permisos locales (NTFS)</a:t>
            </a:r>
            <a:endParaRPr lang="es-ES_tradnl" dirty="0">
              <a:solidFill>
                <a:srgbClr val="0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 Título">
            <a:extLst>
              <a:ext uri="{FF2B5EF4-FFF2-40B4-BE49-F238E27FC236}">
                <a16:creationId xmlns:a16="http://schemas.microsoft.com/office/drawing/2014/main" id="{89583993-61CE-4496-9854-F115C4E99A5F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4.- Compartir recursos: carpetas</a:t>
            </a:r>
          </a:p>
        </p:txBody>
      </p:sp>
    </p:spTree>
    <p:extLst>
      <p:ext uri="{BB962C8B-B14F-4D97-AF65-F5344CB8AC3E}">
        <p14:creationId xmlns:p14="http://schemas.microsoft.com/office/powerpoint/2010/main" val="3160319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9E58E9E-B0C5-43FB-8000-D70213FB3AA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16</a:t>
            </a:fld>
            <a:endParaRPr lang="es-ES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3123361" y="6245641"/>
            <a:ext cx="289584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0481D817-2B47-4B12-BC23-0FF5D687151C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16</a:t>
            </a:fld>
            <a:endParaRPr lang="es-ES" sz="1270">
              <a:solidFill>
                <a:srgbClr val="FFFFFF"/>
              </a:solidFill>
            </a:endParaRPr>
          </a:p>
        </p:txBody>
      </p:sp>
      <p:sp>
        <p:nvSpPr>
          <p:cNvPr id="10246" name="8 Rectángulo"/>
          <p:cNvSpPr>
            <a:spLocks noChangeArrowheads="1"/>
          </p:cNvSpPr>
          <p:nvPr/>
        </p:nvSpPr>
        <p:spPr bwMode="auto">
          <a:xfrm>
            <a:off x="619201" y="1549801"/>
            <a:ext cx="8164800" cy="594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 sz="1633">
              <a:solidFill>
                <a:srgbClr val="000080"/>
              </a:solidFill>
            </a:endParaRPr>
          </a:p>
          <a:p>
            <a:endParaRPr lang="es-ES" sz="1633">
              <a:solidFill>
                <a:srgbClr val="000080"/>
              </a:solidFill>
            </a:endParaRPr>
          </a:p>
        </p:txBody>
      </p:sp>
      <p:sp>
        <p:nvSpPr>
          <p:cNvPr id="10250" name="11 Rectángulo"/>
          <p:cNvSpPr>
            <a:spLocks noChangeArrowheads="1"/>
          </p:cNvSpPr>
          <p:nvPr/>
        </p:nvSpPr>
        <p:spPr bwMode="auto">
          <a:xfrm>
            <a:off x="619200" y="2577739"/>
            <a:ext cx="5752999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permisos de la pestaña compartir son: </a:t>
            </a:r>
          </a:p>
          <a:p>
            <a:endParaRPr lang="es-E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Total </a:t>
            </a:r>
          </a:p>
          <a:p>
            <a:endParaRPr lang="es-E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Cambiar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(permite Escribir y Modificar: editar los archivos. No pueden crear nuevos)</a:t>
            </a:r>
          </a:p>
          <a:p>
            <a:endParaRPr lang="es-E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Leer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(permite leer los archivos pero no realizar ninguna modificación)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733213"/>
            <a:ext cx="3131346" cy="187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 Título">
            <a:extLst>
              <a:ext uri="{FF2B5EF4-FFF2-40B4-BE49-F238E27FC236}">
                <a16:creationId xmlns:a16="http://schemas.microsoft.com/office/drawing/2014/main" id="{9522EA9C-72B1-4C98-8219-936E0C1B551D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4.- Compartir recursos: carpetas</a:t>
            </a:r>
          </a:p>
        </p:txBody>
      </p:sp>
      <p:sp>
        <p:nvSpPr>
          <p:cNvPr id="14" name="10 CuadroTexto">
            <a:extLst>
              <a:ext uri="{FF2B5EF4-FFF2-40B4-BE49-F238E27FC236}">
                <a16:creationId xmlns:a16="http://schemas.microsoft.com/office/drawing/2014/main" id="{22D2C9D2-5DB1-41EB-A7AC-6FFEC67BBAA5}"/>
              </a:ext>
            </a:extLst>
          </p:cNvPr>
          <p:cNvSpPr txBox="1"/>
          <p:nvPr/>
        </p:nvSpPr>
        <p:spPr>
          <a:xfrm>
            <a:off x="423385" y="1468891"/>
            <a:ext cx="480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Permisos de red y permisos locales</a:t>
            </a:r>
            <a:endParaRPr lang="es-ES_tradnl" dirty="0">
              <a:solidFill>
                <a:srgbClr val="0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3669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9E58E9E-B0C5-43FB-8000-D70213FB3AA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17</a:t>
            </a:fld>
            <a:endParaRPr lang="es-ES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3123361" y="6245641"/>
            <a:ext cx="289584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0481D817-2B47-4B12-BC23-0FF5D687151C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17</a:t>
            </a:fld>
            <a:endParaRPr lang="es-ES" sz="1270">
              <a:solidFill>
                <a:srgbClr val="FFFFFF"/>
              </a:solidFill>
            </a:endParaRPr>
          </a:p>
        </p:txBody>
      </p:sp>
      <p:sp>
        <p:nvSpPr>
          <p:cNvPr id="10246" name="8 Rectángulo"/>
          <p:cNvSpPr>
            <a:spLocks noChangeArrowheads="1"/>
          </p:cNvSpPr>
          <p:nvPr/>
        </p:nvSpPr>
        <p:spPr bwMode="auto">
          <a:xfrm>
            <a:off x="619201" y="1549801"/>
            <a:ext cx="8164800" cy="594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 sz="1633">
              <a:solidFill>
                <a:srgbClr val="000080"/>
              </a:solidFill>
            </a:endParaRPr>
          </a:p>
          <a:p>
            <a:endParaRPr lang="es-ES" sz="1633">
              <a:solidFill>
                <a:srgbClr val="000080"/>
              </a:solidFill>
            </a:endParaRPr>
          </a:p>
        </p:txBody>
      </p:sp>
      <p:pic>
        <p:nvPicPr>
          <p:cNvPr id="1024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1095" y="1503895"/>
            <a:ext cx="2555892" cy="153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0" name="11 Rectángulo"/>
          <p:cNvSpPr>
            <a:spLocks noChangeArrowheads="1"/>
          </p:cNvSpPr>
          <p:nvPr/>
        </p:nvSpPr>
        <p:spPr bwMode="auto">
          <a:xfrm>
            <a:off x="446972" y="1543885"/>
            <a:ext cx="421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permisos de la pestaña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Seguridad: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1680" y="2318603"/>
            <a:ext cx="6772608" cy="426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 Título">
            <a:extLst>
              <a:ext uri="{FF2B5EF4-FFF2-40B4-BE49-F238E27FC236}">
                <a16:creationId xmlns:a16="http://schemas.microsoft.com/office/drawing/2014/main" id="{404CA603-14DD-4CCA-B174-753E8F9D0135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4.- Compartir recursos: carpetas</a:t>
            </a:r>
          </a:p>
        </p:txBody>
      </p:sp>
    </p:spTree>
    <p:extLst>
      <p:ext uri="{BB962C8B-B14F-4D97-AF65-F5344CB8AC3E}">
        <p14:creationId xmlns:p14="http://schemas.microsoft.com/office/powerpoint/2010/main" val="42599893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9E58E9E-B0C5-43FB-8000-D70213FB3AA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18</a:t>
            </a:fld>
            <a:endParaRPr lang="es-ES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3123361" y="6245641"/>
            <a:ext cx="289584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0481D817-2B47-4B12-BC23-0FF5D687151C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18</a:t>
            </a:fld>
            <a:endParaRPr lang="es-ES" sz="1270">
              <a:solidFill>
                <a:srgbClr val="FFFFFF"/>
              </a:solidFill>
            </a:endParaRPr>
          </a:p>
        </p:txBody>
      </p:sp>
      <p:sp>
        <p:nvSpPr>
          <p:cNvPr id="10246" name="8 Rectángulo"/>
          <p:cNvSpPr>
            <a:spLocks noChangeArrowheads="1"/>
          </p:cNvSpPr>
          <p:nvPr/>
        </p:nvSpPr>
        <p:spPr bwMode="auto">
          <a:xfrm>
            <a:off x="619201" y="1549801"/>
            <a:ext cx="8164800" cy="594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 sz="1633">
              <a:solidFill>
                <a:srgbClr val="000080"/>
              </a:solidFill>
            </a:endParaRPr>
          </a:p>
          <a:p>
            <a:endParaRPr lang="es-ES" sz="1633">
              <a:solidFill>
                <a:srgbClr val="000080"/>
              </a:solidFill>
            </a:endParaRPr>
          </a:p>
        </p:txBody>
      </p:sp>
      <p:pic>
        <p:nvPicPr>
          <p:cNvPr id="1024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0189" y="1555993"/>
            <a:ext cx="2555892" cy="153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 Título">
            <a:extLst>
              <a:ext uri="{FF2B5EF4-FFF2-40B4-BE49-F238E27FC236}">
                <a16:creationId xmlns:a16="http://schemas.microsoft.com/office/drawing/2014/main" id="{404CA603-14DD-4CCA-B174-753E8F9D0135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4.- Compartir recursos: carpetas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7F952D7-0D43-46BF-B7E0-6A4B46B6ED10}"/>
              </a:ext>
            </a:extLst>
          </p:cNvPr>
          <p:cNvSpPr/>
          <p:nvPr/>
        </p:nvSpPr>
        <p:spPr>
          <a:xfrm>
            <a:off x="457200" y="1549801"/>
            <a:ext cx="5562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Combinación de permisos NTFS y de carpetas compartidas</a:t>
            </a:r>
          </a:p>
          <a:p>
            <a:pPr algn="just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que los usuarios puedan acceder a los recursos a través de la red, las carpetas tienen que estar compartidas.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18BC411-F6CD-4243-AADB-A4A31523CA3E}"/>
              </a:ext>
            </a:extLst>
          </p:cNvPr>
          <p:cNvSpPr/>
          <p:nvPr/>
        </p:nvSpPr>
        <p:spPr>
          <a:xfrm>
            <a:off x="445921" y="3068480"/>
            <a:ext cx="85113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vez que el recurso se ha compartido, se asignan permisos de carpetas compartidas a los usuarios y grupos para controlar, quién tienen acceso y quién no, al recurso a través de la red. </a:t>
            </a:r>
          </a:p>
          <a:p>
            <a:pPr algn="just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 embargo,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permisos de carpetas compartidas ofrecen seguridad limitada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 que: </a:t>
            </a:r>
          </a:p>
          <a:p>
            <a:pPr algn="just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al usuario el mismo nivel de acceso a todas las carpetas y archivos dentro de la carpeta compartida.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tienen efecto cuando un usuario tiene acceso al recurso de forma local.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se pueden utilizar para proteger archivos individuales. </a:t>
            </a:r>
          </a:p>
          <a:p>
            <a:pPr algn="just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mayor nivel de seguridad se consigue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combinando los permisos NTFS con los permisos de carpetas compartidas. 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378014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9E58E9E-B0C5-43FB-8000-D70213FB3AA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19</a:t>
            </a:fld>
            <a:endParaRPr lang="es-ES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3123361" y="6245641"/>
            <a:ext cx="289584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0481D817-2B47-4B12-BC23-0FF5D687151C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19</a:t>
            </a:fld>
            <a:endParaRPr lang="es-ES" sz="1270">
              <a:solidFill>
                <a:srgbClr val="FFFFFF"/>
              </a:solidFill>
            </a:endParaRPr>
          </a:p>
        </p:txBody>
      </p:sp>
      <p:sp>
        <p:nvSpPr>
          <p:cNvPr id="10246" name="8 Rectángulo"/>
          <p:cNvSpPr>
            <a:spLocks noChangeArrowheads="1"/>
          </p:cNvSpPr>
          <p:nvPr/>
        </p:nvSpPr>
        <p:spPr bwMode="auto">
          <a:xfrm>
            <a:off x="619201" y="1549801"/>
            <a:ext cx="8164800" cy="594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 sz="1633">
              <a:solidFill>
                <a:srgbClr val="000080"/>
              </a:solidFill>
            </a:endParaRPr>
          </a:p>
          <a:p>
            <a:endParaRPr lang="es-ES" sz="1633">
              <a:solidFill>
                <a:srgbClr val="000080"/>
              </a:solidFill>
            </a:endParaRPr>
          </a:p>
        </p:txBody>
      </p:sp>
      <p:pic>
        <p:nvPicPr>
          <p:cNvPr id="1024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7942" y="1208206"/>
            <a:ext cx="3600229" cy="2155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 Título">
            <a:extLst>
              <a:ext uri="{FF2B5EF4-FFF2-40B4-BE49-F238E27FC236}">
                <a16:creationId xmlns:a16="http://schemas.microsoft.com/office/drawing/2014/main" id="{404CA603-14DD-4CCA-B174-753E8F9D0135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4.- Compartir recursos: carpetas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7F952D7-0D43-46BF-B7E0-6A4B46B6ED10}"/>
              </a:ext>
            </a:extLst>
          </p:cNvPr>
          <p:cNvSpPr/>
          <p:nvPr/>
        </p:nvSpPr>
        <p:spPr>
          <a:xfrm>
            <a:off x="619201" y="1711584"/>
            <a:ext cx="44687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Combinación de permisos NTFS y de carpetas compartidas</a:t>
            </a:r>
          </a:p>
          <a:p>
            <a:pPr algn="just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permiso más restrictivo es siempre el que tendrá más efecto.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ejemplo, el usuario Profesor1 tiene el permiso Control total sobre la carpeta compartida \Monitores y el permiso Lectura sobre un archivo dentro de \Monitores. </a:t>
            </a:r>
          </a:p>
          <a:p>
            <a:pPr algn="just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usuario solo puede leer dicho archivo en concreto. Sin embargo, el usuario tendrá el permiso Control total sobre otros archivos y carpetas dentro de Monitores, hasta que se apliquen permisos NTFS más restrictivos.</a:t>
            </a:r>
            <a:endParaRPr lang="es-E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443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2</a:t>
            </a:fld>
            <a:endParaRPr lang="es-ES_tradnl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Ud8.- Administración de recursos compartidos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Manuel Domínguez</a:t>
            </a:r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BB2D799F-B58F-425A-9DD1-47A3DD2F5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491" y="1844824"/>
            <a:ext cx="8143932" cy="3384376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br>
              <a:rPr lang="es-ES_tradnl" sz="1800" dirty="0">
                <a:latin typeface="Arial" pitchFamily="34" charset="0"/>
                <a:ea typeface="Arial Unicode MS" pitchFamily="34" charset="-128"/>
                <a:cs typeface="Arial" pitchFamily="34" charset="0"/>
              </a:rPr>
            </a:br>
            <a:r>
              <a:rPr lang="es-ES_tradnl" sz="18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 Índice </a:t>
            </a:r>
            <a:br>
              <a:rPr lang="es-ES_tradnl" sz="1800" dirty="0">
                <a:latin typeface="Arial" pitchFamily="34" charset="0"/>
                <a:ea typeface="Arial Unicode MS" pitchFamily="34" charset="-128"/>
                <a:cs typeface="Arial" pitchFamily="34" charset="0"/>
              </a:rPr>
            </a:br>
            <a:br>
              <a:rPr lang="es-ES_tradnl" sz="1800" dirty="0">
                <a:latin typeface="Arial" pitchFamily="34" charset="0"/>
                <a:ea typeface="Arial Unicode MS" pitchFamily="34" charset="-128"/>
                <a:cs typeface="Arial" pitchFamily="34" charset="0"/>
              </a:rPr>
            </a:br>
            <a:r>
              <a:rPr lang="es-ES_tradnl" sz="18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1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.- Introducción.</a:t>
            </a:r>
            <a:br>
              <a:rPr lang="es-ES" sz="1800" dirty="0">
                <a:latin typeface="Arial" pitchFamily="34" charset="0"/>
                <a:cs typeface="Arial" pitchFamily="34" charset="0"/>
              </a:rPr>
            </a:br>
            <a:r>
              <a:rPr lang="es-ES" sz="1800" dirty="0">
                <a:latin typeface="Arial" pitchFamily="34" charset="0"/>
                <a:cs typeface="Arial" pitchFamily="34" charset="0"/>
              </a:rPr>
              <a:t>2.- Conceptos previos. </a:t>
            </a:r>
            <a:br>
              <a:rPr lang="es-ES" sz="1800" dirty="0">
                <a:latin typeface="Arial" pitchFamily="34" charset="0"/>
                <a:cs typeface="Arial" pitchFamily="34" charset="0"/>
              </a:rPr>
            </a:br>
            <a:r>
              <a:rPr lang="es-ES" sz="1800" dirty="0">
                <a:latin typeface="Arial" pitchFamily="34" charset="0"/>
                <a:cs typeface="Arial" pitchFamily="34" charset="0"/>
              </a:rPr>
              <a:t>3.- Configurar las opciones de compartición. </a:t>
            </a:r>
            <a:br>
              <a:rPr lang="es-ES" sz="1800" dirty="0">
                <a:latin typeface="Arial" pitchFamily="34" charset="0"/>
                <a:cs typeface="Arial" pitchFamily="34" charset="0"/>
              </a:rPr>
            </a:br>
            <a:r>
              <a:rPr lang="es-ES" sz="1800" dirty="0">
                <a:latin typeface="Arial" pitchFamily="34" charset="0"/>
                <a:cs typeface="Arial" pitchFamily="34" charset="0"/>
              </a:rPr>
              <a:t>4.- Compartir recursos: carpetas</a:t>
            </a:r>
            <a:br>
              <a:rPr lang="es-ES" sz="1800" dirty="0">
                <a:latin typeface="Arial" pitchFamily="34" charset="0"/>
                <a:cs typeface="Arial" pitchFamily="34" charset="0"/>
              </a:rPr>
            </a:br>
            <a:br>
              <a:rPr lang="es-ES" sz="1800" dirty="0">
                <a:latin typeface="Arial" pitchFamily="34" charset="0"/>
                <a:cs typeface="Arial" pitchFamily="34" charset="0"/>
              </a:rPr>
            </a:br>
            <a:br>
              <a:rPr lang="es-ES" sz="1800" dirty="0">
                <a:latin typeface="Arial" pitchFamily="34" charset="0"/>
                <a:cs typeface="Arial" pitchFamily="34" charset="0"/>
              </a:rPr>
            </a:br>
            <a:endParaRPr lang="es-ES_tradnl" sz="180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9E58E9E-B0C5-43FB-8000-D70213FB3AA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20</a:t>
            </a:fld>
            <a:endParaRPr lang="es-ES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3123361" y="6245641"/>
            <a:ext cx="289584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0481D817-2B47-4B12-BC23-0FF5D687151C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20</a:t>
            </a:fld>
            <a:endParaRPr lang="es-ES" sz="1270">
              <a:solidFill>
                <a:srgbClr val="FFFFFF"/>
              </a:solidFill>
            </a:endParaRPr>
          </a:p>
        </p:txBody>
      </p:sp>
      <p:sp>
        <p:nvSpPr>
          <p:cNvPr id="10246" name="8 Rectángulo"/>
          <p:cNvSpPr>
            <a:spLocks noChangeArrowheads="1"/>
          </p:cNvSpPr>
          <p:nvPr/>
        </p:nvSpPr>
        <p:spPr bwMode="auto">
          <a:xfrm>
            <a:off x="619201" y="1549801"/>
            <a:ext cx="8164800" cy="594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 sz="1633">
              <a:solidFill>
                <a:srgbClr val="000080"/>
              </a:solidFill>
            </a:endParaRPr>
          </a:p>
          <a:p>
            <a:endParaRPr lang="es-ES" sz="1633">
              <a:solidFill>
                <a:srgbClr val="000080"/>
              </a:solidFill>
            </a:endParaRPr>
          </a:p>
        </p:txBody>
      </p:sp>
      <p:sp>
        <p:nvSpPr>
          <p:cNvPr id="10250" name="11 Rectángulo"/>
          <p:cNvSpPr>
            <a:spLocks noChangeArrowheads="1"/>
          </p:cNvSpPr>
          <p:nvPr/>
        </p:nvSpPr>
        <p:spPr bwMode="auto">
          <a:xfrm>
            <a:off x="446972" y="1543885"/>
            <a:ext cx="78694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permisos de la pestaña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Seguridad: Permisos especiales</a:t>
            </a:r>
          </a:p>
        </p:txBody>
      </p:sp>
      <p:sp>
        <p:nvSpPr>
          <p:cNvPr id="12" name="1 Título">
            <a:extLst>
              <a:ext uri="{FF2B5EF4-FFF2-40B4-BE49-F238E27FC236}">
                <a16:creationId xmlns:a16="http://schemas.microsoft.com/office/drawing/2014/main" id="{404CA603-14DD-4CCA-B174-753E8F9D0135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4.- Compartir recursos: carpetas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DB1E3D6-2E1C-45CA-8439-5BCD1ED37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373" y="1897398"/>
            <a:ext cx="5826955" cy="488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288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9E58E9E-B0C5-43FB-8000-D70213FB3AA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21</a:t>
            </a:fld>
            <a:endParaRPr lang="es-ES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3123361" y="6245641"/>
            <a:ext cx="289584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0481D817-2B47-4B12-BC23-0FF5D687151C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21</a:t>
            </a:fld>
            <a:endParaRPr lang="es-ES" sz="1270">
              <a:solidFill>
                <a:srgbClr val="FFFFFF"/>
              </a:solidFill>
            </a:endParaRPr>
          </a:p>
        </p:txBody>
      </p:sp>
      <p:sp>
        <p:nvSpPr>
          <p:cNvPr id="10246" name="8 Rectángulo"/>
          <p:cNvSpPr>
            <a:spLocks noChangeArrowheads="1"/>
          </p:cNvSpPr>
          <p:nvPr/>
        </p:nvSpPr>
        <p:spPr bwMode="auto">
          <a:xfrm>
            <a:off x="619201" y="1549801"/>
            <a:ext cx="8164800" cy="594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 sz="1633">
              <a:solidFill>
                <a:srgbClr val="000080"/>
              </a:solidFill>
            </a:endParaRPr>
          </a:p>
          <a:p>
            <a:endParaRPr lang="es-ES" sz="1633">
              <a:solidFill>
                <a:srgbClr val="000080"/>
              </a:solidFill>
            </a:endParaRPr>
          </a:p>
        </p:txBody>
      </p:sp>
      <p:sp>
        <p:nvSpPr>
          <p:cNvPr id="10250" name="11 Rectángulo"/>
          <p:cNvSpPr>
            <a:spLocks noChangeArrowheads="1"/>
          </p:cNvSpPr>
          <p:nvPr/>
        </p:nvSpPr>
        <p:spPr bwMode="auto">
          <a:xfrm>
            <a:off x="446972" y="1543885"/>
            <a:ext cx="78694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 grupos de usuarios:</a:t>
            </a:r>
            <a:endParaRPr lang="es-ES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 Título">
            <a:extLst>
              <a:ext uri="{FF2B5EF4-FFF2-40B4-BE49-F238E27FC236}">
                <a16:creationId xmlns:a16="http://schemas.microsoft.com/office/drawing/2014/main" id="{404CA603-14DD-4CCA-B174-753E8F9D0135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4.- Compartir recursos: carpetas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E548F93-8573-4CCF-A358-3D173F0B9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79" y="2173344"/>
            <a:ext cx="4652701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1" i="1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Authenticated</a:t>
            </a:r>
            <a:r>
              <a:rPr kumimoji="0" lang="es-ES" altLang="es-ES" b="1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ES" altLang="es-ES" b="1" i="1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kumimoji="0" lang="es-ES" altLang="es-ES" b="1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(usuarios autentificados)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kumimoji="0" lang="es-ES" altLang="es-ES" b="1" i="1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kumimoji="0" lang="es-ES" altLang="es-ES" b="1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(usuarios)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1" i="1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diferencias de acuerdo a Microsoft son estas: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Authenticated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 Todas la cuentas de usuarios que no sean la de invitado, ni anónima.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decir, el usuario debe dar sus credenciales para validarse.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 Toda las cuentas de usuario existentes (por defecto involucran al grupo anterior).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26F9A0-046B-458B-9D2D-84755DA2A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547" y="1664116"/>
            <a:ext cx="34575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2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9E58E9E-B0C5-43FB-8000-D70213FB3AA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22</a:t>
            </a:fld>
            <a:endParaRPr lang="es-ES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7812975" y="5560857"/>
            <a:ext cx="740983" cy="2333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0481D817-2B47-4B12-BC23-0FF5D687151C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22</a:t>
            </a:fld>
            <a:endParaRPr lang="es-ES" sz="1270">
              <a:solidFill>
                <a:srgbClr val="FFFFFF"/>
              </a:solidFill>
            </a:endParaRPr>
          </a:p>
        </p:txBody>
      </p:sp>
      <p:sp>
        <p:nvSpPr>
          <p:cNvPr id="10246" name="8 Rectángulo"/>
          <p:cNvSpPr>
            <a:spLocks noChangeArrowheads="1"/>
          </p:cNvSpPr>
          <p:nvPr/>
        </p:nvSpPr>
        <p:spPr bwMode="auto">
          <a:xfrm>
            <a:off x="619201" y="1549801"/>
            <a:ext cx="8164800" cy="594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 sz="1633">
              <a:solidFill>
                <a:srgbClr val="000080"/>
              </a:solidFill>
            </a:endParaRPr>
          </a:p>
          <a:p>
            <a:endParaRPr lang="es-ES" sz="1633">
              <a:solidFill>
                <a:srgbClr val="000080"/>
              </a:solidFill>
            </a:endParaRPr>
          </a:p>
        </p:txBody>
      </p:sp>
      <p:sp>
        <p:nvSpPr>
          <p:cNvPr id="10250" name="11 Rectángulo"/>
          <p:cNvSpPr>
            <a:spLocks noChangeArrowheads="1"/>
          </p:cNvSpPr>
          <p:nvPr/>
        </p:nvSpPr>
        <p:spPr bwMode="auto">
          <a:xfrm>
            <a:off x="446972" y="1543885"/>
            <a:ext cx="78694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herencia:</a:t>
            </a:r>
            <a:endParaRPr lang="es-ES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 Título">
            <a:extLst>
              <a:ext uri="{FF2B5EF4-FFF2-40B4-BE49-F238E27FC236}">
                <a16:creationId xmlns:a16="http://schemas.microsoft.com/office/drawing/2014/main" id="{404CA603-14DD-4CCA-B174-753E8F9D0135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4.- Compartir recursos: carpetas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5D0D5E0-3A61-45F2-B245-C0C4CF34420B}"/>
              </a:ext>
            </a:extLst>
          </p:cNvPr>
          <p:cNvSpPr/>
          <p:nvPr/>
        </p:nvSpPr>
        <p:spPr>
          <a:xfrm>
            <a:off x="457200" y="1933560"/>
            <a:ext cx="45410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permisos heredados son los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se propagan a un objeto desde un objeto primario</a:t>
            </a:r>
            <a:r>
              <a:rPr lang="es-ES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s-ES" dirty="0">
              <a:solidFill>
                <a:srgbClr val="2A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permisos heredados facilitan la tarea de administrar permisos y aseguran su coherencia entre todos los objetos de un contenedor determinado.</a:t>
            </a:r>
          </a:p>
          <a:p>
            <a:endParaRPr lang="es-E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Herencia de todos los objetos</a:t>
            </a:r>
          </a:p>
          <a:p>
            <a:r>
              <a:rPr lang="es-ES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las casillas de permisos </a:t>
            </a:r>
            <a:r>
              <a:rPr lang="es-ES" b="1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Permitir</a:t>
            </a:r>
            <a:r>
              <a:rPr lang="es-ES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y </a:t>
            </a:r>
            <a:r>
              <a:rPr lang="es-ES" b="1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Denegar</a:t>
            </a:r>
            <a:r>
              <a:rPr lang="es-ES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de las distintas partes de la interfaz de usuario de control de acceso están sombreadas cuando ve los permisos de un objeto, el objeto tendrá permisos heredados de un objeto primario. </a:t>
            </a:r>
          </a:p>
          <a:p>
            <a:endParaRPr lang="es-ES" dirty="0">
              <a:solidFill>
                <a:srgbClr val="2A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Resultado de imagen de la herencia de los permisos en windows">
            <a:extLst>
              <a:ext uri="{FF2B5EF4-FFF2-40B4-BE49-F238E27FC236}">
                <a16:creationId xmlns:a16="http://schemas.microsoft.com/office/drawing/2014/main" id="{33984192-ABFC-4DF9-A0C8-AF24D788E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97314"/>
            <a:ext cx="4164527" cy="335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6BCCEF3-A5A0-4446-87B7-EFA62FB7ACE2}"/>
              </a:ext>
            </a:extLst>
          </p:cNvPr>
          <p:cNvSpPr/>
          <p:nvPr/>
        </p:nvSpPr>
        <p:spPr>
          <a:xfrm>
            <a:off x="4860032" y="496069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Puede configurar estos permisos heredados mediante la ficha </a:t>
            </a:r>
            <a:r>
              <a:rPr lang="es-ES" b="1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Permisos</a:t>
            </a:r>
            <a:r>
              <a:rPr lang="es-ES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de la página de propiedades </a:t>
            </a:r>
            <a:r>
              <a:rPr lang="es-ES" b="1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de seguridad avanzada</a:t>
            </a:r>
            <a:r>
              <a:rPr lang="es-ES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48359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9E58E9E-B0C5-43FB-8000-D70213FB3AA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23</a:t>
            </a:fld>
            <a:endParaRPr lang="es-ES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7812975" y="5560857"/>
            <a:ext cx="740983" cy="2333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0481D817-2B47-4B12-BC23-0FF5D687151C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23</a:t>
            </a:fld>
            <a:endParaRPr lang="es-ES" sz="1270">
              <a:solidFill>
                <a:srgbClr val="FFFFFF"/>
              </a:solidFill>
            </a:endParaRPr>
          </a:p>
        </p:txBody>
      </p:sp>
      <p:sp>
        <p:nvSpPr>
          <p:cNvPr id="10246" name="8 Rectángulo"/>
          <p:cNvSpPr>
            <a:spLocks noChangeArrowheads="1"/>
          </p:cNvSpPr>
          <p:nvPr/>
        </p:nvSpPr>
        <p:spPr bwMode="auto">
          <a:xfrm>
            <a:off x="619201" y="1549801"/>
            <a:ext cx="8164800" cy="594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 sz="1633">
              <a:solidFill>
                <a:srgbClr val="000080"/>
              </a:solidFill>
            </a:endParaRPr>
          </a:p>
          <a:p>
            <a:endParaRPr lang="es-ES" sz="1633">
              <a:solidFill>
                <a:srgbClr val="000080"/>
              </a:solidFill>
            </a:endParaRPr>
          </a:p>
        </p:txBody>
      </p:sp>
      <p:sp>
        <p:nvSpPr>
          <p:cNvPr id="12" name="1 Título">
            <a:extLst>
              <a:ext uri="{FF2B5EF4-FFF2-40B4-BE49-F238E27FC236}">
                <a16:creationId xmlns:a16="http://schemas.microsoft.com/office/drawing/2014/main" id="{404CA603-14DD-4CCA-B174-753E8F9D0135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4.- Compartir recursos: carpetas</a:t>
            </a:r>
          </a:p>
        </p:txBody>
      </p:sp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5853482A-CA7F-4362-A448-CF542605B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53" y="1549801"/>
            <a:ext cx="6732240" cy="504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30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9E58E9E-B0C5-43FB-8000-D70213FB3AA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24</a:t>
            </a:fld>
            <a:endParaRPr lang="es-ES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7812975" y="5560857"/>
            <a:ext cx="740983" cy="2333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0481D817-2B47-4B12-BC23-0FF5D687151C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24</a:t>
            </a:fld>
            <a:endParaRPr lang="es-ES" sz="1270">
              <a:solidFill>
                <a:srgbClr val="FFFFFF"/>
              </a:solidFill>
            </a:endParaRPr>
          </a:p>
        </p:txBody>
      </p:sp>
      <p:sp>
        <p:nvSpPr>
          <p:cNvPr id="10246" name="8 Rectángulo"/>
          <p:cNvSpPr>
            <a:spLocks noChangeArrowheads="1"/>
          </p:cNvSpPr>
          <p:nvPr/>
        </p:nvSpPr>
        <p:spPr bwMode="auto">
          <a:xfrm>
            <a:off x="619201" y="1549801"/>
            <a:ext cx="8164800" cy="594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 sz="1633">
              <a:solidFill>
                <a:srgbClr val="000080"/>
              </a:solidFill>
            </a:endParaRPr>
          </a:p>
          <a:p>
            <a:endParaRPr lang="es-ES" sz="1633">
              <a:solidFill>
                <a:srgbClr val="000080"/>
              </a:solidFill>
            </a:endParaRPr>
          </a:p>
        </p:txBody>
      </p:sp>
      <p:sp>
        <p:nvSpPr>
          <p:cNvPr id="12" name="1 Título">
            <a:extLst>
              <a:ext uri="{FF2B5EF4-FFF2-40B4-BE49-F238E27FC236}">
                <a16:creationId xmlns:a16="http://schemas.microsoft.com/office/drawing/2014/main" id="{404CA603-14DD-4CCA-B174-753E8F9D0135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4.- Compartir recursos: carpetas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6A3E3CD-22EB-4F9D-9D48-292158EB6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76" y="1549801"/>
            <a:ext cx="4152900" cy="4191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7156409F-6B22-40DE-A294-2D699CD38C3C}"/>
              </a:ext>
            </a:extLst>
          </p:cNvPr>
          <p:cNvSpPr/>
          <p:nvPr/>
        </p:nvSpPr>
        <p:spPr>
          <a:xfrm>
            <a:off x="584475" y="2062401"/>
            <a:ext cx="81016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Cuando crea la carpeta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 carpeta, todas las subcarpetas y archivos creados en la carpeta Mi carpeta heredan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forma automática los permisos de la carpeta. De esta manera, la carpeta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 carpeta tiene permisos explícitos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mientras que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subcarpetas y los archivos heredan los permisos.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6351F0D-269B-4AF4-9C14-E1D5A63D9FAB}"/>
              </a:ext>
            </a:extLst>
          </p:cNvPr>
          <p:cNvSpPr/>
          <p:nvPr/>
        </p:nvSpPr>
        <p:spPr>
          <a:xfrm>
            <a:off x="584474" y="3807409"/>
            <a:ext cx="7969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permisos explícitos tienen prioridad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 los permisos heredados, incluidos los permisos Denegar heredados.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4B5711-3636-4C2F-AE69-65BAE9D189A6}"/>
              </a:ext>
            </a:extLst>
          </p:cNvPr>
          <p:cNvSpPr txBox="1"/>
          <p:nvPr/>
        </p:nvSpPr>
        <p:spPr>
          <a:xfrm>
            <a:off x="3503892" y="5308182"/>
            <a:ext cx="1554977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2800" dirty="0"/>
              <a:t>Ver vídeo</a:t>
            </a:r>
          </a:p>
        </p:txBody>
      </p:sp>
    </p:spTree>
    <p:extLst>
      <p:ext uri="{BB962C8B-B14F-4D97-AF65-F5344CB8AC3E}">
        <p14:creationId xmlns:p14="http://schemas.microsoft.com/office/powerpoint/2010/main" val="717329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25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1" y="6245641"/>
            <a:ext cx="289584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25</a:t>
            </a:fld>
            <a:endParaRPr lang="es-ES" sz="1270" dirty="0">
              <a:solidFill>
                <a:srgbClr val="FFFFFF"/>
              </a:solidFill>
            </a:endParaRPr>
          </a:p>
        </p:txBody>
      </p:sp>
      <p:sp>
        <p:nvSpPr>
          <p:cNvPr id="20482" name="AutoShape 2" descr="data:image/jpeg;base64,/9j/4AAQSkZJRgABAQAAAQABAAD/2wCEAAkGBhISERIREBQUFRUUFhYUFxcXFRQVFxcVFhQYFRcXFxYZHCceFxojGhoYHy8gIycpLCwsFh8xNTAqNSYrLCkBCQoKDgwOGA8PGikfHCQ0LywsLCwsLS4sLSwsKSwsLCwsKTUpKSwsKSkpLCksKSwsLCktKSkqLCwpLCwxKSwpKf/AABEIALQBGQMBIgACEQEDEQH/xAAcAAABBAMBAAAAAAAAAAAAAAAABAUGBwECCAP/xABPEAACAQMCAwMIBAkICAYDAAABAgMABBEFEgYhMQcTQRQiUWFxgZGhMlKCsRUjM0JTcqKy0XOSs8HC0uHwFhc1Q2JjdJMIRYOjxOIkNDb/xAAaAQEAAwEBAQAAAAAAAAAAAAAAAQIDBAUG/8QAJxEBAQACAgIABQQDAAAAAAAAAAECEQMEITEFEhNBYSIykbFRcdH/2gAMAwEAAhEDEQA/ALtmnVFLOwVQMksQAB6STyFJNP1+2uCRbzwykdRHLHIR7QpOKiHEVkt/rEVjcZa2t7bytoskLLK0vdJvA+kqgE49J9dPp7P9PEsM8dtFFJCwdGiRYjkcsNsADAgkYNBIaKgCcS6reNPLpsdoLeGR4k7/AL0yXDRHDlShCopIIGffWdQ7R5DYafeWkCs93dRWxikYrtZu8V1DjoQ6YDEYwc48KCfUVXVzxRrFvdQ2k0VjLJeLJ5OY2mjSN4gGfvS2S6hDnzQCceFOfDXEV6L+XT9RFuZBAt1HJAJFUxmTumVlck5DUEyoqstM4t1q7s/LreGxVE707GMzPN3UjK23BxHyXAyTkjPIEU/3fEdzcWVteWD2kKyoJJGuy+1AQPNG0gEhsgk8uVBLqKhXAnGc11PdWtw1rI9uI3E1q5eGRJM8uZJVlIwRnx9XNFwpxbq2oW8VxFbWkcbGQM8kknnlXdAY40yQoIAO45JBxgYNBYVaQzq4yjBhkjIIIyORHKq37Jhf90cm08n8put+BN3u/vXzsyduN+MZ549dbQcYNbaJdX0EECNFPKojUMIyfKhEWI3ZyQSTz60Fk0Uw6BeahJIzXcEEEJXMaLI0k6tkcpSB3fTP0ScH00/UBUM4g7UbW3doYQ11MORSLG1D/wAcp81fYMmoX2g9oz3Mj2dm5SBCVmmU4aUjqkbeCeBI6+zr48F8Hm6gmMBEfdYVBjzXcjJDN1HLHPn9KtZhJN5KfNvxDjddoWpS/QNtbj0BGnf3sxC/AUlHFmqdfLVPqNtDj5c6Vf6tb/8A5P8A3D/drP8Aq2v/APk/9w/3atvFGq2te0vUIvy0UFwvj3ZaGT+axKn4iplw12hWl55iMUlH0opBscfZPUesZqGf6tr/AP5P/cP92mPivgue2jSecopDhUeNzvV8FgQcDl5pqNY03YvUGs1V3Zx2jtI3kl4R3yjKt0EqjxHoYeI8evpq0FbIyKyssuqvLtmiitJZQqlmIAAJJPQADJPwqEtVukLmMMpcDJXcNwHpK9QOY+NetUzpG+Oa14gfcBe3ksUoORts58Q2270KjRo2f+MVOuMOK7m1ubC3toFna6M67S+w5ijDqQ5OFAJJbIPJTgZoJZXncXCxozyMqqoLMzEKqqBklieQAHPJqFahxRqUIt7VobVr+6kk7sI8pt44Y1VmklJAYkZxgdfD0Hy1v8JjTtTXUPJGTyK4KPb96p3d02VZHzyxzyD4UE7hmV1V0IZWAZWUgggjIII5EEc80GdQwQsNxBIXIyQOpA6kVVttxNqllp9neSx2nkaR2qNGGla47p1jjEm/km4kg7QDjOMnmaleo3yjV7SHuoyz21wwlIPeIFZRtU5xtOedBKqKivDfGRktrqS8Cxy2Uk0dwFztAiy4dQxJ2smCPTzpq/05vTaWGyGHy3USxijYuIo4lBk7yQ53HEe0kDHNvVghP6Khek8TXsN2LLU0gLSRPNBLb7wr91jvIyj8w4Bzy5YpFw7xPqV/At3avp+1mJ8mIlMioGIw8yv5smB9THMUFg0UCighnFmjXcd5Dqenos0iRtbzwFhGZYC28bHPIOrc+fX5H1sOJtRuJokXTnt4tw76WeSPIUdRHGhyzH09Kl1FBXGmvqOmCezhsWukMssttKkkariVy+yYMQV2sTk+PzrA4FuYrHSLdQJJLfUILq4IZQFBeWSVhuI3BS4GBzOOlWRRQRXX9Fmk1PSbhEzHb+Wd62VG3vYFROROWywI5A48cUHRpvw35Zs/Efg/uN+5fyvlYk27c7vo884x66lOaRfhu37/AMm71O9295szz27tufR18OtBVXA2vX66UttaWEkhc3CxT97EIRvnkyz5O5dpJ83HPb66Xa1wPJbrpSm2OoW9pC8ckCso/HMAe+EbkBxncMHpVkaRpENrEsNugSNSxCgscFmLtzYk82JPvpbQQDgXQJ4r67uXso7KGWGBY40aE80Zt24R4AfmCeWOfU07dmWizWmmW9vcpslQzbl3K2N1xI681JByrA9fGpTRQQHggXlnLJYy2chja5nlW5V07rupGaRSRnduzhduPH1U23XBt4dBvLIRfj5JpHRN8fNWvFlB3bto8wZ5n51aFFBgVBO2Hio2ll3cRxLckxKR1VMfjGHuIX7dTyqC7c70yaikXhDCv852ZifgF+FaceO8lM7rFBIrjaAo6CrfsNUl07SbNYcLPdFpmJAbahwQQDyztMY5+uqd7vlUn0vWyUjEzzTsoIVRvlKLnkozyUchyzTuTPHj/RN38Oj4dOLLml5bJjPN2ndpxVqLdZz/ANuL+5XlqvGOoRmFFnO+aVY1/FxHl1c/Q8FpvtOLIo8d/BcxL9d4jt95HSl+lQLf6qphYPFbQZDDmveTcifaE+6vm+PPuTm1yTKTVv4/E/nT1O3zde8d+ljj/jxo96JcanLMZJLsLax5aQmKENgc9gbZjp1PgPXUC4/4knvrjl5kCHESc8nwLsPrH5Dl6c2XxZMFQWkXJFwZPWeqqf3j9n11VnEY7tWbxHT2nkK9Lj7GUynFveX3/wBvneTK4+IiUl6ySB42IaJso3jlT91dH8B8Ri7to5PrLnHoYcmHxzXNAh5Va3YhqBCyRHosmR7GA/rB+Nevy4ax2tx5edLoqO8f2dzNYTW9mu6ScCHO5VCRyMFkcliMgJu5DnzFSKiuZurvVOxWxa1kihEwfuyIybiYqJAvmEoW243Y5YpUNJvZrjQrieIq9utx5V58R2O9sIweTHducZ83OM88VOqKCH8a6VdC5s9Qs4xM9r3qPDuCGSKZQG2MeQZSAQD1+R8bzUL2/s7+A2EluHtZkjMssW+SV0ZQgQHzRz+kxxU2ooILxPw1cy6CllHHunEVmpTcg86J4S43FtvIK3jzxyzTlf6NM2r2l0qZijt7iN2yvJ3ZSo253HODzAxUopFqWswW4UzyKgZlRc+LMcAfHx6CggvGXBF1NenyYDyW/WGO+O4KVFvIGDAEgkvHmPkD45xmnfjTRbgS2N9ZRCWSyaTMG4J3kM0YjcIx5BgACAf8DLkkBGQQQfEcx8a2oIJp9veXuoRX09q1tFaQzJDHI6GSWWYAMzBchECjHPx5+yP67w613g2+kzWV+XRvKQ8CRRNvBdzJFJmXln8zJzVt0UGFFZoooCiiigKKKKClO3S5mW7t1EjiJ4CQgYhd6yEOSB1OGTr6KiPZ/Li+RR/vUdPDmQNw+YFWH2+WOYbOf6krxH2Sx7h84hVU6Bed1d20v1JUz7Nwz8qC/tO4ikjOyXLAcuf01+PX3/GpPaXySLuRsj5j2jwpgntVcYYZ9B6Eew+FJ9HBhu0jJysqSAHoQybW2n08snPqNaZcdnlSZb9pdRRRWa4ooooCuf8AtitiNVdj+fFER7sr/VXQFVX22aGWWG7UfQzG/wCqxyp9zcvtVvwX9cZ8v7VQiLJCjxIHxqZ6IVUgLyFRm3j57vQOXtPL+vPupfbX+3wPwr1cZJK8zl3ZNLX0y7TYd+NuDuzzGMc858MV68AaOtpazXjIEe6YzCMeaFjJPcxhfAkEe9seFRXhKTyuVbfntbm46fix9L4jzftVZHEFyB3UfIcy5HqXAX9og/ZrxviPNOvx5Z37ef8Aju6WN5FfXK6qSweC2JJJLiZsEk5zjGahfFVtOpVZ3jJbLbYwcDHTzjzNWre34xVXcQzd7cu3gvmj3f414HwPmz7fauVxkk8+vP8Adej3etx8HD81930jrRVPex+AiSU+llHwB/jUNuI8VbHZZopjjUkcz5x9/P7sV9d2tY46eXwXdWZRRRXmuwUUUUBWHcAZPIDxrNMPF94UijQDJlmSMZPLmGYk+wKTj1Ug01LicDKw8z9c9B7B4+0/Oqv7U5n7qESEkyyFst1IRcdDzx5/qqxdMsFXmfOb0nw9g6D76rDtiu915DH+jhB97sT9wWtLhqbqky3dI7wfPKt7aLC7IWniXzSQCO8G7I6Ebc8jXTgrnnsosu81W35co1llP2UKD9pxXQ9ZriiiigKKKKAooooCiiighPbFY95pM7eMTRTD7Ei7v2S1c8yekeH8a6q4l0/v7O5g/Swyp72QgfPFcqI25QfSB8xQdIaTd97BDL9eNG+Kgn51pqD7ZLWT6lwgPslVoT83Wmbs2ve80639KBoz9ljj5Yp24iUm2mI6oveD9aIiQfNa6/eLn9VM6K84JQyhh0YAj2EZFelcjoFFFFAUi1fTEnieKQZV1II9tLaKDnjW+GntJjE4JXJ2N9Zf4jxFaQWgq9Ne4ejuUKyKD/H0g+BqtdT4Mmt2O0F1/aH8a9bh7OOU1n4rzOxwZzzh5h97LNKCmebHPCxj95v7NJ+Ntbdbx1VQwREXqRzwXP7w+FJ9E4oltkMSqgBYsd6vnJwPBh6KSX92JZHlcruc7jjkOgGAOfgBXNzdPHsZZTlm8ajDu3gwn07rKGu51qU9FA9pLfwpleDqT1PM0+zJnkoJ9gpVpvCckzDcMD0Vfg6/W6UvyST+zLsdnuWfPbZP4MegcPtcSqSPMB+J/hV36HpoijA8TTTp/DUkIQw90MfSDhunpG2pRXLzct5ct16HHxzCaFFFFYtBRRRQFRPiuTddWkf1FmmPuCxL/SN8KllQvUX36hOf0UUMQ9rF5W+RSr4e1cvRytaorj677zUrpvBWEY+woQ/MGrxjlCjJ8OZ9grnC7uzJJJIfz3Z/5zE1py+pFOP2s3sIss3F3N9SKOMe2Ry5+Ua1dFVt2FWO2xml8Zbhv5saKg/a31ZNYNRRRRQFFFFAUUUUBRRRQYNcpa3Y9xdXMH6KeZB+qJG2/s4rq6ucu1ix7rVrnlgSCKYfajCH9pGoJR2OXebaeL6koYex1/itTySRGzGWXJGCuRnDDHTrVKdn2sNDPLEpx3ydfQUy3L3bqZu0Alb0tz86NGz45GVPP3V0Y3WG2Nm8tOlOEJi1lb7vpKgjb9aPMZ+a081yhpHaLqNsoSG6kVQSdp2uMk5PJwepJNP1t25aov0nhf8AWhX+xtrnbOkaKoS3/wDELeD8pb27ewyJ/aanO1/8ROSBJZjmRkrMeXuMfP40F0ZrGah2vcVM2Etzhc+c5BGcHGAOoHpNMV3xP3GGknctnoke4Y9XnDn06ke+tZxXW74ZfUm9RZ2a1khVhhgDUN4U4o8vMixd8BGBl3AVST4Aqx5+OKknkko6P+0azs00l28rrhuF/CkR4Kh9A+FOW+Zeoz7gfurePUx0YY+Yps1KR2/C0K+Hyp1htVT6IArdHBGQc1tUJFFFFAUUUUBRRRQYNQSwk3y3Uv17mTH6seIR/Rn41Nry5EcbyN0RWc+xRk1X/DRPk0JbqyCRv1pPxh+bGteKbqmdLOILvu7S5k+rDKffsIHzIrn1Byq4O0+926eyjrJIie7Jc/u1UBjJG1ereaPa3mj5kVHJ7MPTpPsyse60qzXxaPvT7ZWMv9qpRSewtBFFHEvSNFQexVCj7qUVmuKKKKAooooCiiigKKKKAqk+3qx23VpN+kikjPticOPlIauyqz7d7DdZQTeMVwB9mRGQ/tbKCndCn2XUDf8AGAfYx2H5MaXdp9tzglA+sh+TD+1TKh85TnGGHP0c+tXzdcP25Tzo1kGQ34xQ+fcRgfCt8POFxZZeMpXMpesiauj14QsDdWoa0tykgljYd0gBbYJEPIdRsYD9Y1IB2WaTnPkUHwOPhnFZZY6rSXbk/vq3hmO5faPvrraPs70sdLG198MZ+8VmPs90xXWRbK2VlIYERKMEdDgDFVSqSTiPzOZwCWwegILnoT191IkU3DrHEu95DtUZOST6PD19eWK6G7lcbcDHTGOXwpPFpMCv3ixRq/TcEUNg9fOAzXRee37MZxamiLhTh9bO2jhUDcBl2H50hA3N8gPYBTxRRXP7bCvKW3Vuo/j8a9aKBtktXj86M5HiP8PGlFnfK49BHUf56ilVJnshvEg5EdfWCMfGgU0V4SX0asEZ1DEZwTzx0z7M16hqI22orANFEs0Vqzgda8JL5RU6CDiy3aSznhjZVeZGiBY4A3jaT7lyfdUavrhIlSKPoCMn0hRThrmsDmCf8+qoabvvH5HIFbceNZZ0y9rN5kWsQ8S8h9wVR97VF+C7LvtRso8ZBnjY+yM96fkhpZ2hXe+7Vf0cSr7yS5/eFOnYxY95qiv4Qwyye9tsQ+TtWWf7qvj6dA0UUVVYUUUUBRRRQFFFFAUUUUBUU7UrHvdJvABkpH3o9sLLL9ympBquqxW0LzzsEjQZZj7cAADmSSQAB1JFUX2idrD3qG3tA8UDZ7wkgSSj6vmk7U9IByenTkQgMo5GugNAuu+sreT60SZ9oXafmDXP0JyoPqFXP2XXe/To1PWN3T57h+9WvF7Uz9Hu+l2iCX9FPC59hfu2/Zc1OxUF1WDfbzoOpjfH6wUlfmBUy0y6EsMUo6SIj/zlB/rpyT0jApooorJoKKKKAoopj431d7XT7u4i+nHE7JyzhsYBI8QCc+6ge80ZqiJNNkWFJ7Sw1cagNkgu3YsJHyC3eL3pUxsMjG3oR1qYa1pIvdcS3neYQnTBK8SSvGrt5WV2vtIJHPwwfNHOgsfNNGsXFzEwliQzRhSHiXaHyDkMmcbjjltz4DAqM9nlmLW+1awhLeTwNavEjMz9338LO6qWJOMgVPsVMukXyr++7RdMmXbP5jj82UNFIh8cH6QPspmh7RLVeUDyS45DaGc+rmBk1aN5p0Uy7Zo0kX0OiuPgwNekFuqKFRVVR0CgKB7AOVb48sxmpGV47b5qB2PaIvn98roSFZRMrR5HNSVDAZHIdKH7R4D0KZ9oqdy2yNgsqtjpkA4z1xmk8ui27AhoYiD1zGhz7cisrlLd6aSWTSv5+PoueCBTPecajqkvuz/GrM/0MsM58jts/wAhF/dpTHw/arzW3gHsijH3CpmULKppNQmu2CR+cT1OeSjPUnwFLWsWtyAW3buYIGM+BGPD/EVKbsg3t2VAATuYAAMAbYzI2APXL8q8tQgQwsXHJVLZ8RtBOR863xy+7HLHalNZuu8uZn9LkD2DzR8gKs/sDsed7OR+ihHuDSN+8lVGlPvBHG82nzM8eWjZvxkZOFcDkCD4MPAj2Hlyrkrojp+io7whxzbaijGDcrpjfG4AZc9DyJBU8+Y9HPFSKgKKKKAooooCiiigKwTWawaCiu2HtA7+Z9OiXCQSAyOerSKCCoHgqlveR6udbUu4w/2tff8AUz/0jVnh2MeV238qn30CeaykhZopVKOh5qeo3KHGfXhhVj9jt55l1EfBkkH2gQfuFJ+1fhi4OpGWGGWRZ4omBSN3G9F7th5oODhUPP01jgLha/huT3ltMizRsAWXAyrKfO+p9rGfCrY3V2izc0sOW9VT9b1D+PSn3g9StnChOTGCnuU4X9nFN9jwSu8SznLAYABOB7zyHrwPfUlt7ZY12oAB6BTLK5ImOnrRVY9s/FF9p/kdxaylYmdklTZGwYjDqMspIyocciOlM3bJ2l3drcW8OnzbAYe+kKpG+RI2EzvU4wFzyx9MeqqrLnoqpO0LtCusaRHpsvdyXwWQ4VHOJe7VBh1OPOZv5tPkWon8PGDy+U4iB8kMTbPyIO/vc7c/ndOpxQT+vC9s0mjeKVQySKyOp6MrDBB9oNQvU+2nS4GmR5JDJC5jZBE24srMrbc4UgFTzJA6emnnhPj2z1GGSa3cgRflBINjR8iQW5kYwCcgkcj6KBoh7PLqNRDDqt3HbKNqx7IWkVfBVnI3AAchy5YqQR8MoL4X+9y4tfJNpxtKd73u4nGd2eXXFV9xh20WslpdpYvcCRVwk6xMI9+5ej9VyM8yBT7wnxvHBolre6jOcspBdss7v3jgKAObNgfAZPSgk2ncOJDd3d2rMWu+43KcbV7iMxrtwM8wcnOad6hOgdrthdTpbjvoZJMd2J4+7Ememwgkc/DOM+HOnnTuM7We8msY2bv4AS6sjKMAqMhjyYecvTwNA+0VHdA4/srxrhLeTcbfnJlWUbcsNyk/SHmnmPV6aS2/ahp72cl93rLAj90WZHUtJtDbEXGWOCOnr9BoJZRUF0jtisbieKAJcxtMwSNpIdqOx6YYMetTW5VijhDtYqQp9DEcj8aD1rBqluLX4g062a6uNVgKghVVYY9zu3RVzCBnGT7Aam/ZPqF7cack+oOXeV2ZCVRT3OAFyqqBzIYj0giga42w8xb/AHk0kufDDHzR7lCj3Uj4wvNlhcsD1jKD7ZCf11NNY4OgmHLKMDkEEgA+kYIK+41A+0Lhq8aBYIYXlMki/kxuGFDNknovQfSxV/nutK/Kp7OBk+A+6vS50+SFu7lUq21WwfQ6hgfeD8cjwp2Xgu9MqQPa3CmRgnOJwMMcMd2MYAyc58KeO1+MDU2GOQiQD1ANJVFjdwFxR5BeLMRuUqY3H/AxUkj1ggHnXTMcgYAjmCMg+kHmK5EI5HH+eddZaV+Qh/k0/cFArooooCiiigKKxuFY3ig2oNad4KDKKDlHjD/a19/1M/8ASNXpw7/+3bfyq/114cYyD8LX3/Uz/wBI1b8PTr5XbkkDEq5JOAKDq9Og9gravJJhgc/Ctu9FBvRWneitWukHVlHtIoIb2y6N5RpFzgZaEC4X1d2cv/7Zeqt7MtEfVRqUs2CRYx2Ufo3iNVjYesdypPrc+mr/AJL+EgguhB5EZByPZXhFfWsYIVoUHU4KIPf0oOfOyCOS91WzEvNbCB8epVdymfWJJh7lHoqaR/8A9i3/AE//AMYVa9vDEp3RqgLeKqoyOvUdaz3Me7ftXd03bRux069aCq+x6MHVNeJAJFwQDgZANxc5GfDPKo9wvp7unFcNsPOyyoq+IEtz5igelQVA9dXtFCiklVUFuZIABJ9ZHXqfjRFAiklVVS3MkAAk+sjr1PxoOf7DjqxHDUmnhitzsdSgjc7mM2/eXA24245k5GMeitNdtm/AmgXLKXt4JHM4AyMNMMbh6CFdcnxYDxq+4tHtlZ3WGFWk+mwjQF+efPIGW5+mlAgTbs2rswRtwNuD1G3pigpbtL4ht9UudKg0yQTTCbfuRW/FoSh84kDGNu4+jZzxWO1u6k0zVk1GEY8qtZoTjl+NWMxhvdmFvsVcVho1tASYIYYi3UxxohPt2gZpRPbxvjeqtjpuUNj2ZoOctc0uTQ4raRAf/wA7TpbebngiZ/OY+1Q8Y+walmscL2cHD2n2t/K9vvdZBKqGQJcSRySESIOZXaSnL0Crhnt43wHVWx03ANj41i6to5F2SqjqeqsqsvwPKgozh3i++h1GytI7+PU4ZXUMAjMyJuALszLuVlXLZ3H6Jz677pBp+j20GfJ4YYs9e7jSPPt2gZr3k1GJTtaRAR4Fhn4daCkuK7ltf1uLT4mJtLUkyMp5HaR3z5HpOIlPPrnoTV428CoqogCqoCqAMAKBgADwAHKklu9shJTulJ67Qq59uKVLdoejKftD+NB60VqHFZ3UGa537Yf9qP8AyafvyV0NvFc8dsDD8KSYP+7T3ec/X5fGghb9D/nxrrLSvyEP8mn7grkxzyP+fGustKP4iH+TT9wUCyisZozQZorGazQRfX+Jo7SIzTFtgIXzVLHJ6ch4VDdU7XLKSJ0juXhdhgOIpCynPUArg+j31ZLWYNeDaUp8KCmY+0VkBxftcN4B7WVFx+tHzz8qTXfaleOpWOCXJ6PEZvueL7jmrv8AwUPAVg6UPX8TQcr6jYXM8jSmCcM5LMxjlJZmOST5vXNJU065jYNsmUjx7uQY+K11b+CBWRoy0HOVjxpqBdS1+Y8H/eyMF9hUREfKpza8ZTy4HlumrkYz3kztnHI7XKAnOPRVqPw5C300Vv1lDfeKb7ns70+T6drAf/SQH4gA0Ffx2l/L/wCaRY/5VvC3zLUrXhaZvyupXh/USOL7lNSC57GNKfn5PsPpSSVf7WPlSQ9idmPoS3iepbjl81NA3p2f27flbi8l/XuXAPuAFK7fsy00YJtg/reSZ/vfFeo7FLL8+S7f1NcHHyUVMtO0ZIIkhjGEjUKoJJwo6DJ5mg8YZmUBQMAAAeoDkBShbhqUC2rfuKkJhcNWfKGpR3FHcUHh5Q1Y8oalHc0dxQJ+/atTO1Ke4o8nqdhKZ2rUztSs29Y8mptBG07VHtY4Qs7pzLPCGc4BffIrYAwOasPCpZ5JWjWANNiBHgC0X8nJcx/qXMnL3NmvJ+F2H5O/vF9pWT71p11Dsjs5ZHl3XKO7Fm2TsoLE5JwQcUl/1M23jcXpHoNx/wDSoSZptIv05pqfIfpbWH5nNa/6RXcC+ffae7Z/PZosDA5Du3OfgP4SOHsZ00c3ikk/lJpT9xFOVt2aadH9G0g96b/381AqDiLj+9LApfQgD8yCeQ/Nosn2EmonqF1eXT943fSN4thnJ6fVQeiuoIOG4E+hFGn6saL9wpR+DRQcrQaZcA5eC4cejuph8wKm+ndpd7CNrw3LgAABzIqqAMDpGTV5fg4VsLL1mgqCDtVLgiSbyc45ER3MpB9e5VXHup64e7TYItxuL5p9wGAYWQLjxGBzqxDZ++hbNfqj4Cga+H+PLa8cxwM5IXccowGMgdT486kHfV4rEK27oUCnbRtraig121grW9YNB57aNtemKxigAtG2thRQa7aNtbUUGmyjZW9FBpso2VvRQabKNlb0UGmyjZW9FBpso2VvRQabKNlb0UGmyjZW9FBpso2VvRQabKNtb0UGu2tJHVRliB16+oZPyr1pDqOjRztG0mT3ecDOBklTk458io8aBQkqkAgg56c+uRn7udYFwhJUMuQAcZGcNkLy9eDj2Gm9OFbYMX2EsSGyXdsFSpGMnljYvTwGOnKvKLg21VURUIVChADuOcbtImefnYZ2PP1egUDpNcois7sAqjcSTyAHj8jXoWXoSM+jl49P6/hTQeDbTzvxeNwRThmHKNO7Udfqcvn150pm4egdg7KSwZGyXb6SclJ58+X3UC1Sp6EH2EGs93SXT9FhgOYUCeaF5egBVGfTyUfP0ml1AUUUUBWDRRQFFFFBmiiigKKKKAooooCiiigKKKKAooooCiiigKKKKAooooCiiigKKKKAooooCiiigKKKKAooooP/2Q=="/>
          <p:cNvSpPr>
            <a:spLocks noChangeAspect="1" noChangeArrowheads="1"/>
          </p:cNvSpPr>
          <p:nvPr/>
        </p:nvSpPr>
        <p:spPr bwMode="auto">
          <a:xfrm>
            <a:off x="141121" y="-745560"/>
            <a:ext cx="2427840" cy="1555200"/>
          </a:xfrm>
          <a:prstGeom prst="rect">
            <a:avLst/>
          </a:prstGeom>
          <a:noFill/>
        </p:spPr>
        <p:txBody>
          <a:bodyPr vert="horz" wrap="square" lIns="82944" tIns="41472" rIns="82944" bIns="41472" numCol="1" anchor="t" anchorCtr="0" compatLnSpc="1">
            <a:prstTxWarp prst="textNoShape">
              <a:avLst/>
            </a:prstTxWarp>
          </a:bodyPr>
          <a:lstStyle/>
          <a:p>
            <a:endParaRPr lang="es-ES_tradnl" sz="1633"/>
          </a:p>
        </p:txBody>
      </p:sp>
      <p:sp>
        <p:nvSpPr>
          <p:cNvPr id="11" name="10 CuadroTexto"/>
          <p:cNvSpPr txBox="1"/>
          <p:nvPr/>
        </p:nvSpPr>
        <p:spPr>
          <a:xfrm>
            <a:off x="611560" y="2158263"/>
            <a:ext cx="77112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Servidor: (máquina física)</a:t>
            </a:r>
          </a:p>
          <a:p>
            <a:pPr lvl="1">
              <a:lnSpc>
                <a:spcPct val="150000"/>
              </a:lnSpc>
            </a:pPr>
            <a:r>
              <a:rPr lang="es-ES_tradnl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1.- Crea una carpeta llamada Trabajadores NO compartida y que tengan acceso todos los usuarios con control total. </a:t>
            </a:r>
          </a:p>
          <a:p>
            <a:pPr lvl="1"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Pestaña Seguridad: Añadir el usuario Todos.</a:t>
            </a:r>
            <a:r>
              <a:rPr lang="es-ES_tradnl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1">
              <a:lnSpc>
                <a:spcPct val="150000"/>
              </a:lnSpc>
            </a:pPr>
            <a:endParaRPr lang="es-ES_tradnl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s-ES_tradnl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2.- Dentro crea otra carpeta llamada Facturación, que sola tenga permiso un usuario de tu sistema (alumno)</a:t>
            </a:r>
          </a:p>
          <a:p>
            <a:pPr lvl="1"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Observarás: Que no puedes eliminar los usuarios.</a:t>
            </a:r>
          </a:p>
          <a:p>
            <a:pPr lvl="1"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Tendrás que ir a </a:t>
            </a:r>
            <a:r>
              <a:rPr lang="es-ES_tradnl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Opciones avanzadas</a:t>
            </a: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_tradnl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Deshabilitar la herencia.</a:t>
            </a:r>
            <a:endParaRPr lang="es-ES_tradn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s-ES_tradn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51D014BA-323C-4C4C-AC5A-7E7252B66867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4.- Compartir recursos: carpetas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2892D9-1AED-4E9E-9DF3-3AD4F3E20171}"/>
              </a:ext>
            </a:extLst>
          </p:cNvPr>
          <p:cNvSpPr/>
          <p:nvPr/>
        </p:nvSpPr>
        <p:spPr>
          <a:xfrm>
            <a:off x="511543" y="1597914"/>
            <a:ext cx="4102405" cy="5078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Ejemplo: Permisos heredados e explícitos.</a:t>
            </a:r>
          </a:p>
        </p:txBody>
      </p:sp>
    </p:spTree>
    <p:extLst>
      <p:ext uri="{BB962C8B-B14F-4D97-AF65-F5344CB8AC3E}">
        <p14:creationId xmlns:p14="http://schemas.microsoft.com/office/powerpoint/2010/main" val="506688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26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1" y="6245641"/>
            <a:ext cx="289584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26</a:t>
            </a:fld>
            <a:endParaRPr lang="es-ES" sz="1270" dirty="0">
              <a:solidFill>
                <a:srgbClr val="FFFFFF"/>
              </a:solidFill>
            </a:endParaRPr>
          </a:p>
        </p:txBody>
      </p:sp>
      <p:sp>
        <p:nvSpPr>
          <p:cNvPr id="20482" name="AutoShape 2" descr="data:image/jpeg;base64,/9j/4AAQSkZJRgABAQAAAQABAAD/2wCEAAkGBhISERIREBQUFRUUFhYUFxcXFRQVFxcVFhQYFRcXFxYZHCceFxojGhoYHy8gIycpLCwsFh8xNTAqNSYrLCkBCQoKDgwOGA8PGikfHCQ0LywsLCwsLS4sLSwsKSwsLCwsKTUpKSwsKSkpLCksKSwsLCktKSkqLCwpLCwxKSwpKf/AABEIALQBGQMBIgACEQEDEQH/xAAcAAABBAMBAAAAAAAAAAAAAAAABAUGBwECCAP/xABPEAACAQMCAwMIBAkICAYDAAABAgMABBEFEgYhMQcTQRQiUWFxgZGhMlKCsRUjM0JTcqKy0XOSs8HC0uHwFhc1Q2JjdJMIRYOjxOIkNDb/xAAaAQEAAwEBAQAAAAAAAAAAAAAAAQIDBAUG/8QAJxEBAQACAgIABQQDAAAAAAAAAAECEQMEITEFEhNBYSIykbFRcdH/2gAMAwEAAhEDEQA/ALtmnVFLOwVQMksQAB6STyFJNP1+2uCRbzwykdRHLHIR7QpOKiHEVkt/rEVjcZa2t7bytoskLLK0vdJvA+kqgE49J9dPp7P9PEsM8dtFFJCwdGiRYjkcsNsADAgkYNBIaKgCcS6reNPLpsdoLeGR4k7/AL0yXDRHDlShCopIIGffWdQ7R5DYafeWkCs93dRWxikYrtZu8V1DjoQ6YDEYwc48KCfUVXVzxRrFvdQ2k0VjLJeLJ5OY2mjSN4gGfvS2S6hDnzQCceFOfDXEV6L+XT9RFuZBAt1HJAJFUxmTumVlck5DUEyoqstM4t1q7s/LreGxVE707GMzPN3UjK23BxHyXAyTkjPIEU/3fEdzcWVteWD2kKyoJJGuy+1AQPNG0gEhsgk8uVBLqKhXAnGc11PdWtw1rI9uI3E1q5eGRJM8uZJVlIwRnx9XNFwpxbq2oW8VxFbWkcbGQM8kknnlXdAY40yQoIAO45JBxgYNBYVaQzq4yjBhkjIIIyORHKq37Jhf90cm08n8put+BN3u/vXzsyduN+MZ549dbQcYNbaJdX0EECNFPKojUMIyfKhEWI3ZyQSTz60Fk0Uw6BeahJIzXcEEEJXMaLI0k6tkcpSB3fTP0ScH00/UBUM4g7UbW3doYQ11MORSLG1D/wAcp81fYMmoX2g9oz3Mj2dm5SBCVmmU4aUjqkbeCeBI6+zr48F8Hm6gmMBEfdYVBjzXcjJDN1HLHPn9KtZhJN5KfNvxDjddoWpS/QNtbj0BGnf3sxC/AUlHFmqdfLVPqNtDj5c6Vf6tb/8A5P8A3D/drP8Aq2v/APk/9w/3atvFGq2te0vUIvy0UFwvj3ZaGT+axKn4iplw12hWl55iMUlH0opBscfZPUesZqGf6tr/AP5P/cP92mPivgue2jSecopDhUeNzvV8FgQcDl5pqNY03YvUGs1V3Zx2jtI3kl4R3yjKt0EqjxHoYeI8evpq0FbIyKyssuqvLtmiitJZQqlmIAAJJPQADJPwqEtVukLmMMpcDJXcNwHpK9QOY+NetUzpG+Oa14gfcBe3ksUoORts58Q2270KjRo2f+MVOuMOK7m1ubC3toFna6M67S+w5ijDqQ5OFAJJbIPJTgZoJZXncXCxozyMqqoLMzEKqqBklieQAHPJqFahxRqUIt7VobVr+6kk7sI8pt44Y1VmklJAYkZxgdfD0Hy1v8JjTtTXUPJGTyK4KPb96p3d02VZHzyxzyD4UE7hmV1V0IZWAZWUgggjIII5EEc80GdQwQsNxBIXIyQOpA6kVVttxNqllp9neSx2nkaR2qNGGla47p1jjEm/km4kg7QDjOMnmaleo3yjV7SHuoyz21wwlIPeIFZRtU5xtOedBKqKivDfGRktrqS8Cxy2Uk0dwFztAiy4dQxJ2smCPTzpq/05vTaWGyGHy3USxijYuIo4lBk7yQ53HEe0kDHNvVghP6Khek8TXsN2LLU0gLSRPNBLb7wr91jvIyj8w4Bzy5YpFw7xPqV/At3avp+1mJ8mIlMioGIw8yv5smB9THMUFg0UCighnFmjXcd5Dqenos0iRtbzwFhGZYC28bHPIOrc+fX5H1sOJtRuJokXTnt4tw76WeSPIUdRHGhyzH09Kl1FBXGmvqOmCezhsWukMssttKkkariVy+yYMQV2sTk+PzrA4FuYrHSLdQJJLfUILq4IZQFBeWSVhuI3BS4GBzOOlWRRQRXX9Fmk1PSbhEzHb+Wd62VG3vYFROROWywI5A48cUHRpvw35Zs/Efg/uN+5fyvlYk27c7vo884x66lOaRfhu37/AMm71O9295szz27tufR18OtBVXA2vX66UttaWEkhc3CxT97EIRvnkyz5O5dpJ83HPb66Xa1wPJbrpSm2OoW9pC8ckCso/HMAe+EbkBxncMHpVkaRpENrEsNugSNSxCgscFmLtzYk82JPvpbQQDgXQJ4r67uXso7KGWGBY40aE80Zt24R4AfmCeWOfU07dmWizWmmW9vcpslQzbl3K2N1xI681JByrA9fGpTRQQHggXlnLJYy2chja5nlW5V07rupGaRSRnduzhduPH1U23XBt4dBvLIRfj5JpHRN8fNWvFlB3bto8wZ5n51aFFBgVBO2Hio2ll3cRxLckxKR1VMfjGHuIX7dTyqC7c70yaikXhDCv852ZifgF+FaceO8lM7rFBIrjaAo6CrfsNUl07SbNYcLPdFpmJAbahwQQDyztMY5+uqd7vlUn0vWyUjEzzTsoIVRvlKLnkozyUchyzTuTPHj/RN38Oj4dOLLml5bJjPN2ndpxVqLdZz/ANuL+5XlqvGOoRmFFnO+aVY1/FxHl1c/Q8FpvtOLIo8d/BcxL9d4jt95HSl+lQLf6qphYPFbQZDDmveTcifaE+6vm+PPuTm1yTKTVv4/E/nT1O3zde8d+ljj/jxo96JcanLMZJLsLax5aQmKENgc9gbZjp1PgPXUC4/4knvrjl5kCHESc8nwLsPrH5Dl6c2XxZMFQWkXJFwZPWeqqf3j9n11VnEY7tWbxHT2nkK9Lj7GUynFveX3/wBvneTK4+IiUl6ySB42IaJso3jlT91dH8B8Ri7to5PrLnHoYcmHxzXNAh5Va3YhqBCyRHosmR7GA/rB+Nevy4ax2tx5edLoqO8f2dzNYTW9mu6ScCHO5VCRyMFkcliMgJu5DnzFSKiuZurvVOxWxa1kihEwfuyIybiYqJAvmEoW243Y5YpUNJvZrjQrieIq9utx5V58R2O9sIweTHducZ83OM88VOqKCH8a6VdC5s9Qs4xM9r3qPDuCGSKZQG2MeQZSAQD1+R8bzUL2/s7+A2EluHtZkjMssW+SV0ZQgQHzRz+kxxU2ooILxPw1cy6CllHHunEVmpTcg86J4S43FtvIK3jzxyzTlf6NM2r2l0qZijt7iN2yvJ3ZSo253HODzAxUopFqWswW4UzyKgZlRc+LMcAfHx6CggvGXBF1NenyYDyW/WGO+O4KVFvIGDAEgkvHmPkD45xmnfjTRbgS2N9ZRCWSyaTMG4J3kM0YjcIx5BgACAf8DLkkBGQQQfEcx8a2oIJp9veXuoRX09q1tFaQzJDHI6GSWWYAMzBchECjHPx5+yP67w613g2+kzWV+XRvKQ8CRRNvBdzJFJmXln8zJzVt0UGFFZoooCiiigKKKKClO3S5mW7t1EjiJ4CQgYhd6yEOSB1OGTr6KiPZ/Li+RR/vUdPDmQNw+YFWH2+WOYbOf6krxH2Sx7h84hVU6Bed1d20v1JUz7Nwz8qC/tO4ikjOyXLAcuf01+PX3/GpPaXySLuRsj5j2jwpgntVcYYZ9B6Eew+FJ9HBhu0jJysqSAHoQybW2n08snPqNaZcdnlSZb9pdRRRWa4ooooCuf8AtitiNVdj+fFER7sr/VXQFVX22aGWWG7UfQzG/wCqxyp9zcvtVvwX9cZ8v7VQiLJCjxIHxqZ6IVUgLyFRm3j57vQOXtPL+vPupfbX+3wPwr1cZJK8zl3ZNLX0y7TYd+NuDuzzGMc858MV68AaOtpazXjIEe6YzCMeaFjJPcxhfAkEe9seFRXhKTyuVbfntbm46fix9L4jzftVZHEFyB3UfIcy5HqXAX9og/ZrxviPNOvx5Z37ef8Aju6WN5FfXK6qSweC2JJJLiZsEk5zjGahfFVtOpVZ3jJbLbYwcDHTzjzNWre34xVXcQzd7cu3gvmj3f414HwPmz7fauVxkk8+vP8Adej3etx8HD81930jrRVPex+AiSU+llHwB/jUNuI8VbHZZopjjUkcz5x9/P7sV9d2tY46eXwXdWZRRRXmuwUUUUBWHcAZPIDxrNMPF94UijQDJlmSMZPLmGYk+wKTj1Ug01LicDKw8z9c9B7B4+0/Oqv7U5n7qESEkyyFst1IRcdDzx5/qqxdMsFXmfOb0nw9g6D76rDtiu915DH+jhB97sT9wWtLhqbqky3dI7wfPKt7aLC7IWniXzSQCO8G7I6Ebc8jXTgrnnsosu81W35co1llP2UKD9pxXQ9ZriiiigKKKKAooooCiiighPbFY95pM7eMTRTD7Ei7v2S1c8yekeH8a6q4l0/v7O5g/Swyp72QgfPFcqI25QfSB8xQdIaTd97BDL9eNG+Kgn51pqD7ZLWT6lwgPslVoT83Wmbs2ve80639KBoz9ljj5Yp24iUm2mI6oveD9aIiQfNa6/eLn9VM6K84JQyhh0YAj2EZFelcjoFFFFAUi1fTEnieKQZV1II9tLaKDnjW+GntJjE4JXJ2N9Zf4jxFaQWgq9Ne4ejuUKyKD/H0g+BqtdT4Mmt2O0F1/aH8a9bh7OOU1n4rzOxwZzzh5h97LNKCmebHPCxj95v7NJ+Ntbdbx1VQwREXqRzwXP7w+FJ9E4oltkMSqgBYsd6vnJwPBh6KSX92JZHlcruc7jjkOgGAOfgBXNzdPHsZZTlm8ajDu3gwn07rKGu51qU9FA9pLfwpleDqT1PM0+zJnkoJ9gpVpvCckzDcMD0Vfg6/W6UvyST+zLsdnuWfPbZP4MegcPtcSqSPMB+J/hV36HpoijA8TTTp/DUkIQw90MfSDhunpG2pRXLzct5ct16HHxzCaFFFFYtBRRRQFRPiuTddWkf1FmmPuCxL/SN8KllQvUX36hOf0UUMQ9rF5W+RSr4e1cvRytaorj677zUrpvBWEY+woQ/MGrxjlCjJ8OZ9grnC7uzJJJIfz3Z/5zE1py+pFOP2s3sIss3F3N9SKOMe2Ry5+Ua1dFVt2FWO2xml8Zbhv5saKg/a31ZNYNRRRRQFFFFAUUUUBRRRQYNcpa3Y9xdXMH6KeZB+qJG2/s4rq6ucu1ix7rVrnlgSCKYfajCH9pGoJR2OXebaeL6koYex1/itTySRGzGWXJGCuRnDDHTrVKdn2sNDPLEpx3ydfQUy3L3bqZu0Alb0tz86NGz45GVPP3V0Y3WG2Nm8tOlOEJi1lb7vpKgjb9aPMZ+a081yhpHaLqNsoSG6kVQSdp2uMk5PJwepJNP1t25aov0nhf8AWhX+xtrnbOkaKoS3/wDELeD8pb27ewyJ/aanO1/8ROSBJZjmRkrMeXuMfP40F0ZrGah2vcVM2Etzhc+c5BGcHGAOoHpNMV3xP3GGknctnoke4Y9XnDn06ke+tZxXW74ZfUm9RZ2a1khVhhgDUN4U4o8vMixd8BGBl3AVST4Aqx5+OKknkko6P+0azs00l28rrhuF/CkR4Kh9A+FOW+Zeoz7gfurePUx0YY+Yps1KR2/C0K+Hyp1htVT6IArdHBGQc1tUJFFFFAUUUUBRRRQYNQSwk3y3Uv17mTH6seIR/Rn41Nry5EcbyN0RWc+xRk1X/DRPk0JbqyCRv1pPxh+bGteKbqmdLOILvu7S5k+rDKffsIHzIrn1Byq4O0+926eyjrJIie7Jc/u1UBjJG1ereaPa3mj5kVHJ7MPTpPsyse60qzXxaPvT7ZWMv9qpRSewtBFFHEvSNFQexVCj7qUVmuKKKKAooooCiiigKKKKAqk+3qx23VpN+kikjPticOPlIauyqz7d7DdZQTeMVwB9mRGQ/tbKCndCn2XUDf8AGAfYx2H5MaXdp9tzglA+sh+TD+1TKh85TnGGHP0c+tXzdcP25Tzo1kGQ34xQ+fcRgfCt8POFxZZeMpXMpesiauj14QsDdWoa0tykgljYd0gBbYJEPIdRsYD9Y1IB2WaTnPkUHwOPhnFZZY6rSXbk/vq3hmO5faPvrraPs70sdLG198MZ+8VmPs90xXWRbK2VlIYERKMEdDgDFVSqSTiPzOZwCWwegILnoT191IkU3DrHEu95DtUZOST6PD19eWK6G7lcbcDHTGOXwpPFpMCv3ixRq/TcEUNg9fOAzXRee37MZxamiLhTh9bO2jhUDcBl2H50hA3N8gPYBTxRRXP7bCvKW3Vuo/j8a9aKBtktXj86M5HiP8PGlFnfK49BHUf56ilVJnshvEg5EdfWCMfGgU0V4SX0asEZ1DEZwTzx0z7M16hqI22orANFEs0Vqzgda8JL5RU6CDiy3aSznhjZVeZGiBY4A3jaT7lyfdUavrhIlSKPoCMn0hRThrmsDmCf8+qoabvvH5HIFbceNZZ0y9rN5kWsQ8S8h9wVR97VF+C7LvtRso8ZBnjY+yM96fkhpZ2hXe+7Vf0cSr7yS5/eFOnYxY95qiv4Qwyye9tsQ+TtWWf7qvj6dA0UUVVYUUUUBRRRQFFFFAUUUUBUU7UrHvdJvABkpH3o9sLLL9ympBquqxW0LzzsEjQZZj7cAADmSSQAB1JFUX2idrD3qG3tA8UDZ7wkgSSj6vmk7U9IByenTkQgMo5GugNAuu+sreT60SZ9oXafmDXP0JyoPqFXP2XXe/To1PWN3T57h+9WvF7Uz9Hu+l2iCX9FPC59hfu2/Zc1OxUF1WDfbzoOpjfH6wUlfmBUy0y6EsMUo6SIj/zlB/rpyT0jApooorJoKKKKAoopj431d7XT7u4i+nHE7JyzhsYBI8QCc+6ge80ZqiJNNkWFJ7Sw1cagNkgu3YsJHyC3eL3pUxsMjG3oR1qYa1pIvdcS3neYQnTBK8SSvGrt5WV2vtIJHPwwfNHOgsfNNGsXFzEwliQzRhSHiXaHyDkMmcbjjltz4DAqM9nlmLW+1awhLeTwNavEjMz9338LO6qWJOMgVPsVMukXyr++7RdMmXbP5jj82UNFIh8cH6QPspmh7RLVeUDyS45DaGc+rmBk1aN5p0Uy7Zo0kX0OiuPgwNekFuqKFRVVR0CgKB7AOVb48sxmpGV47b5qB2PaIvn98roSFZRMrR5HNSVDAZHIdKH7R4D0KZ9oqdy2yNgsqtjpkA4z1xmk8ui27AhoYiD1zGhz7cisrlLd6aSWTSv5+PoueCBTPecajqkvuz/GrM/0MsM58jts/wAhF/dpTHw/arzW3gHsijH3CpmULKppNQmu2CR+cT1OeSjPUnwFLWsWtyAW3buYIGM+BGPD/EVKbsg3t2VAATuYAAMAbYzI2APXL8q8tQgQwsXHJVLZ8RtBOR863xy+7HLHalNZuu8uZn9LkD2DzR8gKs/sDsed7OR+ihHuDSN+8lVGlPvBHG82nzM8eWjZvxkZOFcDkCD4MPAj2Hlyrkrojp+io7whxzbaijGDcrpjfG4AZc9DyJBU8+Y9HPFSKgKKKKAooooCiiigKwTWawaCiu2HtA7+Z9OiXCQSAyOerSKCCoHgqlveR6udbUu4w/2tff8AUz/0jVnh2MeV238qn30CeaykhZopVKOh5qeo3KHGfXhhVj9jt55l1EfBkkH2gQfuFJ+1fhi4OpGWGGWRZ4omBSN3G9F7th5oODhUPP01jgLha/huT3ltMizRsAWXAyrKfO+p9rGfCrY3V2izc0sOW9VT9b1D+PSn3g9StnChOTGCnuU4X9nFN9jwSu8SznLAYABOB7zyHrwPfUlt7ZY12oAB6BTLK5ImOnrRVY9s/FF9p/kdxaylYmdklTZGwYjDqMspIyocciOlM3bJ2l3drcW8OnzbAYe+kKpG+RI2EzvU4wFzyx9MeqqrLnoqpO0LtCusaRHpsvdyXwWQ4VHOJe7VBh1OPOZv5tPkWon8PGDy+U4iB8kMTbPyIO/vc7c/ndOpxQT+vC9s0mjeKVQySKyOp6MrDBB9oNQvU+2nS4GmR5JDJC5jZBE24srMrbc4UgFTzJA6emnnhPj2z1GGSa3cgRflBINjR8iQW5kYwCcgkcj6KBoh7PLqNRDDqt3HbKNqx7IWkVfBVnI3AAchy5YqQR8MoL4X+9y4tfJNpxtKd73u4nGd2eXXFV9xh20WslpdpYvcCRVwk6xMI9+5ej9VyM8yBT7wnxvHBolre6jOcspBdss7v3jgKAObNgfAZPSgk2ncOJDd3d2rMWu+43KcbV7iMxrtwM8wcnOad6hOgdrthdTpbjvoZJMd2J4+7Ememwgkc/DOM+HOnnTuM7We8msY2bv4AS6sjKMAqMhjyYecvTwNA+0VHdA4/srxrhLeTcbfnJlWUbcsNyk/SHmnmPV6aS2/ahp72cl93rLAj90WZHUtJtDbEXGWOCOnr9BoJZRUF0jtisbieKAJcxtMwSNpIdqOx6YYMetTW5VijhDtYqQp9DEcj8aD1rBqluLX4g062a6uNVgKghVVYY9zu3RVzCBnGT7Aam/ZPqF7cack+oOXeV2ZCVRT3OAFyqqBzIYj0giga42w8xb/AHk0kufDDHzR7lCj3Uj4wvNlhcsD1jKD7ZCf11NNY4OgmHLKMDkEEgA+kYIK+41A+0Lhq8aBYIYXlMki/kxuGFDNknovQfSxV/nutK/Kp7OBk+A+6vS50+SFu7lUq21WwfQ6hgfeD8cjwp2Xgu9MqQPa3CmRgnOJwMMcMd2MYAyc58KeO1+MDU2GOQiQD1ANJVFjdwFxR5BeLMRuUqY3H/AxUkj1ggHnXTMcgYAjmCMg+kHmK5EI5HH+eddZaV+Qh/k0/cFArooooCiiigKKxuFY3ig2oNad4KDKKDlHjD/a19/1M/8ASNXpw7/+3bfyq/114cYyD8LX3/Uz/wBI1b8PTr5XbkkDEq5JOAKDq9Og9gravJJhgc/Ctu9FBvRWneitWukHVlHtIoIb2y6N5RpFzgZaEC4X1d2cv/7Zeqt7MtEfVRqUs2CRYx2Ufo3iNVjYesdypPrc+mr/AJL+EgguhB5EZByPZXhFfWsYIVoUHU4KIPf0oOfOyCOS91WzEvNbCB8epVdymfWJJh7lHoqaR/8A9i3/AE//AMYVa9vDEp3RqgLeKqoyOvUdaz3Me7ftXd03bRux069aCq+x6MHVNeJAJFwQDgZANxc5GfDPKo9wvp7unFcNsPOyyoq+IEtz5igelQVA9dXtFCiklVUFuZIABJ9ZHXqfjRFAiklVVS3MkAAk+sjr1PxoOf7DjqxHDUmnhitzsdSgjc7mM2/eXA24245k5GMeitNdtm/AmgXLKXt4JHM4AyMNMMbh6CFdcnxYDxq+4tHtlZ3WGFWk+mwjQF+efPIGW5+mlAgTbs2rswRtwNuD1G3pigpbtL4ht9UudKg0yQTTCbfuRW/FoSh84kDGNu4+jZzxWO1u6k0zVk1GEY8qtZoTjl+NWMxhvdmFvsVcVho1tASYIYYi3UxxohPt2gZpRPbxvjeqtjpuUNj2ZoOctc0uTQ4raRAf/wA7TpbebngiZ/OY+1Q8Y+walmscL2cHD2n2t/K9vvdZBKqGQJcSRySESIOZXaSnL0Crhnt43wHVWx03ANj41i6to5F2SqjqeqsqsvwPKgozh3i++h1GytI7+PU4ZXUMAjMyJuALszLuVlXLZ3H6Jz677pBp+j20GfJ4YYs9e7jSPPt2gZr3k1GJTtaRAR4Fhn4daCkuK7ltf1uLT4mJtLUkyMp5HaR3z5HpOIlPPrnoTV428CoqogCqoCqAMAKBgADwAHKklu9shJTulJ67Qq59uKVLdoejKftD+NB60VqHFZ3UGa537Yf9qP8AyafvyV0NvFc8dsDD8KSYP+7T3ec/X5fGghb9D/nxrrLSvyEP8mn7grkxzyP+fGustKP4iH+TT9wUCyisZozQZorGazQRfX+Jo7SIzTFtgIXzVLHJ6ch4VDdU7XLKSJ0juXhdhgOIpCynPUArg+j31ZLWYNeDaUp8KCmY+0VkBxftcN4B7WVFx+tHzz8qTXfaleOpWOCXJ6PEZvueL7jmrv8AwUPAVg6UPX8TQcr6jYXM8jSmCcM5LMxjlJZmOST5vXNJU065jYNsmUjx7uQY+K11b+CBWRoy0HOVjxpqBdS1+Y8H/eyMF9hUREfKpza8ZTy4HlumrkYz3kztnHI7XKAnOPRVqPw5C300Vv1lDfeKb7ns70+T6drAf/SQH4gA0Ffx2l/L/wCaRY/5VvC3zLUrXhaZvyupXh/USOL7lNSC57GNKfn5PsPpSSVf7WPlSQ9idmPoS3iepbjl81NA3p2f27flbi8l/XuXAPuAFK7fsy00YJtg/reSZ/vfFeo7FLL8+S7f1NcHHyUVMtO0ZIIkhjGEjUKoJJwo6DJ5mg8YZmUBQMAAAeoDkBShbhqUC2rfuKkJhcNWfKGpR3FHcUHh5Q1Y8oalHc0dxQJ+/atTO1Ke4o8nqdhKZ2rUztSs29Y8mptBG07VHtY4Qs7pzLPCGc4BffIrYAwOasPCpZ5JWjWANNiBHgC0X8nJcx/qXMnL3NmvJ+F2H5O/vF9pWT71p11Dsjs5ZHl3XKO7Fm2TsoLE5JwQcUl/1M23jcXpHoNx/wDSoSZptIv05pqfIfpbWH5nNa/6RXcC+ffae7Z/PZosDA5Du3OfgP4SOHsZ00c3ikk/lJpT9xFOVt2aadH9G0g96b/381AqDiLj+9LApfQgD8yCeQ/Nosn2EmonqF1eXT943fSN4thnJ6fVQeiuoIOG4E+hFGn6saL9wpR+DRQcrQaZcA5eC4cejuph8wKm+ndpd7CNrw3LgAABzIqqAMDpGTV5fg4VsLL1mgqCDtVLgiSbyc45ER3MpB9e5VXHup64e7TYItxuL5p9wGAYWQLjxGBzqxDZ++hbNfqj4Cga+H+PLa8cxwM5IXccowGMgdT486kHfV4rEK27oUCnbRtraig121grW9YNB57aNtemKxigAtG2thRQa7aNtbUUGmyjZW9FBpso2VvRQabKNlb0UGmyjZW9FBpso2VvRQabKNlb0UGmyjZW9FBpso2VvRQabKNtb0UGu2tJHVRliB16+oZPyr1pDqOjRztG0mT3ecDOBklTk458io8aBQkqkAgg56c+uRn7udYFwhJUMuQAcZGcNkLy9eDj2Gm9OFbYMX2EsSGyXdsFSpGMnljYvTwGOnKvKLg21VURUIVChADuOcbtImefnYZ2PP1egUDpNcois7sAqjcSTyAHj8jXoWXoSM+jl49P6/hTQeDbTzvxeNwRThmHKNO7Udfqcvn150pm4egdg7KSwZGyXb6SclJ58+X3UC1Sp6EH2EGs93SXT9FhgOYUCeaF5egBVGfTyUfP0ml1AUUUUBWDRRQFFFFBmiiigKKKKAooooCiiigKKKKAooooCiiigKKKKAooooCiiigKKKKAooooCiiigKKKKAooooP/2Q=="/>
          <p:cNvSpPr>
            <a:spLocks noChangeAspect="1" noChangeArrowheads="1"/>
          </p:cNvSpPr>
          <p:nvPr/>
        </p:nvSpPr>
        <p:spPr bwMode="auto">
          <a:xfrm>
            <a:off x="141121" y="-745560"/>
            <a:ext cx="2427840" cy="1555200"/>
          </a:xfrm>
          <a:prstGeom prst="rect">
            <a:avLst/>
          </a:prstGeom>
          <a:noFill/>
        </p:spPr>
        <p:txBody>
          <a:bodyPr vert="horz" wrap="square" lIns="82944" tIns="41472" rIns="82944" bIns="41472" numCol="1" anchor="t" anchorCtr="0" compatLnSpc="1">
            <a:prstTxWarp prst="textNoShape">
              <a:avLst/>
            </a:prstTxWarp>
          </a:bodyPr>
          <a:lstStyle/>
          <a:p>
            <a:endParaRPr lang="es-ES_tradnl" sz="1633"/>
          </a:p>
        </p:txBody>
      </p:sp>
      <p:sp>
        <p:nvSpPr>
          <p:cNvPr id="11" name="10 CuadroTexto"/>
          <p:cNvSpPr txBox="1"/>
          <p:nvPr/>
        </p:nvSpPr>
        <p:spPr>
          <a:xfrm>
            <a:off x="611560" y="2158263"/>
            <a:ext cx="771125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Servidor: (máquina física)</a:t>
            </a:r>
          </a:p>
          <a:p>
            <a:pPr lvl="1">
              <a:lnSpc>
                <a:spcPct val="150000"/>
              </a:lnSpc>
            </a:pPr>
            <a:r>
              <a:rPr lang="es-ES_tradnl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3.- Vamos elegir la primera opción.</a:t>
            </a:r>
          </a:p>
          <a:p>
            <a:pPr lvl="1">
              <a:lnSpc>
                <a:spcPct val="150000"/>
              </a:lnSpc>
            </a:pPr>
            <a:endParaRPr lang="es-ES_tradnl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s-ES_tradnl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s-ES_tradnl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s-ES_tradnl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4.- A continuación ya podemos editar los permisos y quitar al usuario todos.</a:t>
            </a:r>
          </a:p>
          <a:p>
            <a:pPr lvl="1">
              <a:lnSpc>
                <a:spcPct val="150000"/>
              </a:lnSpc>
            </a:pPr>
            <a:endParaRPr lang="es-ES_tradnl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s-ES_tradnl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s-ES_tradnl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s-ES_tradn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51D014BA-323C-4C4C-AC5A-7E7252B66867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4.- Compartir recursos: carpetas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2892D9-1AED-4E9E-9DF3-3AD4F3E20171}"/>
              </a:ext>
            </a:extLst>
          </p:cNvPr>
          <p:cNvSpPr/>
          <p:nvPr/>
        </p:nvSpPr>
        <p:spPr>
          <a:xfrm>
            <a:off x="511543" y="1597914"/>
            <a:ext cx="4102405" cy="5078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Ejemplo: Permisos heredados e explícitos.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5316883-F963-4E84-BBAE-BFFF5CB95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698" y="2158263"/>
            <a:ext cx="3781599" cy="195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007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27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1" y="6245641"/>
            <a:ext cx="289584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27</a:t>
            </a:fld>
            <a:endParaRPr lang="es-ES" sz="1270" dirty="0">
              <a:solidFill>
                <a:srgbClr val="FFFFFF"/>
              </a:solidFill>
            </a:endParaRPr>
          </a:p>
        </p:txBody>
      </p:sp>
      <p:sp>
        <p:nvSpPr>
          <p:cNvPr id="20482" name="AutoShape 2" descr="data:image/jpeg;base64,/9j/4AAQSkZJRgABAQAAAQABAAD/2wCEAAkGBhISERIREBQUFRUUFhYUFxcXFRQVFxcVFhQYFRcXFxYZHCceFxojGhoYHy8gIycpLCwsFh8xNTAqNSYrLCkBCQoKDgwOGA8PGikfHCQ0LywsLCwsLS4sLSwsKSwsLCwsKTUpKSwsKSkpLCksKSwsLCktKSkqLCwpLCwxKSwpKf/AABEIALQBGQMBIgACEQEDEQH/xAAcAAABBAMBAAAAAAAAAAAAAAAABAUGBwECCAP/xABPEAACAQMCAwMIBAkICAYDAAABAgMABBEFEgYhMQcTQRQiUWFxgZGhMlKCsRUjM0JTcqKy0XOSs8HC0uHwFhc1Q2JjdJMIRYOjxOIkNDb/xAAaAQEAAwEBAQAAAAAAAAAAAAAAAQIDBAUG/8QAJxEBAQACAgIABQQDAAAAAAAAAAECEQMEITEFEhNBYSIykbFRcdH/2gAMAwEAAhEDEQA/ALtmnVFLOwVQMksQAB6STyFJNP1+2uCRbzwykdRHLHIR7QpOKiHEVkt/rEVjcZa2t7bytoskLLK0vdJvA+kqgE49J9dPp7P9PEsM8dtFFJCwdGiRYjkcsNsADAgkYNBIaKgCcS6reNPLpsdoLeGR4k7/AL0yXDRHDlShCopIIGffWdQ7R5DYafeWkCs93dRWxikYrtZu8V1DjoQ6YDEYwc48KCfUVXVzxRrFvdQ2k0VjLJeLJ5OY2mjSN4gGfvS2S6hDnzQCceFOfDXEV6L+XT9RFuZBAt1HJAJFUxmTumVlck5DUEyoqstM4t1q7s/LreGxVE707GMzPN3UjK23BxHyXAyTkjPIEU/3fEdzcWVteWD2kKyoJJGuy+1AQPNG0gEhsgk8uVBLqKhXAnGc11PdWtw1rI9uI3E1q5eGRJM8uZJVlIwRnx9XNFwpxbq2oW8VxFbWkcbGQM8kknnlXdAY40yQoIAO45JBxgYNBYVaQzq4yjBhkjIIIyORHKq37Jhf90cm08n8put+BN3u/vXzsyduN+MZ549dbQcYNbaJdX0EECNFPKojUMIyfKhEWI3ZyQSTz60Fk0Uw6BeahJIzXcEEEJXMaLI0k6tkcpSB3fTP0ScH00/UBUM4g7UbW3doYQ11MORSLG1D/wAcp81fYMmoX2g9oz3Mj2dm5SBCVmmU4aUjqkbeCeBI6+zr48F8Hm6gmMBEfdYVBjzXcjJDN1HLHPn9KtZhJN5KfNvxDjddoWpS/QNtbj0BGnf3sxC/AUlHFmqdfLVPqNtDj5c6Vf6tb/8A5P8A3D/drP8Aq2v/APk/9w/3atvFGq2te0vUIvy0UFwvj3ZaGT+axKn4iplw12hWl55iMUlH0opBscfZPUesZqGf6tr/AP5P/cP92mPivgue2jSecopDhUeNzvV8FgQcDl5pqNY03YvUGs1V3Zx2jtI3kl4R3yjKt0EqjxHoYeI8evpq0FbIyKyssuqvLtmiitJZQqlmIAAJJPQADJPwqEtVukLmMMpcDJXcNwHpK9QOY+NetUzpG+Oa14gfcBe3ksUoORts58Q2270KjRo2f+MVOuMOK7m1ubC3toFna6M67S+w5ijDqQ5OFAJJbIPJTgZoJZXncXCxozyMqqoLMzEKqqBklieQAHPJqFahxRqUIt7VobVr+6kk7sI8pt44Y1VmklJAYkZxgdfD0Hy1v8JjTtTXUPJGTyK4KPb96p3d02VZHzyxzyD4UE7hmV1V0IZWAZWUgggjIII5EEc80GdQwQsNxBIXIyQOpA6kVVttxNqllp9neSx2nkaR2qNGGla47p1jjEm/km4kg7QDjOMnmaleo3yjV7SHuoyz21wwlIPeIFZRtU5xtOedBKqKivDfGRktrqS8Cxy2Uk0dwFztAiy4dQxJ2smCPTzpq/05vTaWGyGHy3USxijYuIo4lBk7yQ53HEe0kDHNvVghP6Khek8TXsN2LLU0gLSRPNBLb7wr91jvIyj8w4Bzy5YpFw7xPqV/At3avp+1mJ8mIlMioGIw8yv5smB9THMUFg0UCighnFmjXcd5Dqenos0iRtbzwFhGZYC28bHPIOrc+fX5H1sOJtRuJokXTnt4tw76WeSPIUdRHGhyzH09Kl1FBXGmvqOmCezhsWukMssttKkkariVy+yYMQV2sTk+PzrA4FuYrHSLdQJJLfUILq4IZQFBeWSVhuI3BS4GBzOOlWRRQRXX9Fmk1PSbhEzHb+Wd62VG3vYFROROWywI5A48cUHRpvw35Zs/Efg/uN+5fyvlYk27c7vo884x66lOaRfhu37/AMm71O9295szz27tufR18OtBVXA2vX66UttaWEkhc3CxT97EIRvnkyz5O5dpJ83HPb66Xa1wPJbrpSm2OoW9pC8ckCso/HMAe+EbkBxncMHpVkaRpENrEsNugSNSxCgscFmLtzYk82JPvpbQQDgXQJ4r67uXso7KGWGBY40aE80Zt24R4AfmCeWOfU07dmWizWmmW9vcpslQzbl3K2N1xI681JByrA9fGpTRQQHggXlnLJYy2chja5nlW5V07rupGaRSRnduzhduPH1U23XBt4dBvLIRfj5JpHRN8fNWvFlB3bto8wZ5n51aFFBgVBO2Hio2ll3cRxLckxKR1VMfjGHuIX7dTyqC7c70yaikXhDCv852ZifgF+FaceO8lM7rFBIrjaAo6CrfsNUl07SbNYcLPdFpmJAbahwQQDyztMY5+uqd7vlUn0vWyUjEzzTsoIVRvlKLnkozyUchyzTuTPHj/RN38Oj4dOLLml5bJjPN2ndpxVqLdZz/ANuL+5XlqvGOoRmFFnO+aVY1/FxHl1c/Q8FpvtOLIo8d/BcxL9d4jt95HSl+lQLf6qphYPFbQZDDmveTcifaE+6vm+PPuTm1yTKTVv4/E/nT1O3zde8d+ljj/jxo96JcanLMZJLsLax5aQmKENgc9gbZjp1PgPXUC4/4knvrjl5kCHESc8nwLsPrH5Dl6c2XxZMFQWkXJFwZPWeqqf3j9n11VnEY7tWbxHT2nkK9Lj7GUynFveX3/wBvneTK4+IiUl6ySB42IaJso3jlT91dH8B8Ri7to5PrLnHoYcmHxzXNAh5Va3YhqBCyRHosmR7GA/rB+Nevy4ax2tx5edLoqO8f2dzNYTW9mu6ScCHO5VCRyMFkcliMgJu5DnzFSKiuZurvVOxWxa1kihEwfuyIybiYqJAvmEoW243Y5YpUNJvZrjQrieIq9utx5V58R2O9sIweTHducZ83OM88VOqKCH8a6VdC5s9Qs4xM9r3qPDuCGSKZQG2MeQZSAQD1+R8bzUL2/s7+A2EluHtZkjMssW+SV0ZQgQHzRz+kxxU2ooILxPw1cy6CllHHunEVmpTcg86J4S43FtvIK3jzxyzTlf6NM2r2l0qZijt7iN2yvJ3ZSo253HODzAxUopFqWswW4UzyKgZlRc+LMcAfHx6CggvGXBF1NenyYDyW/WGO+O4KVFvIGDAEgkvHmPkD45xmnfjTRbgS2N9ZRCWSyaTMG4J3kM0YjcIx5BgACAf8DLkkBGQQQfEcx8a2oIJp9veXuoRX09q1tFaQzJDHI6GSWWYAMzBchECjHPx5+yP67w613g2+kzWV+XRvKQ8CRRNvBdzJFJmXln8zJzVt0UGFFZoooCiiigKKKKClO3S5mW7t1EjiJ4CQgYhd6yEOSB1OGTr6KiPZ/Li+RR/vUdPDmQNw+YFWH2+WOYbOf6krxH2Sx7h84hVU6Bed1d20v1JUz7Nwz8qC/tO4ikjOyXLAcuf01+PX3/GpPaXySLuRsj5j2jwpgntVcYYZ9B6Eew+FJ9HBhu0jJysqSAHoQybW2n08snPqNaZcdnlSZb9pdRRRWa4ooooCuf8AtitiNVdj+fFER7sr/VXQFVX22aGWWG7UfQzG/wCqxyp9zcvtVvwX9cZ8v7VQiLJCjxIHxqZ6IVUgLyFRm3j57vQOXtPL+vPupfbX+3wPwr1cZJK8zl3ZNLX0y7TYd+NuDuzzGMc858MV68AaOtpazXjIEe6YzCMeaFjJPcxhfAkEe9seFRXhKTyuVbfntbm46fix9L4jzftVZHEFyB3UfIcy5HqXAX9og/ZrxviPNOvx5Z37ef8Aju6WN5FfXK6qSweC2JJJLiZsEk5zjGahfFVtOpVZ3jJbLbYwcDHTzjzNWre34xVXcQzd7cu3gvmj3f414HwPmz7fauVxkk8+vP8Adej3etx8HD81930jrRVPex+AiSU+llHwB/jUNuI8VbHZZopjjUkcz5x9/P7sV9d2tY46eXwXdWZRRRXmuwUUUUBWHcAZPIDxrNMPF94UijQDJlmSMZPLmGYk+wKTj1Ug01LicDKw8z9c9B7B4+0/Oqv7U5n7qESEkyyFst1IRcdDzx5/qqxdMsFXmfOb0nw9g6D76rDtiu915DH+jhB97sT9wWtLhqbqky3dI7wfPKt7aLC7IWniXzSQCO8G7I6Ebc8jXTgrnnsosu81W35co1llP2UKD9pxXQ9ZriiiigKKKKAooooCiiighPbFY95pM7eMTRTD7Ei7v2S1c8yekeH8a6q4l0/v7O5g/Swyp72QgfPFcqI25QfSB8xQdIaTd97BDL9eNG+Kgn51pqD7ZLWT6lwgPslVoT83Wmbs2ve80639KBoz9ljj5Yp24iUm2mI6oveD9aIiQfNa6/eLn9VM6K84JQyhh0YAj2EZFelcjoFFFFAUi1fTEnieKQZV1II9tLaKDnjW+GntJjE4JXJ2N9Zf4jxFaQWgq9Ne4ejuUKyKD/H0g+BqtdT4Mmt2O0F1/aH8a9bh7OOU1n4rzOxwZzzh5h97LNKCmebHPCxj95v7NJ+Ntbdbx1VQwREXqRzwXP7w+FJ9E4oltkMSqgBYsd6vnJwPBh6KSX92JZHlcruc7jjkOgGAOfgBXNzdPHsZZTlm8ajDu3gwn07rKGu51qU9FA9pLfwpleDqT1PM0+zJnkoJ9gpVpvCckzDcMD0Vfg6/W6UvyST+zLsdnuWfPbZP4MegcPtcSqSPMB+J/hV36HpoijA8TTTp/DUkIQw90MfSDhunpG2pRXLzct5ct16HHxzCaFFFFYtBRRRQFRPiuTddWkf1FmmPuCxL/SN8KllQvUX36hOf0UUMQ9rF5W+RSr4e1cvRytaorj677zUrpvBWEY+woQ/MGrxjlCjJ8OZ9grnC7uzJJJIfz3Z/5zE1py+pFOP2s3sIss3F3N9SKOMe2Ry5+Ua1dFVt2FWO2xml8Zbhv5saKg/a31ZNYNRRRRQFFFFAUUUUBRRRQYNcpa3Y9xdXMH6KeZB+qJG2/s4rq6ucu1ix7rVrnlgSCKYfajCH9pGoJR2OXebaeL6koYex1/itTySRGzGWXJGCuRnDDHTrVKdn2sNDPLEpx3ydfQUy3L3bqZu0Alb0tz86NGz45GVPP3V0Y3WG2Nm8tOlOEJi1lb7vpKgjb9aPMZ+a081yhpHaLqNsoSG6kVQSdp2uMk5PJwepJNP1t25aov0nhf8AWhX+xtrnbOkaKoS3/wDELeD8pb27ewyJ/aanO1/8ROSBJZjmRkrMeXuMfP40F0ZrGah2vcVM2Etzhc+c5BGcHGAOoHpNMV3xP3GGknctnoke4Y9XnDn06ke+tZxXW74ZfUm9RZ2a1khVhhgDUN4U4o8vMixd8BGBl3AVST4Aqx5+OKknkko6P+0azs00l28rrhuF/CkR4Kh9A+FOW+Zeoz7gfurePUx0YY+Yps1KR2/C0K+Hyp1htVT6IArdHBGQc1tUJFFFFAUUUUBRRRQYNQSwk3y3Uv17mTH6seIR/Rn41Nry5EcbyN0RWc+xRk1X/DRPk0JbqyCRv1pPxh+bGteKbqmdLOILvu7S5k+rDKffsIHzIrn1Byq4O0+926eyjrJIie7Jc/u1UBjJG1ereaPa3mj5kVHJ7MPTpPsyse60qzXxaPvT7ZWMv9qpRSewtBFFHEvSNFQexVCj7qUVmuKKKKAooooCiiigKKKKAqk+3qx23VpN+kikjPticOPlIauyqz7d7DdZQTeMVwB9mRGQ/tbKCndCn2XUDf8AGAfYx2H5MaXdp9tzglA+sh+TD+1TKh85TnGGHP0c+tXzdcP25Tzo1kGQ34xQ+fcRgfCt8POFxZZeMpXMpesiauj14QsDdWoa0tykgljYd0gBbYJEPIdRsYD9Y1IB2WaTnPkUHwOPhnFZZY6rSXbk/vq3hmO5faPvrraPs70sdLG198MZ+8VmPs90xXWRbK2VlIYERKMEdDgDFVSqSTiPzOZwCWwegILnoT191IkU3DrHEu95DtUZOST6PD19eWK6G7lcbcDHTGOXwpPFpMCv3ixRq/TcEUNg9fOAzXRee37MZxamiLhTh9bO2jhUDcBl2H50hA3N8gPYBTxRRXP7bCvKW3Vuo/j8a9aKBtktXj86M5HiP8PGlFnfK49BHUf56ilVJnshvEg5EdfWCMfGgU0V4SX0asEZ1DEZwTzx0z7M16hqI22orANFEs0Vqzgda8JL5RU6CDiy3aSznhjZVeZGiBY4A3jaT7lyfdUavrhIlSKPoCMn0hRThrmsDmCf8+qoabvvH5HIFbceNZZ0y9rN5kWsQ8S8h9wVR97VF+C7LvtRso8ZBnjY+yM96fkhpZ2hXe+7Vf0cSr7yS5/eFOnYxY95qiv4Qwyye9tsQ+TtWWf7qvj6dA0UUVVYUUUUBRRRQFFFFAUUUUBUU7UrHvdJvABkpH3o9sLLL9ympBquqxW0LzzsEjQZZj7cAADmSSQAB1JFUX2idrD3qG3tA8UDZ7wkgSSj6vmk7U9IByenTkQgMo5GugNAuu+sreT60SZ9oXafmDXP0JyoPqFXP2XXe/To1PWN3T57h+9WvF7Uz9Hu+l2iCX9FPC59hfu2/Zc1OxUF1WDfbzoOpjfH6wUlfmBUy0y6EsMUo6SIj/zlB/rpyT0jApooorJoKKKKAoopj431d7XT7u4i+nHE7JyzhsYBI8QCc+6ge80ZqiJNNkWFJ7Sw1cagNkgu3YsJHyC3eL3pUxsMjG3oR1qYa1pIvdcS3neYQnTBK8SSvGrt5WV2vtIJHPwwfNHOgsfNNGsXFzEwliQzRhSHiXaHyDkMmcbjjltz4DAqM9nlmLW+1awhLeTwNavEjMz9338LO6qWJOMgVPsVMukXyr++7RdMmXbP5jj82UNFIh8cH6QPspmh7RLVeUDyS45DaGc+rmBk1aN5p0Uy7Zo0kX0OiuPgwNekFuqKFRVVR0CgKB7AOVb48sxmpGV47b5qB2PaIvn98roSFZRMrR5HNSVDAZHIdKH7R4D0KZ9oqdy2yNgsqtjpkA4z1xmk8ui27AhoYiD1zGhz7cisrlLd6aSWTSv5+PoueCBTPecajqkvuz/GrM/0MsM58jts/wAhF/dpTHw/arzW3gHsijH3CpmULKppNQmu2CR+cT1OeSjPUnwFLWsWtyAW3buYIGM+BGPD/EVKbsg3t2VAATuYAAMAbYzI2APXL8q8tQgQwsXHJVLZ8RtBOR863xy+7HLHalNZuu8uZn9LkD2DzR8gKs/sDsed7OR+ihHuDSN+8lVGlPvBHG82nzM8eWjZvxkZOFcDkCD4MPAj2Hlyrkrojp+io7whxzbaijGDcrpjfG4AZc9DyJBU8+Y9HPFSKgKKKKAooooCiiigKwTWawaCiu2HtA7+Z9OiXCQSAyOerSKCCoHgqlveR6udbUu4w/2tff8AUz/0jVnh2MeV238qn30CeaykhZopVKOh5qeo3KHGfXhhVj9jt55l1EfBkkH2gQfuFJ+1fhi4OpGWGGWRZ4omBSN3G9F7th5oODhUPP01jgLha/huT3ltMizRsAWXAyrKfO+p9rGfCrY3V2izc0sOW9VT9b1D+PSn3g9StnChOTGCnuU4X9nFN9jwSu8SznLAYABOB7zyHrwPfUlt7ZY12oAB6BTLK5ImOnrRVY9s/FF9p/kdxaylYmdklTZGwYjDqMspIyocciOlM3bJ2l3drcW8OnzbAYe+kKpG+RI2EzvU4wFzyx9MeqqrLnoqpO0LtCusaRHpsvdyXwWQ4VHOJe7VBh1OPOZv5tPkWon8PGDy+U4iB8kMTbPyIO/vc7c/ndOpxQT+vC9s0mjeKVQySKyOp6MrDBB9oNQvU+2nS4GmR5JDJC5jZBE24srMrbc4UgFTzJA6emnnhPj2z1GGSa3cgRflBINjR8iQW5kYwCcgkcj6KBoh7PLqNRDDqt3HbKNqx7IWkVfBVnI3AAchy5YqQR8MoL4X+9y4tfJNpxtKd73u4nGd2eXXFV9xh20WslpdpYvcCRVwk6xMI9+5ej9VyM8yBT7wnxvHBolre6jOcspBdss7v3jgKAObNgfAZPSgk2ncOJDd3d2rMWu+43KcbV7iMxrtwM8wcnOad6hOgdrthdTpbjvoZJMd2J4+7Ememwgkc/DOM+HOnnTuM7We8msY2bv4AS6sjKMAqMhjyYecvTwNA+0VHdA4/srxrhLeTcbfnJlWUbcsNyk/SHmnmPV6aS2/ahp72cl93rLAj90WZHUtJtDbEXGWOCOnr9BoJZRUF0jtisbieKAJcxtMwSNpIdqOx6YYMetTW5VijhDtYqQp9DEcj8aD1rBqluLX4g062a6uNVgKghVVYY9zu3RVzCBnGT7Aam/ZPqF7cack+oOXeV2ZCVRT3OAFyqqBzIYj0giga42w8xb/AHk0kufDDHzR7lCj3Uj4wvNlhcsD1jKD7ZCf11NNY4OgmHLKMDkEEgA+kYIK+41A+0Lhq8aBYIYXlMki/kxuGFDNknovQfSxV/nutK/Kp7OBk+A+6vS50+SFu7lUq21WwfQ6hgfeD8cjwp2Xgu9MqQPa3CmRgnOJwMMcMd2MYAyc58KeO1+MDU2GOQiQD1ANJVFjdwFxR5BeLMRuUqY3H/AxUkj1ggHnXTMcgYAjmCMg+kHmK5EI5HH+eddZaV+Qh/k0/cFArooooCiiigKKxuFY3ig2oNad4KDKKDlHjD/a19/1M/8ASNXpw7/+3bfyq/114cYyD8LX3/Uz/wBI1b8PTr5XbkkDEq5JOAKDq9Og9gravJJhgc/Ctu9FBvRWneitWukHVlHtIoIb2y6N5RpFzgZaEC4X1d2cv/7Zeqt7MtEfVRqUs2CRYx2Ufo3iNVjYesdypPrc+mr/AJL+EgguhB5EZByPZXhFfWsYIVoUHU4KIPf0oOfOyCOS91WzEvNbCB8epVdymfWJJh7lHoqaR/8A9i3/AE//AMYVa9vDEp3RqgLeKqoyOvUdaz3Me7ftXd03bRux069aCq+x6MHVNeJAJFwQDgZANxc5GfDPKo9wvp7unFcNsPOyyoq+IEtz5igelQVA9dXtFCiklVUFuZIABJ9ZHXqfjRFAiklVVS3MkAAk+sjr1PxoOf7DjqxHDUmnhitzsdSgjc7mM2/eXA24245k5GMeitNdtm/AmgXLKXt4JHM4AyMNMMbh6CFdcnxYDxq+4tHtlZ3WGFWk+mwjQF+efPIGW5+mlAgTbs2rswRtwNuD1G3pigpbtL4ht9UudKg0yQTTCbfuRW/FoSh84kDGNu4+jZzxWO1u6k0zVk1GEY8qtZoTjl+NWMxhvdmFvsVcVho1tASYIYYi3UxxohPt2gZpRPbxvjeqtjpuUNj2ZoOctc0uTQ4raRAf/wA7TpbebngiZ/OY+1Q8Y+walmscL2cHD2n2t/K9vvdZBKqGQJcSRySESIOZXaSnL0Crhnt43wHVWx03ANj41i6to5F2SqjqeqsqsvwPKgozh3i++h1GytI7+PU4ZXUMAjMyJuALszLuVlXLZ3H6Jz677pBp+j20GfJ4YYs9e7jSPPt2gZr3k1GJTtaRAR4Fhn4daCkuK7ltf1uLT4mJtLUkyMp5HaR3z5HpOIlPPrnoTV428CoqogCqoCqAMAKBgADwAHKklu9shJTulJ67Qq59uKVLdoejKftD+NB60VqHFZ3UGa537Yf9qP8AyafvyV0NvFc8dsDD8KSYP+7T3ec/X5fGghb9D/nxrrLSvyEP8mn7grkxzyP+fGustKP4iH+TT9wUCyisZozQZorGazQRfX+Jo7SIzTFtgIXzVLHJ6ch4VDdU7XLKSJ0juXhdhgOIpCynPUArg+j31ZLWYNeDaUp8KCmY+0VkBxftcN4B7WVFx+tHzz8qTXfaleOpWOCXJ6PEZvueL7jmrv8AwUPAVg6UPX8TQcr6jYXM8jSmCcM5LMxjlJZmOST5vXNJU065jYNsmUjx7uQY+K11b+CBWRoy0HOVjxpqBdS1+Y8H/eyMF9hUREfKpza8ZTy4HlumrkYz3kztnHI7XKAnOPRVqPw5C300Vv1lDfeKb7ns70+T6drAf/SQH4gA0Ffx2l/L/wCaRY/5VvC3zLUrXhaZvyupXh/USOL7lNSC57GNKfn5PsPpSSVf7WPlSQ9idmPoS3iepbjl81NA3p2f27flbi8l/XuXAPuAFK7fsy00YJtg/reSZ/vfFeo7FLL8+S7f1NcHHyUVMtO0ZIIkhjGEjUKoJJwo6DJ5mg8YZmUBQMAAAeoDkBShbhqUC2rfuKkJhcNWfKGpR3FHcUHh5Q1Y8oalHc0dxQJ+/atTO1Ke4o8nqdhKZ2rUztSs29Y8mptBG07VHtY4Qs7pzLPCGc4BffIrYAwOasPCpZ5JWjWANNiBHgC0X8nJcx/qXMnL3NmvJ+F2H5O/vF9pWT71p11Dsjs5ZHl3XKO7Fm2TsoLE5JwQcUl/1M23jcXpHoNx/wDSoSZptIv05pqfIfpbWH5nNa/6RXcC+ffae7Z/PZosDA5Du3OfgP4SOHsZ00c3ikk/lJpT9xFOVt2aadH9G0g96b/381AqDiLj+9LApfQgD8yCeQ/Nosn2EmonqF1eXT943fSN4thnJ6fVQeiuoIOG4E+hFGn6saL9wpR+DRQcrQaZcA5eC4cejuph8wKm+ndpd7CNrw3LgAABzIqqAMDpGTV5fg4VsLL1mgqCDtVLgiSbyc45ER3MpB9e5VXHup64e7TYItxuL5p9wGAYWQLjxGBzqxDZ++hbNfqj4Cga+H+PLa8cxwM5IXccowGMgdT486kHfV4rEK27oUCnbRtraig121grW9YNB57aNtemKxigAtG2thRQa7aNtbUUGmyjZW9FBpso2VvRQabKNlb0UGmyjZW9FBpso2VvRQabKNlb0UGmyjZW9FBpso2VvRQabKNtb0UGu2tJHVRliB16+oZPyr1pDqOjRztG0mT3ecDOBklTk458io8aBQkqkAgg56c+uRn7udYFwhJUMuQAcZGcNkLy9eDj2Gm9OFbYMX2EsSGyXdsFSpGMnljYvTwGOnKvKLg21VURUIVChADuOcbtImefnYZ2PP1egUDpNcois7sAqjcSTyAHj8jXoWXoSM+jl49P6/hTQeDbTzvxeNwRThmHKNO7Udfqcvn150pm4egdg7KSwZGyXb6SclJ58+X3UC1Sp6EH2EGs93SXT9FhgOYUCeaF5egBVGfTyUfP0ml1AUUUUBWDRRQFFFFBmiiigKKKKAooooCiiigKKKKAooooCiiigKKKKAooooCiiigKKKKAooooCiiigKKKKAooooP/2Q=="/>
          <p:cNvSpPr>
            <a:spLocks noChangeAspect="1" noChangeArrowheads="1"/>
          </p:cNvSpPr>
          <p:nvPr/>
        </p:nvSpPr>
        <p:spPr bwMode="auto">
          <a:xfrm>
            <a:off x="141121" y="-745560"/>
            <a:ext cx="2427840" cy="1555200"/>
          </a:xfrm>
          <a:prstGeom prst="rect">
            <a:avLst/>
          </a:prstGeom>
          <a:noFill/>
        </p:spPr>
        <p:txBody>
          <a:bodyPr vert="horz" wrap="square" lIns="82944" tIns="41472" rIns="82944" bIns="41472" numCol="1" anchor="t" anchorCtr="0" compatLnSpc="1">
            <a:prstTxWarp prst="textNoShape">
              <a:avLst/>
            </a:prstTxWarp>
          </a:bodyPr>
          <a:lstStyle/>
          <a:p>
            <a:endParaRPr lang="es-ES_tradnl" sz="1633"/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51D014BA-323C-4C4C-AC5A-7E7252B66867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4.- Compartir recursos: carpetas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2892D9-1AED-4E9E-9DF3-3AD4F3E20171}"/>
              </a:ext>
            </a:extLst>
          </p:cNvPr>
          <p:cNvSpPr/>
          <p:nvPr/>
        </p:nvSpPr>
        <p:spPr>
          <a:xfrm>
            <a:off x="511543" y="1597914"/>
            <a:ext cx="4358886" cy="4580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Ejemplo: Proteger un pendrive frente a virus.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D0B4D20-2E6B-4708-9133-6DF5F63F50B3}"/>
              </a:ext>
            </a:extLst>
          </p:cNvPr>
          <p:cNvSpPr txBox="1"/>
          <p:nvPr/>
        </p:nvSpPr>
        <p:spPr>
          <a:xfrm>
            <a:off x="511543" y="2253663"/>
            <a:ext cx="808670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1.- Formatea tu pendrive para dejarlo limpio.</a:t>
            </a:r>
          </a:p>
          <a:p>
            <a:endParaRPr lang="es-ES" dirty="0"/>
          </a:p>
          <a:p>
            <a:r>
              <a:rPr lang="es-ES" dirty="0"/>
              <a:t>2.- Creamos en su interior una carpeta para guardar nuestros archivos</a:t>
            </a:r>
            <a:r>
              <a:rPr lang="es-ES" b="1" dirty="0"/>
              <a:t>: Documentos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3.- </a:t>
            </a:r>
            <a:r>
              <a:rPr lang="es-ES" b="1" dirty="0"/>
              <a:t>Pestaña seguridad </a:t>
            </a:r>
            <a:r>
              <a:rPr lang="es-ES" dirty="0"/>
              <a:t>del </a:t>
            </a:r>
            <a:r>
              <a:rPr lang="es-ES" b="1" dirty="0"/>
              <a:t>pendrive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	Editar  Todos </a:t>
            </a:r>
          </a:p>
          <a:p>
            <a:r>
              <a:rPr lang="es-ES" dirty="0">
                <a:sym typeface="Wingdings" panose="05000000000000000000" pitchFamily="2" charset="2"/>
              </a:rPr>
              <a:t>			&gt; Sólo lectura</a:t>
            </a:r>
          </a:p>
          <a:p>
            <a:r>
              <a:rPr lang="es-ES" dirty="0">
                <a:sym typeface="Wingdings" panose="05000000000000000000" pitchFamily="2" charset="2"/>
              </a:rPr>
              <a:t>			&gt; Denegar la escritura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4.- </a:t>
            </a:r>
            <a:r>
              <a:rPr lang="es-ES" b="1" dirty="0">
                <a:sym typeface="Wingdings" panose="05000000000000000000" pitchFamily="2" charset="2"/>
              </a:rPr>
              <a:t>Pestaña seguridad </a:t>
            </a:r>
            <a:r>
              <a:rPr lang="es-ES" dirty="0">
                <a:sym typeface="Wingdings" panose="05000000000000000000" pitchFamily="2" charset="2"/>
              </a:rPr>
              <a:t>de la carpeta </a:t>
            </a:r>
            <a:r>
              <a:rPr lang="es-ES" b="1" dirty="0">
                <a:sym typeface="Wingdings" panose="05000000000000000000" pitchFamily="2" charset="2"/>
              </a:rPr>
              <a:t>Documentos</a:t>
            </a:r>
            <a:r>
              <a:rPr lang="es-ES" dirty="0">
                <a:sym typeface="Wingdings" panose="05000000000000000000" pitchFamily="2" charset="2"/>
              </a:rPr>
              <a:t>.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	Editar  Todos </a:t>
            </a:r>
          </a:p>
          <a:p>
            <a:r>
              <a:rPr lang="es-ES" dirty="0">
                <a:sym typeface="Wingdings" panose="05000000000000000000" pitchFamily="2" charset="2"/>
              </a:rPr>
              <a:t>			&gt; Control total</a:t>
            </a:r>
          </a:p>
        </p:txBody>
      </p:sp>
    </p:spTree>
    <p:extLst>
      <p:ext uri="{BB962C8B-B14F-4D97-AF65-F5344CB8AC3E}">
        <p14:creationId xmlns:p14="http://schemas.microsoft.com/office/powerpoint/2010/main" val="28445229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28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1" y="6245641"/>
            <a:ext cx="289584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28</a:t>
            </a:fld>
            <a:endParaRPr lang="es-ES" sz="1270" dirty="0">
              <a:solidFill>
                <a:srgbClr val="FFFFFF"/>
              </a:solidFill>
            </a:endParaRPr>
          </a:p>
        </p:txBody>
      </p:sp>
      <p:sp>
        <p:nvSpPr>
          <p:cNvPr id="20482" name="AutoShape 2" descr="data:image/jpeg;base64,/9j/4AAQSkZJRgABAQAAAQABAAD/2wCEAAkGBhISERIREBQUFRUUFhYUFxcXFRQVFxcVFhQYFRcXFxYZHCceFxojGhoYHy8gIycpLCwsFh8xNTAqNSYrLCkBCQoKDgwOGA8PGikfHCQ0LywsLCwsLS4sLSwsKSwsLCwsKTUpKSwsKSkpLCksKSwsLCktKSkqLCwpLCwxKSwpKf/AABEIALQBGQMBIgACEQEDEQH/xAAcAAABBAMBAAAAAAAAAAAAAAAABAUGBwECCAP/xABPEAACAQMCAwMIBAkICAYDAAABAgMABBEFEgYhMQcTQRQiUWFxgZGhMlKCsRUjM0JTcqKy0XOSs8HC0uHwFhc1Q2JjdJMIRYOjxOIkNDb/xAAaAQEAAwEBAQAAAAAAAAAAAAAAAQIDBAUG/8QAJxEBAQACAgIABQQDAAAAAAAAAAECEQMEITEFEhNBYSIykbFRcdH/2gAMAwEAAhEDEQA/ALtmnVFLOwVQMksQAB6STyFJNP1+2uCRbzwykdRHLHIR7QpOKiHEVkt/rEVjcZa2t7bytoskLLK0vdJvA+kqgE49J9dPp7P9PEsM8dtFFJCwdGiRYjkcsNsADAgkYNBIaKgCcS6reNPLpsdoLeGR4k7/AL0yXDRHDlShCopIIGffWdQ7R5DYafeWkCs93dRWxikYrtZu8V1DjoQ6YDEYwc48KCfUVXVzxRrFvdQ2k0VjLJeLJ5OY2mjSN4gGfvS2S6hDnzQCceFOfDXEV6L+XT9RFuZBAt1HJAJFUxmTumVlck5DUEyoqstM4t1q7s/LreGxVE707GMzPN3UjK23BxHyXAyTkjPIEU/3fEdzcWVteWD2kKyoJJGuy+1AQPNG0gEhsgk8uVBLqKhXAnGc11PdWtw1rI9uI3E1q5eGRJM8uZJVlIwRnx9XNFwpxbq2oW8VxFbWkcbGQM8kknnlXdAY40yQoIAO45JBxgYNBYVaQzq4yjBhkjIIIyORHKq37Jhf90cm08n8put+BN3u/vXzsyduN+MZ549dbQcYNbaJdX0EECNFPKojUMIyfKhEWI3ZyQSTz60Fk0Uw6BeahJIzXcEEEJXMaLI0k6tkcpSB3fTP0ScH00/UBUM4g7UbW3doYQ11MORSLG1D/wAcp81fYMmoX2g9oz3Mj2dm5SBCVmmU4aUjqkbeCeBI6+zr48F8Hm6gmMBEfdYVBjzXcjJDN1HLHPn9KtZhJN5KfNvxDjddoWpS/QNtbj0BGnf3sxC/AUlHFmqdfLVPqNtDj5c6Vf6tb/8A5P8A3D/drP8Aq2v/APk/9w/3atvFGq2te0vUIvy0UFwvj3ZaGT+axKn4iplw12hWl55iMUlH0opBscfZPUesZqGf6tr/AP5P/cP92mPivgue2jSecopDhUeNzvV8FgQcDl5pqNY03YvUGs1V3Zx2jtI3kl4R3yjKt0EqjxHoYeI8evpq0FbIyKyssuqvLtmiitJZQqlmIAAJJPQADJPwqEtVukLmMMpcDJXcNwHpK9QOY+NetUzpG+Oa14gfcBe3ksUoORts58Q2270KjRo2f+MVOuMOK7m1ubC3toFna6M67S+w5ijDqQ5OFAJJbIPJTgZoJZXncXCxozyMqqoLMzEKqqBklieQAHPJqFahxRqUIt7VobVr+6kk7sI8pt44Y1VmklJAYkZxgdfD0Hy1v8JjTtTXUPJGTyK4KPb96p3d02VZHzyxzyD4UE7hmV1V0IZWAZWUgggjIII5EEc80GdQwQsNxBIXIyQOpA6kVVttxNqllp9neSx2nkaR2qNGGla47p1jjEm/km4kg7QDjOMnmaleo3yjV7SHuoyz21wwlIPeIFZRtU5xtOedBKqKivDfGRktrqS8Cxy2Uk0dwFztAiy4dQxJ2smCPTzpq/05vTaWGyGHy3USxijYuIo4lBk7yQ53HEe0kDHNvVghP6Khek8TXsN2LLU0gLSRPNBLb7wr91jvIyj8w4Bzy5YpFw7xPqV/At3avp+1mJ8mIlMioGIw8yv5smB9THMUFg0UCighnFmjXcd5Dqenos0iRtbzwFhGZYC28bHPIOrc+fX5H1sOJtRuJokXTnt4tw76WeSPIUdRHGhyzH09Kl1FBXGmvqOmCezhsWukMssttKkkariVy+yYMQV2sTk+PzrA4FuYrHSLdQJJLfUILq4IZQFBeWSVhuI3BS4GBzOOlWRRQRXX9Fmk1PSbhEzHb+Wd62VG3vYFROROWywI5A48cUHRpvw35Zs/Efg/uN+5fyvlYk27c7vo884x66lOaRfhu37/AMm71O9295szz27tufR18OtBVXA2vX66UttaWEkhc3CxT97EIRvnkyz5O5dpJ83HPb66Xa1wPJbrpSm2OoW9pC8ckCso/HMAe+EbkBxncMHpVkaRpENrEsNugSNSxCgscFmLtzYk82JPvpbQQDgXQJ4r67uXso7KGWGBY40aE80Zt24R4AfmCeWOfU07dmWizWmmW9vcpslQzbl3K2N1xI681JByrA9fGpTRQQHggXlnLJYy2chja5nlW5V07rupGaRSRnduzhduPH1U23XBt4dBvLIRfj5JpHRN8fNWvFlB3bto8wZ5n51aFFBgVBO2Hio2ll3cRxLckxKR1VMfjGHuIX7dTyqC7c70yaikXhDCv852ZifgF+FaceO8lM7rFBIrjaAo6CrfsNUl07SbNYcLPdFpmJAbahwQQDyztMY5+uqd7vlUn0vWyUjEzzTsoIVRvlKLnkozyUchyzTuTPHj/RN38Oj4dOLLml5bJjPN2ndpxVqLdZz/ANuL+5XlqvGOoRmFFnO+aVY1/FxHl1c/Q8FpvtOLIo8d/BcxL9d4jt95HSl+lQLf6qphYPFbQZDDmveTcifaE+6vm+PPuTm1yTKTVv4/E/nT1O3zde8d+ljj/jxo96JcanLMZJLsLax5aQmKENgc9gbZjp1PgPXUC4/4knvrjl5kCHESc8nwLsPrH5Dl6c2XxZMFQWkXJFwZPWeqqf3j9n11VnEY7tWbxHT2nkK9Lj7GUynFveX3/wBvneTK4+IiUl6ySB42IaJso3jlT91dH8B8Ri7to5PrLnHoYcmHxzXNAh5Va3YhqBCyRHosmR7GA/rB+Nevy4ax2tx5edLoqO8f2dzNYTW9mu6ScCHO5VCRyMFkcliMgJu5DnzFSKiuZurvVOxWxa1kihEwfuyIybiYqJAvmEoW243Y5YpUNJvZrjQrieIq9utx5V58R2O9sIweTHducZ83OM88VOqKCH8a6VdC5s9Qs4xM9r3qPDuCGSKZQG2MeQZSAQD1+R8bzUL2/s7+A2EluHtZkjMssW+SV0ZQgQHzRz+kxxU2ooILxPw1cy6CllHHunEVmpTcg86J4S43FtvIK3jzxyzTlf6NM2r2l0qZijt7iN2yvJ3ZSo253HODzAxUopFqWswW4UzyKgZlRc+LMcAfHx6CggvGXBF1NenyYDyW/WGO+O4KVFvIGDAEgkvHmPkD45xmnfjTRbgS2N9ZRCWSyaTMG4J3kM0YjcIx5BgACAf8DLkkBGQQQfEcx8a2oIJp9veXuoRX09q1tFaQzJDHI6GSWWYAMzBchECjHPx5+yP67w613g2+kzWV+XRvKQ8CRRNvBdzJFJmXln8zJzVt0UGFFZoooCiiigKKKKClO3S5mW7t1EjiJ4CQgYhd6yEOSB1OGTr6KiPZ/Li+RR/vUdPDmQNw+YFWH2+WOYbOf6krxH2Sx7h84hVU6Bed1d20v1JUz7Nwz8qC/tO4ikjOyXLAcuf01+PX3/GpPaXySLuRsj5j2jwpgntVcYYZ9B6Eew+FJ9HBhu0jJysqSAHoQybW2n08snPqNaZcdnlSZb9pdRRRWa4ooooCuf8AtitiNVdj+fFER7sr/VXQFVX22aGWWG7UfQzG/wCqxyp9zcvtVvwX9cZ8v7VQiLJCjxIHxqZ6IVUgLyFRm3j57vQOXtPL+vPupfbX+3wPwr1cZJK8zl3ZNLX0y7TYd+NuDuzzGMc858MV68AaOtpazXjIEe6YzCMeaFjJPcxhfAkEe9seFRXhKTyuVbfntbm46fix9L4jzftVZHEFyB3UfIcy5HqXAX9og/ZrxviPNOvx5Z37ef8Aju6WN5FfXK6qSweC2JJJLiZsEk5zjGahfFVtOpVZ3jJbLbYwcDHTzjzNWre34xVXcQzd7cu3gvmj3f414HwPmz7fauVxkk8+vP8Adej3etx8HD81930jrRVPex+AiSU+llHwB/jUNuI8VbHZZopjjUkcz5x9/P7sV9d2tY46eXwXdWZRRRXmuwUUUUBWHcAZPIDxrNMPF94UijQDJlmSMZPLmGYk+wKTj1Ug01LicDKw8z9c9B7B4+0/Oqv7U5n7qESEkyyFst1IRcdDzx5/qqxdMsFXmfOb0nw9g6D76rDtiu915DH+jhB97sT9wWtLhqbqky3dI7wfPKt7aLC7IWniXzSQCO8G7I6Ebc8jXTgrnnsosu81W35co1llP2UKD9pxXQ9ZriiiigKKKKAooooCiiighPbFY95pM7eMTRTD7Ei7v2S1c8yekeH8a6q4l0/v7O5g/Swyp72QgfPFcqI25QfSB8xQdIaTd97BDL9eNG+Kgn51pqD7ZLWT6lwgPslVoT83Wmbs2ve80639KBoz9ljj5Yp24iUm2mI6oveD9aIiQfNa6/eLn9VM6K84JQyhh0YAj2EZFelcjoFFFFAUi1fTEnieKQZV1II9tLaKDnjW+GntJjE4JXJ2N9Zf4jxFaQWgq9Ne4ejuUKyKD/H0g+BqtdT4Mmt2O0F1/aH8a9bh7OOU1n4rzOxwZzzh5h97LNKCmebHPCxj95v7NJ+Ntbdbx1VQwREXqRzwXP7w+FJ9E4oltkMSqgBYsd6vnJwPBh6KSX92JZHlcruc7jjkOgGAOfgBXNzdPHsZZTlm8ajDu3gwn07rKGu51qU9FA9pLfwpleDqT1PM0+zJnkoJ9gpVpvCckzDcMD0Vfg6/W6UvyST+zLsdnuWfPbZP4MegcPtcSqSPMB+J/hV36HpoijA8TTTp/DUkIQw90MfSDhunpG2pRXLzct5ct16HHxzCaFFFFYtBRRRQFRPiuTddWkf1FmmPuCxL/SN8KllQvUX36hOf0UUMQ9rF5W+RSr4e1cvRytaorj677zUrpvBWEY+woQ/MGrxjlCjJ8OZ9grnC7uzJJJIfz3Z/5zE1py+pFOP2s3sIss3F3N9SKOMe2Ry5+Ua1dFVt2FWO2xml8Zbhv5saKg/a31ZNYNRRRRQFFFFAUUUUBRRRQYNcpa3Y9xdXMH6KeZB+qJG2/s4rq6ucu1ix7rVrnlgSCKYfajCH9pGoJR2OXebaeL6koYex1/itTySRGzGWXJGCuRnDDHTrVKdn2sNDPLEpx3ydfQUy3L3bqZu0Alb0tz86NGz45GVPP3V0Y3WG2Nm8tOlOEJi1lb7vpKgjb9aPMZ+a081yhpHaLqNsoSG6kVQSdp2uMk5PJwepJNP1t25aov0nhf8AWhX+xtrnbOkaKoS3/wDELeD8pb27ewyJ/aanO1/8ROSBJZjmRkrMeXuMfP40F0ZrGah2vcVM2Etzhc+c5BGcHGAOoHpNMV3xP3GGknctnoke4Y9XnDn06ke+tZxXW74ZfUm9RZ2a1khVhhgDUN4U4o8vMixd8BGBl3AVST4Aqx5+OKknkko6P+0azs00l28rrhuF/CkR4Kh9A+FOW+Zeoz7gfurePUx0YY+Yps1KR2/C0K+Hyp1htVT6IArdHBGQc1tUJFFFFAUUUUBRRRQYNQSwk3y3Uv17mTH6seIR/Rn41Nry5EcbyN0RWc+xRk1X/DRPk0JbqyCRv1pPxh+bGteKbqmdLOILvu7S5k+rDKffsIHzIrn1Byq4O0+926eyjrJIie7Jc/u1UBjJG1ereaPa3mj5kVHJ7MPTpPsyse60qzXxaPvT7ZWMv9qpRSewtBFFHEvSNFQexVCj7qUVmuKKKKAooooCiiigKKKKAqk+3qx23VpN+kikjPticOPlIauyqz7d7DdZQTeMVwB9mRGQ/tbKCndCn2XUDf8AGAfYx2H5MaXdp9tzglA+sh+TD+1TKh85TnGGHP0c+tXzdcP25Tzo1kGQ34xQ+fcRgfCt8POFxZZeMpXMpesiauj14QsDdWoa0tykgljYd0gBbYJEPIdRsYD9Y1IB2WaTnPkUHwOPhnFZZY6rSXbk/vq3hmO5faPvrraPs70sdLG198MZ+8VmPs90xXWRbK2VlIYERKMEdDgDFVSqSTiPzOZwCWwegILnoT191IkU3DrHEu95DtUZOST6PD19eWK6G7lcbcDHTGOXwpPFpMCv3ixRq/TcEUNg9fOAzXRee37MZxamiLhTh9bO2jhUDcBl2H50hA3N8gPYBTxRRXP7bCvKW3Vuo/j8a9aKBtktXj86M5HiP8PGlFnfK49BHUf56ilVJnshvEg5EdfWCMfGgU0V4SX0asEZ1DEZwTzx0z7M16hqI22orANFEs0Vqzgda8JL5RU6CDiy3aSznhjZVeZGiBY4A3jaT7lyfdUavrhIlSKPoCMn0hRThrmsDmCf8+qoabvvH5HIFbceNZZ0y9rN5kWsQ8S8h9wVR97VF+C7LvtRso8ZBnjY+yM96fkhpZ2hXe+7Vf0cSr7yS5/eFOnYxY95qiv4Qwyye9tsQ+TtWWf7qvj6dA0UUVVYUUUUBRRRQFFFFAUUUUBUU7UrHvdJvABkpH3o9sLLL9ympBquqxW0LzzsEjQZZj7cAADmSSQAB1JFUX2idrD3qG3tA8UDZ7wkgSSj6vmk7U9IByenTkQgMo5GugNAuu+sreT60SZ9oXafmDXP0JyoPqFXP2XXe/To1PWN3T57h+9WvF7Uz9Hu+l2iCX9FPC59hfu2/Zc1OxUF1WDfbzoOpjfH6wUlfmBUy0y6EsMUo6SIj/zlB/rpyT0jApooorJoKKKKAoopj431d7XT7u4i+nHE7JyzhsYBI8QCc+6ge80ZqiJNNkWFJ7Sw1cagNkgu3YsJHyC3eL3pUxsMjG3oR1qYa1pIvdcS3neYQnTBK8SSvGrt5WV2vtIJHPwwfNHOgsfNNGsXFzEwliQzRhSHiXaHyDkMmcbjjltz4DAqM9nlmLW+1awhLeTwNavEjMz9338LO6qWJOMgVPsVMukXyr++7RdMmXbP5jj82UNFIh8cH6QPspmh7RLVeUDyS45DaGc+rmBk1aN5p0Uy7Zo0kX0OiuPgwNekFuqKFRVVR0CgKB7AOVb48sxmpGV47b5qB2PaIvn98roSFZRMrR5HNSVDAZHIdKH7R4D0KZ9oqdy2yNgsqtjpkA4z1xmk8ui27AhoYiD1zGhz7cisrlLd6aSWTSv5+PoueCBTPecajqkvuz/GrM/0MsM58jts/wAhF/dpTHw/arzW3gHsijH3CpmULKppNQmu2CR+cT1OeSjPUnwFLWsWtyAW3buYIGM+BGPD/EVKbsg3t2VAATuYAAMAbYzI2APXL8q8tQgQwsXHJVLZ8RtBOR863xy+7HLHalNZuu8uZn9LkD2DzR8gKs/sDsed7OR+ihHuDSN+8lVGlPvBHG82nzM8eWjZvxkZOFcDkCD4MPAj2Hlyrkrojp+io7whxzbaijGDcrpjfG4AZc9DyJBU8+Y9HPFSKgKKKKAooooCiiigKwTWawaCiu2HtA7+Z9OiXCQSAyOerSKCCoHgqlveR6udbUu4w/2tff8AUz/0jVnh2MeV238qn30CeaykhZopVKOh5qeo3KHGfXhhVj9jt55l1EfBkkH2gQfuFJ+1fhi4OpGWGGWRZ4omBSN3G9F7th5oODhUPP01jgLha/huT3ltMizRsAWXAyrKfO+p9rGfCrY3V2izc0sOW9VT9b1D+PSn3g9StnChOTGCnuU4X9nFN9jwSu8SznLAYABOB7zyHrwPfUlt7ZY12oAB6BTLK5ImOnrRVY9s/FF9p/kdxaylYmdklTZGwYjDqMspIyocciOlM3bJ2l3drcW8OnzbAYe+kKpG+RI2EzvU4wFzyx9MeqqrLnoqpO0LtCusaRHpsvdyXwWQ4VHOJe7VBh1OPOZv5tPkWon8PGDy+U4iB8kMTbPyIO/vc7c/ndOpxQT+vC9s0mjeKVQySKyOp6MrDBB9oNQvU+2nS4GmR5JDJC5jZBE24srMrbc4UgFTzJA6emnnhPj2z1GGSa3cgRflBINjR8iQW5kYwCcgkcj6KBoh7PLqNRDDqt3HbKNqx7IWkVfBVnI3AAchy5YqQR8MoL4X+9y4tfJNpxtKd73u4nGd2eXXFV9xh20WslpdpYvcCRVwk6xMI9+5ej9VyM8yBT7wnxvHBolre6jOcspBdss7v3jgKAObNgfAZPSgk2ncOJDd3d2rMWu+43KcbV7iMxrtwM8wcnOad6hOgdrthdTpbjvoZJMd2J4+7Ememwgkc/DOM+HOnnTuM7We8msY2bv4AS6sjKMAqMhjyYecvTwNA+0VHdA4/srxrhLeTcbfnJlWUbcsNyk/SHmnmPV6aS2/ahp72cl93rLAj90WZHUtJtDbEXGWOCOnr9BoJZRUF0jtisbieKAJcxtMwSNpIdqOx6YYMetTW5VijhDtYqQp9DEcj8aD1rBqluLX4g062a6uNVgKghVVYY9zu3RVzCBnGT7Aam/ZPqF7cack+oOXeV2ZCVRT3OAFyqqBzIYj0giga42w8xb/AHk0kufDDHzR7lCj3Uj4wvNlhcsD1jKD7ZCf11NNY4OgmHLKMDkEEgA+kYIK+41A+0Lhq8aBYIYXlMki/kxuGFDNknovQfSxV/nutK/Kp7OBk+A+6vS50+SFu7lUq21WwfQ6hgfeD8cjwp2Xgu9MqQPa3CmRgnOJwMMcMd2MYAyc58KeO1+MDU2GOQiQD1ANJVFjdwFxR5BeLMRuUqY3H/AxUkj1ggHnXTMcgYAjmCMg+kHmK5EI5HH+eddZaV+Qh/k0/cFArooooCiiigKKxuFY3ig2oNad4KDKKDlHjD/a19/1M/8ASNXpw7/+3bfyq/114cYyD8LX3/Uz/wBI1b8PTr5XbkkDEq5JOAKDq9Og9gravJJhgc/Ctu9FBvRWneitWukHVlHtIoIb2y6N5RpFzgZaEC4X1d2cv/7Zeqt7MtEfVRqUs2CRYx2Ufo3iNVjYesdypPrc+mr/AJL+EgguhB5EZByPZXhFfWsYIVoUHU4KIPf0oOfOyCOS91WzEvNbCB8epVdymfWJJh7lHoqaR/8A9i3/AE//AMYVa9vDEp3RqgLeKqoyOvUdaz3Me7ftXd03bRux069aCq+x6MHVNeJAJFwQDgZANxc5GfDPKo9wvp7unFcNsPOyyoq+IEtz5igelQVA9dXtFCiklVUFuZIABJ9ZHXqfjRFAiklVVS3MkAAk+sjr1PxoOf7DjqxHDUmnhitzsdSgjc7mM2/eXA24245k5GMeitNdtm/AmgXLKXt4JHM4AyMNMMbh6CFdcnxYDxq+4tHtlZ3WGFWk+mwjQF+efPIGW5+mlAgTbs2rswRtwNuD1G3pigpbtL4ht9UudKg0yQTTCbfuRW/FoSh84kDGNu4+jZzxWO1u6k0zVk1GEY8qtZoTjl+NWMxhvdmFvsVcVho1tASYIYYi3UxxohPt2gZpRPbxvjeqtjpuUNj2ZoOctc0uTQ4raRAf/wA7TpbebngiZ/OY+1Q8Y+walmscL2cHD2n2t/K9vvdZBKqGQJcSRySESIOZXaSnL0Crhnt43wHVWx03ANj41i6to5F2SqjqeqsqsvwPKgozh3i++h1GytI7+PU4ZXUMAjMyJuALszLuVlXLZ3H6Jz677pBp+j20GfJ4YYs9e7jSPPt2gZr3k1GJTtaRAR4Fhn4daCkuK7ltf1uLT4mJtLUkyMp5HaR3z5HpOIlPPrnoTV428CoqogCqoCqAMAKBgADwAHKklu9shJTulJ67Qq59uKVLdoejKftD+NB60VqHFZ3UGa537Yf9qP8AyafvyV0NvFc8dsDD8KSYP+7T3ec/X5fGghb9D/nxrrLSvyEP8mn7grkxzyP+fGustKP4iH+TT9wUCyisZozQZorGazQRfX+Jo7SIzTFtgIXzVLHJ6ch4VDdU7XLKSJ0juXhdhgOIpCynPUArg+j31ZLWYNeDaUp8KCmY+0VkBxftcN4B7WVFx+tHzz8qTXfaleOpWOCXJ6PEZvueL7jmrv8AwUPAVg6UPX8TQcr6jYXM8jSmCcM5LMxjlJZmOST5vXNJU065jYNsmUjx7uQY+K11b+CBWRoy0HOVjxpqBdS1+Y8H/eyMF9hUREfKpza8ZTy4HlumrkYz3kztnHI7XKAnOPRVqPw5C300Vv1lDfeKb7ns70+T6drAf/SQH4gA0Ffx2l/L/wCaRY/5VvC3zLUrXhaZvyupXh/USOL7lNSC57GNKfn5PsPpSSVf7WPlSQ9idmPoS3iepbjl81NA3p2f27flbi8l/XuXAPuAFK7fsy00YJtg/reSZ/vfFeo7FLL8+S7f1NcHHyUVMtO0ZIIkhjGEjUKoJJwo6DJ5mg8YZmUBQMAAAeoDkBShbhqUC2rfuKkJhcNWfKGpR3FHcUHh5Q1Y8oalHc0dxQJ+/atTO1Ke4o8nqdhKZ2rUztSs29Y8mptBG07VHtY4Qs7pzLPCGc4BffIrYAwOasPCpZ5JWjWANNiBHgC0X8nJcx/qXMnL3NmvJ+F2H5O/vF9pWT71p11Dsjs5ZHl3XKO7Fm2TsoLE5JwQcUl/1M23jcXpHoNx/wDSoSZptIv05pqfIfpbWH5nNa/6RXcC+ffae7Z/PZosDA5Du3OfgP4SOHsZ00c3ikk/lJpT9xFOVt2aadH9G0g96b/381AqDiLj+9LApfQgD8yCeQ/Nosn2EmonqF1eXT943fSN4thnJ6fVQeiuoIOG4E+hFGn6saL9wpR+DRQcrQaZcA5eC4cejuph8wKm+ndpd7CNrw3LgAABzIqqAMDpGTV5fg4VsLL1mgqCDtVLgiSbyc45ER3MpB9e5VXHup64e7TYItxuL5p9wGAYWQLjxGBzqxDZ++hbNfqj4Cga+H+PLa8cxwM5IXccowGMgdT486kHfV4rEK27oUCnbRtraig121grW9YNB57aNtemKxigAtG2thRQa7aNtbUUGmyjZW9FBpso2VvRQabKNlb0UGmyjZW9FBpso2VvRQabKNlb0UGmyjZW9FBpso2VvRQabKNtb0UGu2tJHVRliB16+oZPyr1pDqOjRztG0mT3ecDOBklTk458io8aBQkqkAgg56c+uRn7udYFwhJUMuQAcZGcNkLy9eDj2Gm9OFbYMX2EsSGyXdsFSpGMnljYvTwGOnKvKLg21VURUIVChADuOcbtImefnYZ2PP1egUDpNcois7sAqjcSTyAHj8jXoWXoSM+jl49P6/hTQeDbTzvxeNwRThmHKNO7Udfqcvn150pm4egdg7KSwZGyXb6SclJ58+X3UC1Sp6EH2EGs93SXT9FhgOYUCeaF5egBVGfTyUfP0ml1AUUUUBWDRRQFFFFBmiiigKKKKAooooCiiigKKKKAooooCiiigKKKKAooooCiiigKKKKAooooCiiigKKKKAooooP/2Q=="/>
          <p:cNvSpPr>
            <a:spLocks noChangeAspect="1" noChangeArrowheads="1"/>
          </p:cNvSpPr>
          <p:nvPr/>
        </p:nvSpPr>
        <p:spPr bwMode="auto">
          <a:xfrm>
            <a:off x="141121" y="-745560"/>
            <a:ext cx="2427840" cy="1555200"/>
          </a:xfrm>
          <a:prstGeom prst="rect">
            <a:avLst/>
          </a:prstGeom>
          <a:noFill/>
        </p:spPr>
        <p:txBody>
          <a:bodyPr vert="horz" wrap="square" lIns="82944" tIns="41472" rIns="82944" bIns="41472" numCol="1" anchor="t" anchorCtr="0" compatLnSpc="1">
            <a:prstTxWarp prst="textNoShape">
              <a:avLst/>
            </a:prstTxWarp>
          </a:bodyPr>
          <a:lstStyle/>
          <a:p>
            <a:endParaRPr lang="es-ES_tradnl" sz="1633"/>
          </a:p>
        </p:txBody>
      </p:sp>
      <p:sp>
        <p:nvSpPr>
          <p:cNvPr id="11" name="10 CuadroTexto"/>
          <p:cNvSpPr txBox="1"/>
          <p:nvPr/>
        </p:nvSpPr>
        <p:spPr>
          <a:xfrm>
            <a:off x="611560" y="2158263"/>
            <a:ext cx="771125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Servidor: (máquina física)</a:t>
            </a:r>
          </a:p>
          <a:p>
            <a:pPr lvl="1">
              <a:lnSpc>
                <a:spcPct val="150000"/>
              </a:lnSpc>
            </a:pPr>
            <a:r>
              <a:rPr lang="es-ES_tradnl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Usuarios: </a:t>
            </a:r>
          </a:p>
          <a:p>
            <a:pPr lvl="1"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Profesor1 (profesor1), profesor2(profesor2), alumno1(alumno1), alumno2(alumno2)</a:t>
            </a:r>
          </a:p>
          <a:p>
            <a:pPr lvl="1">
              <a:lnSpc>
                <a:spcPct val="150000"/>
              </a:lnSpc>
            </a:pPr>
            <a:r>
              <a:rPr lang="es-ES_tradnl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IP:</a:t>
            </a:r>
          </a:p>
          <a:p>
            <a:pPr lvl="1"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192.168,2,x</a:t>
            </a:r>
          </a:p>
          <a:p>
            <a:pPr>
              <a:lnSpc>
                <a:spcPct val="150000"/>
              </a:lnSpc>
            </a:pPr>
            <a:endParaRPr lang="es-ES_tradn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Cliente: (máquina virtual)</a:t>
            </a:r>
          </a:p>
          <a:p>
            <a:pPr lvl="1">
              <a:lnSpc>
                <a:spcPct val="150000"/>
              </a:lnSpc>
            </a:pPr>
            <a:r>
              <a:rPr lang="es-ES_tradnl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Usuarios:</a:t>
            </a:r>
          </a:p>
          <a:p>
            <a:pPr lvl="1"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usuario (usuario)</a:t>
            </a:r>
          </a:p>
          <a:p>
            <a:pPr lvl="1"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Estudiante (estudiante)</a:t>
            </a: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51D014BA-323C-4C4C-AC5A-7E7252B66867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4.- Compartir recursos: carpetas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2892D9-1AED-4E9E-9DF3-3AD4F3E20171}"/>
              </a:ext>
            </a:extLst>
          </p:cNvPr>
          <p:cNvSpPr/>
          <p:nvPr/>
        </p:nvSpPr>
        <p:spPr>
          <a:xfrm>
            <a:off x="511543" y="1597914"/>
            <a:ext cx="2024913" cy="4580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práctico-1:</a:t>
            </a:r>
          </a:p>
        </p:txBody>
      </p:sp>
    </p:spTree>
    <p:extLst>
      <p:ext uri="{BB962C8B-B14F-4D97-AF65-F5344CB8AC3E}">
        <p14:creationId xmlns:p14="http://schemas.microsoft.com/office/powerpoint/2010/main" val="2695317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29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1" y="6245641"/>
            <a:ext cx="289584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29</a:t>
            </a:fld>
            <a:endParaRPr lang="es-ES" sz="1270" dirty="0">
              <a:solidFill>
                <a:srgbClr val="FFFFFF"/>
              </a:solidFill>
            </a:endParaRPr>
          </a:p>
        </p:txBody>
      </p:sp>
      <p:sp>
        <p:nvSpPr>
          <p:cNvPr id="20482" name="AutoShape 2" descr="data:image/jpeg;base64,/9j/4AAQSkZJRgABAQAAAQABAAD/2wCEAAkGBhISERIREBQUFRUUFhYUFxcXFRQVFxcVFhQYFRcXFxYZHCceFxojGhoYHy8gIycpLCwsFh8xNTAqNSYrLCkBCQoKDgwOGA8PGikfHCQ0LywsLCwsLS4sLSwsKSwsLCwsKTUpKSwsKSkpLCksKSwsLCktKSkqLCwpLCwxKSwpKf/AABEIALQBGQMBIgACEQEDEQH/xAAcAAABBAMBAAAAAAAAAAAAAAAABAUGBwECCAP/xABPEAACAQMCAwMIBAkICAYDAAABAgMABBEFEgYhMQcTQRQiUWFxgZGhMlKCsRUjM0JTcqKy0XOSs8HC0uHwFhc1Q2JjdJMIRYOjxOIkNDb/xAAaAQEAAwEBAQAAAAAAAAAAAAAAAQIDBAUG/8QAJxEBAQACAgIABQQDAAAAAAAAAAECEQMEITEFEhNBYSIykbFRcdH/2gAMAwEAAhEDEQA/ALtmnVFLOwVQMksQAB6STyFJNP1+2uCRbzwykdRHLHIR7QpOKiHEVkt/rEVjcZa2t7bytoskLLK0vdJvA+kqgE49J9dPp7P9PEsM8dtFFJCwdGiRYjkcsNsADAgkYNBIaKgCcS6reNPLpsdoLeGR4k7/AL0yXDRHDlShCopIIGffWdQ7R5DYafeWkCs93dRWxikYrtZu8V1DjoQ6YDEYwc48KCfUVXVzxRrFvdQ2k0VjLJeLJ5OY2mjSN4gGfvS2S6hDnzQCceFOfDXEV6L+XT9RFuZBAt1HJAJFUxmTumVlck5DUEyoqstM4t1q7s/LreGxVE707GMzPN3UjK23BxHyXAyTkjPIEU/3fEdzcWVteWD2kKyoJJGuy+1AQPNG0gEhsgk8uVBLqKhXAnGc11PdWtw1rI9uI3E1q5eGRJM8uZJVlIwRnx9XNFwpxbq2oW8VxFbWkcbGQM8kknnlXdAY40yQoIAO45JBxgYNBYVaQzq4yjBhkjIIIyORHKq37Jhf90cm08n8put+BN3u/vXzsyduN+MZ549dbQcYNbaJdX0EECNFPKojUMIyfKhEWI3ZyQSTz60Fk0Uw6BeahJIzXcEEEJXMaLI0k6tkcpSB3fTP0ScH00/UBUM4g7UbW3doYQ11MORSLG1D/wAcp81fYMmoX2g9oz3Mj2dm5SBCVmmU4aUjqkbeCeBI6+zr48F8Hm6gmMBEfdYVBjzXcjJDN1HLHPn9KtZhJN5KfNvxDjddoWpS/QNtbj0BGnf3sxC/AUlHFmqdfLVPqNtDj5c6Vf6tb/8A5P8A3D/drP8Aq2v/APk/9w/3atvFGq2te0vUIvy0UFwvj3ZaGT+axKn4iplw12hWl55iMUlH0opBscfZPUesZqGf6tr/AP5P/cP92mPivgue2jSecopDhUeNzvV8FgQcDl5pqNY03YvUGs1V3Zx2jtI3kl4R3yjKt0EqjxHoYeI8evpq0FbIyKyssuqvLtmiitJZQqlmIAAJJPQADJPwqEtVukLmMMpcDJXcNwHpK9QOY+NetUzpG+Oa14gfcBe3ksUoORts58Q2270KjRo2f+MVOuMOK7m1ubC3toFna6M67S+w5ijDqQ5OFAJJbIPJTgZoJZXncXCxozyMqqoLMzEKqqBklieQAHPJqFahxRqUIt7VobVr+6kk7sI8pt44Y1VmklJAYkZxgdfD0Hy1v8JjTtTXUPJGTyK4KPb96p3d02VZHzyxzyD4UE7hmV1V0IZWAZWUgggjIII5EEc80GdQwQsNxBIXIyQOpA6kVVttxNqllp9neSx2nkaR2qNGGla47p1jjEm/km4kg7QDjOMnmaleo3yjV7SHuoyz21wwlIPeIFZRtU5xtOedBKqKivDfGRktrqS8Cxy2Uk0dwFztAiy4dQxJ2smCPTzpq/05vTaWGyGHy3USxijYuIo4lBk7yQ53HEe0kDHNvVghP6Khek8TXsN2LLU0gLSRPNBLb7wr91jvIyj8w4Bzy5YpFw7xPqV/At3avp+1mJ8mIlMioGIw8yv5smB9THMUFg0UCighnFmjXcd5Dqenos0iRtbzwFhGZYC28bHPIOrc+fX5H1sOJtRuJokXTnt4tw76WeSPIUdRHGhyzH09Kl1FBXGmvqOmCezhsWukMssttKkkariVy+yYMQV2sTk+PzrA4FuYrHSLdQJJLfUILq4IZQFBeWSVhuI3BS4GBzOOlWRRQRXX9Fmk1PSbhEzHb+Wd62VG3vYFROROWywI5A48cUHRpvw35Zs/Efg/uN+5fyvlYk27c7vo884x66lOaRfhu37/AMm71O9295szz27tufR18OtBVXA2vX66UttaWEkhc3CxT97EIRvnkyz5O5dpJ83HPb66Xa1wPJbrpSm2OoW9pC8ckCso/HMAe+EbkBxncMHpVkaRpENrEsNugSNSxCgscFmLtzYk82JPvpbQQDgXQJ4r67uXso7KGWGBY40aE80Zt24R4AfmCeWOfU07dmWizWmmW9vcpslQzbl3K2N1xI681JByrA9fGpTRQQHggXlnLJYy2chja5nlW5V07rupGaRSRnduzhduPH1U23XBt4dBvLIRfj5JpHRN8fNWvFlB3bto8wZ5n51aFFBgVBO2Hio2ll3cRxLckxKR1VMfjGHuIX7dTyqC7c70yaikXhDCv852ZifgF+FaceO8lM7rFBIrjaAo6CrfsNUl07SbNYcLPdFpmJAbahwQQDyztMY5+uqd7vlUn0vWyUjEzzTsoIVRvlKLnkozyUchyzTuTPHj/RN38Oj4dOLLml5bJjPN2ndpxVqLdZz/ANuL+5XlqvGOoRmFFnO+aVY1/FxHl1c/Q8FpvtOLIo8d/BcxL9d4jt95HSl+lQLf6qphYPFbQZDDmveTcifaE+6vm+PPuTm1yTKTVv4/E/nT1O3zde8d+ljj/jxo96JcanLMZJLsLax5aQmKENgc9gbZjp1PgPXUC4/4knvrjl5kCHESc8nwLsPrH5Dl6c2XxZMFQWkXJFwZPWeqqf3j9n11VnEY7tWbxHT2nkK9Lj7GUynFveX3/wBvneTK4+IiUl6ySB42IaJso3jlT91dH8B8Ri7to5PrLnHoYcmHxzXNAh5Va3YhqBCyRHosmR7GA/rB+Nevy4ax2tx5edLoqO8f2dzNYTW9mu6ScCHO5VCRyMFkcliMgJu5DnzFSKiuZurvVOxWxa1kihEwfuyIybiYqJAvmEoW243Y5YpUNJvZrjQrieIq9utx5V58R2O9sIweTHducZ83OM88VOqKCH8a6VdC5s9Qs4xM9r3qPDuCGSKZQG2MeQZSAQD1+R8bzUL2/s7+A2EluHtZkjMssW+SV0ZQgQHzRz+kxxU2ooILxPw1cy6CllHHunEVmpTcg86J4S43FtvIK3jzxyzTlf6NM2r2l0qZijt7iN2yvJ3ZSo253HODzAxUopFqWswW4UzyKgZlRc+LMcAfHx6CggvGXBF1NenyYDyW/WGO+O4KVFvIGDAEgkvHmPkD45xmnfjTRbgS2N9ZRCWSyaTMG4J3kM0YjcIx5BgACAf8DLkkBGQQQfEcx8a2oIJp9veXuoRX09q1tFaQzJDHI6GSWWYAMzBchECjHPx5+yP67w613g2+kzWV+XRvKQ8CRRNvBdzJFJmXln8zJzVt0UGFFZoooCiiigKKKKClO3S5mW7t1EjiJ4CQgYhd6yEOSB1OGTr6KiPZ/Li+RR/vUdPDmQNw+YFWH2+WOYbOf6krxH2Sx7h84hVU6Bed1d20v1JUz7Nwz8qC/tO4ikjOyXLAcuf01+PX3/GpPaXySLuRsj5j2jwpgntVcYYZ9B6Eew+FJ9HBhu0jJysqSAHoQybW2n08snPqNaZcdnlSZb9pdRRRWa4ooooCuf8AtitiNVdj+fFER7sr/VXQFVX22aGWWG7UfQzG/wCqxyp9zcvtVvwX9cZ8v7VQiLJCjxIHxqZ6IVUgLyFRm3j57vQOXtPL+vPupfbX+3wPwr1cZJK8zl3ZNLX0y7TYd+NuDuzzGMc858MV68AaOtpazXjIEe6YzCMeaFjJPcxhfAkEe9seFRXhKTyuVbfntbm46fix9L4jzftVZHEFyB3UfIcy5HqXAX9og/ZrxviPNOvx5Z37ef8Aju6WN5FfXK6qSweC2JJJLiZsEk5zjGahfFVtOpVZ3jJbLbYwcDHTzjzNWre34xVXcQzd7cu3gvmj3f414HwPmz7fauVxkk8+vP8Adej3etx8HD81930jrRVPex+AiSU+llHwB/jUNuI8VbHZZopjjUkcz5x9/P7sV9d2tY46eXwXdWZRRRXmuwUUUUBWHcAZPIDxrNMPF94UijQDJlmSMZPLmGYk+wKTj1Ug01LicDKw8z9c9B7B4+0/Oqv7U5n7qESEkyyFst1IRcdDzx5/qqxdMsFXmfOb0nw9g6D76rDtiu915DH+jhB97sT9wWtLhqbqky3dI7wfPKt7aLC7IWniXzSQCO8G7I6Ebc8jXTgrnnsosu81W35co1llP2UKD9pxXQ9ZriiiigKKKKAooooCiiighPbFY95pM7eMTRTD7Ei7v2S1c8yekeH8a6q4l0/v7O5g/Swyp72QgfPFcqI25QfSB8xQdIaTd97BDL9eNG+Kgn51pqD7ZLWT6lwgPslVoT83Wmbs2ve80639KBoz9ljj5Yp24iUm2mI6oveD9aIiQfNa6/eLn9VM6K84JQyhh0YAj2EZFelcjoFFFFAUi1fTEnieKQZV1II9tLaKDnjW+GntJjE4JXJ2N9Zf4jxFaQWgq9Ne4ejuUKyKD/H0g+BqtdT4Mmt2O0F1/aH8a9bh7OOU1n4rzOxwZzzh5h97LNKCmebHPCxj95v7NJ+Ntbdbx1VQwREXqRzwXP7w+FJ9E4oltkMSqgBYsd6vnJwPBh6KSX92JZHlcruc7jjkOgGAOfgBXNzdPHsZZTlm8ajDu3gwn07rKGu51qU9FA9pLfwpleDqT1PM0+zJnkoJ9gpVpvCckzDcMD0Vfg6/W6UvyST+zLsdnuWfPbZP4MegcPtcSqSPMB+J/hV36HpoijA8TTTp/DUkIQw90MfSDhunpG2pRXLzct5ct16HHxzCaFFFFYtBRRRQFRPiuTddWkf1FmmPuCxL/SN8KllQvUX36hOf0UUMQ9rF5W+RSr4e1cvRytaorj677zUrpvBWEY+woQ/MGrxjlCjJ8OZ9grnC7uzJJJIfz3Z/5zE1py+pFOP2s3sIss3F3N9SKOMe2Ry5+Ua1dFVt2FWO2xml8Zbhv5saKg/a31ZNYNRRRRQFFFFAUUUUBRRRQYNcpa3Y9xdXMH6KeZB+qJG2/s4rq6ucu1ix7rVrnlgSCKYfajCH9pGoJR2OXebaeL6koYex1/itTySRGzGWXJGCuRnDDHTrVKdn2sNDPLEpx3ydfQUy3L3bqZu0Alb0tz86NGz45GVPP3V0Y3WG2Nm8tOlOEJi1lb7vpKgjb9aPMZ+a081yhpHaLqNsoSG6kVQSdp2uMk5PJwepJNP1t25aov0nhf8AWhX+xtrnbOkaKoS3/wDELeD8pb27ewyJ/aanO1/8ROSBJZjmRkrMeXuMfP40F0ZrGah2vcVM2Etzhc+c5BGcHGAOoHpNMV3xP3GGknctnoke4Y9XnDn06ke+tZxXW74ZfUm9RZ2a1khVhhgDUN4U4o8vMixd8BGBl3AVST4Aqx5+OKknkko6P+0azs00l28rrhuF/CkR4Kh9A+FOW+Zeoz7gfurePUx0YY+Yps1KR2/C0K+Hyp1htVT6IArdHBGQc1tUJFFFFAUUUUBRRRQYNQSwk3y3Uv17mTH6seIR/Rn41Nry5EcbyN0RWc+xRk1X/DRPk0JbqyCRv1pPxh+bGteKbqmdLOILvu7S5k+rDKffsIHzIrn1Byq4O0+926eyjrJIie7Jc/u1UBjJG1ereaPa3mj5kVHJ7MPTpPsyse60qzXxaPvT7ZWMv9qpRSewtBFFHEvSNFQexVCj7qUVmuKKKKAooooCiiigKKKKAqk+3qx23VpN+kikjPticOPlIauyqz7d7DdZQTeMVwB9mRGQ/tbKCndCn2XUDf8AGAfYx2H5MaXdp9tzglA+sh+TD+1TKh85TnGGHP0c+tXzdcP25Tzo1kGQ34xQ+fcRgfCt8POFxZZeMpXMpesiauj14QsDdWoa0tykgljYd0gBbYJEPIdRsYD9Y1IB2WaTnPkUHwOPhnFZZY6rSXbk/vq3hmO5faPvrraPs70sdLG198MZ+8VmPs90xXWRbK2VlIYERKMEdDgDFVSqSTiPzOZwCWwegILnoT191IkU3DrHEu95DtUZOST6PD19eWK6G7lcbcDHTGOXwpPFpMCv3ixRq/TcEUNg9fOAzXRee37MZxamiLhTh9bO2jhUDcBl2H50hA3N8gPYBTxRRXP7bCvKW3Vuo/j8a9aKBtktXj86M5HiP8PGlFnfK49BHUf56ilVJnshvEg5EdfWCMfGgU0V4SX0asEZ1DEZwTzx0z7M16hqI22orANFEs0Vqzgda8JL5RU6CDiy3aSznhjZVeZGiBY4A3jaT7lyfdUavrhIlSKPoCMn0hRThrmsDmCf8+qoabvvH5HIFbceNZZ0y9rN5kWsQ8S8h9wVR97VF+C7LvtRso8ZBnjY+yM96fkhpZ2hXe+7Vf0cSr7yS5/eFOnYxY95qiv4Qwyye9tsQ+TtWWf7qvj6dA0UUVVYUUUUBRRRQFFFFAUUUUBUU7UrHvdJvABkpH3o9sLLL9ympBquqxW0LzzsEjQZZj7cAADmSSQAB1JFUX2idrD3qG3tA8UDZ7wkgSSj6vmk7U9IByenTkQgMo5GugNAuu+sreT60SZ9oXafmDXP0JyoPqFXP2XXe/To1PWN3T57h+9WvF7Uz9Hu+l2iCX9FPC59hfu2/Zc1OxUF1WDfbzoOpjfH6wUlfmBUy0y6EsMUo6SIj/zlB/rpyT0jApooorJoKKKKAoopj431d7XT7u4i+nHE7JyzhsYBI8QCc+6ge80ZqiJNNkWFJ7Sw1cagNkgu3YsJHyC3eL3pUxsMjG3oR1qYa1pIvdcS3neYQnTBK8SSvGrt5WV2vtIJHPwwfNHOgsfNNGsXFzEwliQzRhSHiXaHyDkMmcbjjltz4DAqM9nlmLW+1awhLeTwNavEjMz9338LO6qWJOMgVPsVMukXyr++7RdMmXbP5jj82UNFIh8cH6QPspmh7RLVeUDyS45DaGc+rmBk1aN5p0Uy7Zo0kX0OiuPgwNekFuqKFRVVR0CgKB7AOVb48sxmpGV47b5qB2PaIvn98roSFZRMrR5HNSVDAZHIdKH7R4D0KZ9oqdy2yNgsqtjpkA4z1xmk8ui27AhoYiD1zGhz7cisrlLd6aSWTSv5+PoueCBTPecajqkvuz/GrM/0MsM58jts/wAhF/dpTHw/arzW3gHsijH3CpmULKppNQmu2CR+cT1OeSjPUnwFLWsWtyAW3buYIGM+BGPD/EVKbsg3t2VAATuYAAMAbYzI2APXL8q8tQgQwsXHJVLZ8RtBOR863xy+7HLHalNZuu8uZn9LkD2DzR8gKs/sDsed7OR+ihHuDSN+8lVGlPvBHG82nzM8eWjZvxkZOFcDkCD4MPAj2Hlyrkrojp+io7whxzbaijGDcrpjfG4AZc9DyJBU8+Y9HPFSKgKKKKAooooCiiigKwTWawaCiu2HtA7+Z9OiXCQSAyOerSKCCoHgqlveR6udbUu4w/2tff8AUz/0jVnh2MeV238qn30CeaykhZopVKOh5qeo3KHGfXhhVj9jt55l1EfBkkH2gQfuFJ+1fhi4OpGWGGWRZ4omBSN3G9F7th5oODhUPP01jgLha/huT3ltMizRsAWXAyrKfO+p9rGfCrY3V2izc0sOW9VT9b1D+PSn3g9StnChOTGCnuU4X9nFN9jwSu8SznLAYABOB7zyHrwPfUlt7ZY12oAB6BTLK5ImOnrRVY9s/FF9p/kdxaylYmdklTZGwYjDqMspIyocciOlM3bJ2l3drcW8OnzbAYe+kKpG+RI2EzvU4wFzyx9MeqqrLnoqpO0LtCusaRHpsvdyXwWQ4VHOJe7VBh1OPOZv5tPkWon8PGDy+U4iB8kMTbPyIO/vc7c/ndOpxQT+vC9s0mjeKVQySKyOp6MrDBB9oNQvU+2nS4GmR5JDJC5jZBE24srMrbc4UgFTzJA6emnnhPj2z1GGSa3cgRflBINjR8iQW5kYwCcgkcj6KBoh7PLqNRDDqt3HbKNqx7IWkVfBVnI3AAchy5YqQR8MoL4X+9y4tfJNpxtKd73u4nGd2eXXFV9xh20WslpdpYvcCRVwk6xMI9+5ej9VyM8yBT7wnxvHBolre6jOcspBdss7v3jgKAObNgfAZPSgk2ncOJDd3d2rMWu+43KcbV7iMxrtwM8wcnOad6hOgdrthdTpbjvoZJMd2J4+7Ememwgkc/DOM+HOnnTuM7We8msY2bv4AS6sjKMAqMhjyYecvTwNA+0VHdA4/srxrhLeTcbfnJlWUbcsNyk/SHmnmPV6aS2/ahp72cl93rLAj90WZHUtJtDbEXGWOCOnr9BoJZRUF0jtisbieKAJcxtMwSNpIdqOx6YYMetTW5VijhDtYqQp9DEcj8aD1rBqluLX4g062a6uNVgKghVVYY9zu3RVzCBnGT7Aam/ZPqF7cack+oOXeV2ZCVRT3OAFyqqBzIYj0giga42w8xb/AHk0kufDDHzR7lCj3Uj4wvNlhcsD1jKD7ZCf11NNY4OgmHLKMDkEEgA+kYIK+41A+0Lhq8aBYIYXlMki/kxuGFDNknovQfSxV/nutK/Kp7OBk+A+6vS50+SFu7lUq21WwfQ6hgfeD8cjwp2Xgu9MqQPa3CmRgnOJwMMcMd2MYAyc58KeO1+MDU2GOQiQD1ANJVFjdwFxR5BeLMRuUqY3H/AxUkj1ggHnXTMcgYAjmCMg+kHmK5EI5HH+eddZaV+Qh/k0/cFArooooCiiigKKxuFY3ig2oNad4KDKKDlHjD/a19/1M/8ASNXpw7/+3bfyq/114cYyD8LX3/Uz/wBI1b8PTr5XbkkDEq5JOAKDq9Og9gravJJhgc/Ctu9FBvRWneitWukHVlHtIoIb2y6N5RpFzgZaEC4X1d2cv/7Zeqt7MtEfVRqUs2CRYx2Ufo3iNVjYesdypPrc+mr/AJL+EgguhB5EZByPZXhFfWsYIVoUHU4KIPf0oOfOyCOS91WzEvNbCB8epVdymfWJJh7lHoqaR/8A9i3/AE//AMYVa9vDEp3RqgLeKqoyOvUdaz3Me7ftXd03bRux069aCq+x6MHVNeJAJFwQDgZANxc5GfDPKo9wvp7unFcNsPOyyoq+IEtz5igelQVA9dXtFCiklVUFuZIABJ9ZHXqfjRFAiklVVS3MkAAk+sjr1PxoOf7DjqxHDUmnhitzsdSgjc7mM2/eXA24245k5GMeitNdtm/AmgXLKXt4JHM4AyMNMMbh6CFdcnxYDxq+4tHtlZ3WGFWk+mwjQF+efPIGW5+mlAgTbs2rswRtwNuD1G3pigpbtL4ht9UudKg0yQTTCbfuRW/FoSh84kDGNu4+jZzxWO1u6k0zVk1GEY8qtZoTjl+NWMxhvdmFvsVcVho1tASYIYYi3UxxohPt2gZpRPbxvjeqtjpuUNj2ZoOctc0uTQ4raRAf/wA7TpbebngiZ/OY+1Q8Y+walmscL2cHD2n2t/K9vvdZBKqGQJcSRySESIOZXaSnL0Crhnt43wHVWx03ANj41i6to5F2SqjqeqsqsvwPKgozh3i++h1GytI7+PU4ZXUMAjMyJuALszLuVlXLZ3H6Jz677pBp+j20GfJ4YYs9e7jSPPt2gZr3k1GJTtaRAR4Fhn4daCkuK7ltf1uLT4mJtLUkyMp5HaR3z5HpOIlPPrnoTV428CoqogCqoCqAMAKBgADwAHKklu9shJTulJ67Qq59uKVLdoejKftD+NB60VqHFZ3UGa537Yf9qP8AyafvyV0NvFc8dsDD8KSYP+7T3ec/X5fGghb9D/nxrrLSvyEP8mn7grkxzyP+fGustKP4iH+TT9wUCyisZozQZorGazQRfX+Jo7SIzTFtgIXzVLHJ6ch4VDdU7XLKSJ0juXhdhgOIpCynPUArg+j31ZLWYNeDaUp8KCmY+0VkBxftcN4B7WVFx+tHzz8qTXfaleOpWOCXJ6PEZvueL7jmrv8AwUPAVg6UPX8TQcr6jYXM8jSmCcM5LMxjlJZmOST5vXNJU065jYNsmUjx7uQY+K11b+CBWRoy0HOVjxpqBdS1+Y8H/eyMF9hUREfKpza8ZTy4HlumrkYz3kztnHI7XKAnOPRVqPw5C300Vv1lDfeKb7ns70+T6drAf/SQH4gA0Ffx2l/L/wCaRY/5VvC3zLUrXhaZvyupXh/USOL7lNSC57GNKfn5PsPpSSVf7WPlSQ9idmPoS3iepbjl81NA3p2f27flbi8l/XuXAPuAFK7fsy00YJtg/reSZ/vfFeo7FLL8+S7f1NcHHyUVMtO0ZIIkhjGEjUKoJJwo6DJ5mg8YZmUBQMAAAeoDkBShbhqUC2rfuKkJhcNWfKGpR3FHcUHh5Q1Y8oalHc0dxQJ+/atTO1Ke4o8nqdhKZ2rUztSs29Y8mptBG07VHtY4Qs7pzLPCGc4BffIrYAwOasPCpZ5JWjWANNiBHgC0X8nJcx/qXMnL3NmvJ+F2H5O/vF9pWT71p11Dsjs5ZHl3XKO7Fm2TsoLE5JwQcUl/1M23jcXpHoNx/wDSoSZptIv05pqfIfpbWH5nNa/6RXcC+ffae7Z/PZosDA5Du3OfgP4SOHsZ00c3ikk/lJpT9xFOVt2aadH9G0g96b/381AqDiLj+9LApfQgD8yCeQ/Nosn2EmonqF1eXT943fSN4thnJ6fVQeiuoIOG4E+hFGn6saL9wpR+DRQcrQaZcA5eC4cejuph8wKm+ndpd7CNrw3LgAABzIqqAMDpGTV5fg4VsLL1mgqCDtVLgiSbyc45ER3MpB9e5VXHup64e7TYItxuL5p9wGAYWQLjxGBzqxDZ++hbNfqj4Cga+H+PLa8cxwM5IXccowGMgdT486kHfV4rEK27oUCnbRtraig121grW9YNB57aNtemKxigAtG2thRQa7aNtbUUGmyjZW9FBpso2VvRQabKNlb0UGmyjZW9FBpso2VvRQabKNlb0UGmyjZW9FBpso2VvRQabKNtb0UGu2tJHVRliB16+oZPyr1pDqOjRztG0mT3ecDOBklTk458io8aBQkqkAgg56c+uRn7udYFwhJUMuQAcZGcNkLy9eDj2Gm9OFbYMX2EsSGyXdsFSpGMnljYvTwGOnKvKLg21VURUIVChADuOcbtImefnYZ2PP1egUDpNcois7sAqjcSTyAHj8jXoWXoSM+jl49P6/hTQeDbTzvxeNwRThmHKNO7Udfqcvn150pm4egdg7KSwZGyXb6SclJ58+X3UC1Sp6EH2EGs93SXT9FhgOYUCeaF5egBVGfTyUfP0ml1AUUUUBWDRRQFFFFBmiiigKKKKAooooCiiigKKKKAooooCiiigKKKKAooooCiiigKKKKAooooCiiigKKKKAooooP/2Q=="/>
          <p:cNvSpPr>
            <a:spLocks noChangeAspect="1" noChangeArrowheads="1"/>
          </p:cNvSpPr>
          <p:nvPr/>
        </p:nvSpPr>
        <p:spPr bwMode="auto">
          <a:xfrm>
            <a:off x="141121" y="-745560"/>
            <a:ext cx="2427840" cy="1555200"/>
          </a:xfrm>
          <a:prstGeom prst="rect">
            <a:avLst/>
          </a:prstGeom>
          <a:noFill/>
        </p:spPr>
        <p:txBody>
          <a:bodyPr vert="horz" wrap="square" lIns="82944" tIns="41472" rIns="82944" bIns="41472" numCol="1" anchor="t" anchorCtr="0" compatLnSpc="1">
            <a:prstTxWarp prst="textNoShape">
              <a:avLst/>
            </a:prstTxWarp>
          </a:bodyPr>
          <a:lstStyle/>
          <a:p>
            <a:endParaRPr lang="es-ES_tradnl" sz="1633"/>
          </a:p>
        </p:txBody>
      </p:sp>
      <p:sp>
        <p:nvSpPr>
          <p:cNvPr id="11" name="10 CuadroTexto"/>
          <p:cNvSpPr txBox="1"/>
          <p:nvPr/>
        </p:nvSpPr>
        <p:spPr>
          <a:xfrm>
            <a:off x="611560" y="2268972"/>
            <a:ext cx="77112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Servidor: (máquina física)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1.- El usuario</a:t>
            </a:r>
            <a:r>
              <a:rPr lang="es-ES_tradnl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profesor1</a:t>
            </a: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crea una carpeta en escritorio llamada </a:t>
            </a:r>
            <a:r>
              <a:rPr lang="es-ES_tradnl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apuntes.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de ella introduce varios archivos y subcarpetas.</a:t>
            </a:r>
          </a:p>
          <a:p>
            <a:pPr>
              <a:lnSpc>
                <a:spcPct val="150000"/>
              </a:lnSpc>
            </a:pPr>
            <a:endParaRPr lang="es-ES_tradn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s-ES_tradn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s-ES_tradn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s-ES_tradn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s-ES_tradn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51D014BA-323C-4C4C-AC5A-7E7252B66867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4.- Compartir recursos: carpetas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2892D9-1AED-4E9E-9DF3-3AD4F3E20171}"/>
              </a:ext>
            </a:extLst>
          </p:cNvPr>
          <p:cNvSpPr/>
          <p:nvPr/>
        </p:nvSpPr>
        <p:spPr>
          <a:xfrm>
            <a:off x="511543" y="1597914"/>
            <a:ext cx="2024913" cy="4580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práctico-1: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7586373-38EF-4CAE-A6DD-1F8ACEFF9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361" y="3933056"/>
            <a:ext cx="3181749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97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1" y="6245641"/>
            <a:ext cx="289584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3</a:t>
            </a:fld>
            <a:endParaRPr lang="es-ES" sz="1270" dirty="0">
              <a:solidFill>
                <a:srgbClr val="FFFFFF"/>
              </a:solidFill>
            </a:endParaRPr>
          </a:p>
        </p:txBody>
      </p:sp>
      <p:sp>
        <p:nvSpPr>
          <p:cNvPr id="20482" name="AutoShape 2" descr="data:image/jpeg;base64,/9j/4AAQSkZJRgABAQAAAQABAAD/2wCEAAkGBhISERIREBQUFRUUFhYUFxcXFRQVFxcVFhQYFRcXFxYZHCceFxojGhoYHy8gIycpLCwsFh8xNTAqNSYrLCkBCQoKDgwOGA8PGikfHCQ0LywsLCwsLS4sLSwsKSwsLCwsKTUpKSwsKSkpLCksKSwsLCktKSkqLCwpLCwxKSwpKf/AABEIALQBGQMBIgACEQEDEQH/xAAcAAABBAMBAAAAAAAAAAAAAAAABAUGBwECCAP/xABPEAACAQMCAwMIBAkICAYDAAABAgMABBEFEgYhMQcTQRQiUWFxgZGhMlKCsRUjM0JTcqKy0XOSs8HC0uHwFhc1Q2JjdJMIRYOjxOIkNDb/xAAaAQEAAwEBAQAAAAAAAAAAAAAAAQIDBAUG/8QAJxEBAQACAgIABQQDAAAAAAAAAAECEQMEITEFEhNBYSIykbFRcdH/2gAMAwEAAhEDEQA/ALtmnVFLOwVQMksQAB6STyFJNP1+2uCRbzwykdRHLHIR7QpOKiHEVkt/rEVjcZa2t7bytoskLLK0vdJvA+kqgE49J9dPp7P9PEsM8dtFFJCwdGiRYjkcsNsADAgkYNBIaKgCcS6reNPLpsdoLeGR4k7/AL0yXDRHDlShCopIIGffWdQ7R5DYafeWkCs93dRWxikYrtZu8V1DjoQ6YDEYwc48KCfUVXVzxRrFvdQ2k0VjLJeLJ5OY2mjSN4gGfvS2S6hDnzQCceFOfDXEV6L+XT9RFuZBAt1HJAJFUxmTumVlck5DUEyoqstM4t1q7s/LreGxVE707GMzPN3UjK23BxHyXAyTkjPIEU/3fEdzcWVteWD2kKyoJJGuy+1AQPNG0gEhsgk8uVBLqKhXAnGc11PdWtw1rI9uI3E1q5eGRJM8uZJVlIwRnx9XNFwpxbq2oW8VxFbWkcbGQM8kknnlXdAY40yQoIAO45JBxgYNBYVaQzq4yjBhkjIIIyORHKq37Jhf90cm08n8put+BN3u/vXzsyduN+MZ549dbQcYNbaJdX0EECNFPKojUMIyfKhEWI3ZyQSTz60Fk0Uw6BeahJIzXcEEEJXMaLI0k6tkcpSB3fTP0ScH00/UBUM4g7UbW3doYQ11MORSLG1D/wAcp81fYMmoX2g9oz3Mj2dm5SBCVmmU4aUjqkbeCeBI6+zr48F8Hm6gmMBEfdYVBjzXcjJDN1HLHPn9KtZhJN5KfNvxDjddoWpS/QNtbj0BGnf3sxC/AUlHFmqdfLVPqNtDj5c6Vf6tb/8A5P8A3D/drP8Aq2v/APk/9w/3atvFGq2te0vUIvy0UFwvj3ZaGT+axKn4iplw12hWl55iMUlH0opBscfZPUesZqGf6tr/AP5P/cP92mPivgue2jSecopDhUeNzvV8FgQcDl5pqNY03YvUGs1V3Zx2jtI3kl4R3yjKt0EqjxHoYeI8evpq0FbIyKyssuqvLtmiitJZQqlmIAAJJPQADJPwqEtVukLmMMpcDJXcNwHpK9QOY+NetUzpG+Oa14gfcBe3ksUoORts58Q2270KjRo2f+MVOuMOK7m1ubC3toFna6M67S+w5ijDqQ5OFAJJbIPJTgZoJZXncXCxozyMqqoLMzEKqqBklieQAHPJqFahxRqUIt7VobVr+6kk7sI8pt44Y1VmklJAYkZxgdfD0Hy1v8JjTtTXUPJGTyK4KPb96p3d02VZHzyxzyD4UE7hmV1V0IZWAZWUgggjIII5EEc80GdQwQsNxBIXIyQOpA6kVVttxNqllp9neSx2nkaR2qNGGla47p1jjEm/km4kg7QDjOMnmaleo3yjV7SHuoyz21wwlIPeIFZRtU5xtOedBKqKivDfGRktrqS8Cxy2Uk0dwFztAiy4dQxJ2smCPTzpq/05vTaWGyGHy3USxijYuIo4lBk7yQ53HEe0kDHNvVghP6Khek8TXsN2LLU0gLSRPNBLb7wr91jvIyj8w4Bzy5YpFw7xPqV/At3avp+1mJ8mIlMioGIw8yv5smB9THMUFg0UCighnFmjXcd5Dqenos0iRtbzwFhGZYC28bHPIOrc+fX5H1sOJtRuJokXTnt4tw76WeSPIUdRHGhyzH09Kl1FBXGmvqOmCezhsWukMssttKkkariVy+yYMQV2sTk+PzrA4FuYrHSLdQJJLfUILq4IZQFBeWSVhuI3BS4GBzOOlWRRQRXX9Fmk1PSbhEzHb+Wd62VG3vYFROROWywI5A48cUHRpvw35Zs/Efg/uN+5fyvlYk27c7vo884x66lOaRfhu37/AMm71O9295szz27tufR18OtBVXA2vX66UttaWEkhc3CxT97EIRvnkyz5O5dpJ83HPb66Xa1wPJbrpSm2OoW9pC8ckCso/HMAe+EbkBxncMHpVkaRpENrEsNugSNSxCgscFmLtzYk82JPvpbQQDgXQJ4r67uXso7KGWGBY40aE80Zt24R4AfmCeWOfU07dmWizWmmW9vcpslQzbl3K2N1xI681JByrA9fGpTRQQHggXlnLJYy2chja5nlW5V07rupGaRSRnduzhduPH1U23XBt4dBvLIRfj5JpHRN8fNWvFlB3bto8wZ5n51aFFBgVBO2Hio2ll3cRxLckxKR1VMfjGHuIX7dTyqC7c70yaikXhDCv852ZifgF+FaceO8lM7rFBIrjaAo6CrfsNUl07SbNYcLPdFpmJAbahwQQDyztMY5+uqd7vlUn0vWyUjEzzTsoIVRvlKLnkozyUchyzTuTPHj/RN38Oj4dOLLml5bJjPN2ndpxVqLdZz/ANuL+5XlqvGOoRmFFnO+aVY1/FxHl1c/Q8FpvtOLIo8d/BcxL9d4jt95HSl+lQLf6qphYPFbQZDDmveTcifaE+6vm+PPuTm1yTKTVv4/E/nT1O3zde8d+ljj/jxo96JcanLMZJLsLax5aQmKENgc9gbZjp1PgPXUC4/4knvrjl5kCHESc8nwLsPrH5Dl6c2XxZMFQWkXJFwZPWeqqf3j9n11VnEY7tWbxHT2nkK9Lj7GUynFveX3/wBvneTK4+IiUl6ySB42IaJso3jlT91dH8B8Ri7to5PrLnHoYcmHxzXNAh5Va3YhqBCyRHosmR7GA/rB+Nevy4ax2tx5edLoqO8f2dzNYTW9mu6ScCHO5VCRyMFkcliMgJu5DnzFSKiuZurvVOxWxa1kihEwfuyIybiYqJAvmEoW243Y5YpUNJvZrjQrieIq9utx5V58R2O9sIweTHducZ83OM88VOqKCH8a6VdC5s9Qs4xM9r3qPDuCGSKZQG2MeQZSAQD1+R8bzUL2/s7+A2EluHtZkjMssW+SV0ZQgQHzRz+kxxU2ooILxPw1cy6CllHHunEVmpTcg86J4S43FtvIK3jzxyzTlf6NM2r2l0qZijt7iN2yvJ3ZSo253HODzAxUopFqWswW4UzyKgZlRc+LMcAfHx6CggvGXBF1NenyYDyW/WGO+O4KVFvIGDAEgkvHmPkD45xmnfjTRbgS2N9ZRCWSyaTMG4J3kM0YjcIx5BgACAf8DLkkBGQQQfEcx8a2oIJp9veXuoRX09q1tFaQzJDHI6GSWWYAMzBchECjHPx5+yP67w613g2+kzWV+XRvKQ8CRRNvBdzJFJmXln8zJzVt0UGFFZoooCiiigKKKKClO3S5mW7t1EjiJ4CQgYhd6yEOSB1OGTr6KiPZ/Li+RR/vUdPDmQNw+YFWH2+WOYbOf6krxH2Sx7h84hVU6Bed1d20v1JUz7Nwz8qC/tO4ikjOyXLAcuf01+PX3/GpPaXySLuRsj5j2jwpgntVcYYZ9B6Eew+FJ9HBhu0jJysqSAHoQybW2n08snPqNaZcdnlSZb9pdRRRWa4ooooCuf8AtitiNVdj+fFER7sr/VXQFVX22aGWWG7UfQzG/wCqxyp9zcvtVvwX9cZ8v7VQiLJCjxIHxqZ6IVUgLyFRm3j57vQOXtPL+vPupfbX+3wPwr1cZJK8zl3ZNLX0y7TYd+NuDuzzGMc858MV68AaOtpazXjIEe6YzCMeaFjJPcxhfAkEe9seFRXhKTyuVbfntbm46fix9L4jzftVZHEFyB3UfIcy5HqXAX9og/ZrxviPNOvx5Z37ef8Aju6WN5FfXK6qSweC2JJJLiZsEk5zjGahfFVtOpVZ3jJbLbYwcDHTzjzNWre34xVXcQzd7cu3gvmj3f414HwPmz7fauVxkk8+vP8Adej3etx8HD81930jrRVPex+AiSU+llHwB/jUNuI8VbHZZopjjUkcz5x9/P7sV9d2tY46eXwXdWZRRRXmuwUUUUBWHcAZPIDxrNMPF94UijQDJlmSMZPLmGYk+wKTj1Ug01LicDKw8z9c9B7B4+0/Oqv7U5n7qESEkyyFst1IRcdDzx5/qqxdMsFXmfOb0nw9g6D76rDtiu915DH+jhB97sT9wWtLhqbqky3dI7wfPKt7aLC7IWniXzSQCO8G7I6Ebc8jXTgrnnsosu81W35co1llP2UKD9pxXQ9ZriiiigKKKKAooooCiiighPbFY95pM7eMTRTD7Ei7v2S1c8yekeH8a6q4l0/v7O5g/Swyp72QgfPFcqI25QfSB8xQdIaTd97BDL9eNG+Kgn51pqD7ZLWT6lwgPslVoT83Wmbs2ve80639KBoz9ljj5Yp24iUm2mI6oveD9aIiQfNa6/eLn9VM6K84JQyhh0YAj2EZFelcjoFFFFAUi1fTEnieKQZV1II9tLaKDnjW+GntJjE4JXJ2N9Zf4jxFaQWgq9Ne4ejuUKyKD/H0g+BqtdT4Mmt2O0F1/aH8a9bh7OOU1n4rzOxwZzzh5h97LNKCmebHPCxj95v7NJ+Ntbdbx1VQwREXqRzwXP7w+FJ9E4oltkMSqgBYsd6vnJwPBh6KSX92JZHlcruc7jjkOgGAOfgBXNzdPHsZZTlm8ajDu3gwn07rKGu51qU9FA9pLfwpleDqT1PM0+zJnkoJ9gpVpvCckzDcMD0Vfg6/W6UvyST+zLsdnuWfPbZP4MegcPtcSqSPMB+J/hV36HpoijA8TTTp/DUkIQw90MfSDhunpG2pRXLzct5ct16HHxzCaFFFFYtBRRRQFRPiuTddWkf1FmmPuCxL/SN8KllQvUX36hOf0UUMQ9rF5W+RSr4e1cvRytaorj677zUrpvBWEY+woQ/MGrxjlCjJ8OZ9grnC7uzJJJIfz3Z/5zE1py+pFOP2s3sIss3F3N9SKOMe2Ry5+Ua1dFVt2FWO2xml8Zbhv5saKg/a31ZNYNRRRRQFFFFAUUUUBRRRQYNcpa3Y9xdXMH6KeZB+qJG2/s4rq6ucu1ix7rVrnlgSCKYfajCH9pGoJR2OXebaeL6koYex1/itTySRGzGWXJGCuRnDDHTrVKdn2sNDPLEpx3ydfQUy3L3bqZu0Alb0tz86NGz45GVPP3V0Y3WG2Nm8tOlOEJi1lb7vpKgjb9aPMZ+a081yhpHaLqNsoSG6kVQSdp2uMk5PJwepJNP1t25aov0nhf8AWhX+xtrnbOkaKoS3/wDELeD8pb27ewyJ/aanO1/8ROSBJZjmRkrMeXuMfP40F0ZrGah2vcVM2Etzhc+c5BGcHGAOoHpNMV3xP3GGknctnoke4Y9XnDn06ke+tZxXW74ZfUm9RZ2a1khVhhgDUN4U4o8vMixd8BGBl3AVST4Aqx5+OKknkko6P+0azs00l28rrhuF/CkR4Kh9A+FOW+Zeoz7gfurePUx0YY+Yps1KR2/C0K+Hyp1htVT6IArdHBGQc1tUJFFFFAUUUUBRRRQYNQSwk3y3Uv17mTH6seIR/Rn41Nry5EcbyN0RWc+xRk1X/DRPk0JbqyCRv1pPxh+bGteKbqmdLOILvu7S5k+rDKffsIHzIrn1Byq4O0+926eyjrJIie7Jc/u1UBjJG1ereaPa3mj5kVHJ7MPTpPsyse60qzXxaPvT7ZWMv9qpRSewtBFFHEvSNFQexVCj7qUVmuKKKKAooooCiiigKKKKAqk+3qx23VpN+kikjPticOPlIauyqz7d7DdZQTeMVwB9mRGQ/tbKCndCn2XUDf8AGAfYx2H5MaXdp9tzglA+sh+TD+1TKh85TnGGHP0c+tXzdcP25Tzo1kGQ34xQ+fcRgfCt8POFxZZeMpXMpesiauj14QsDdWoa0tykgljYd0gBbYJEPIdRsYD9Y1IB2WaTnPkUHwOPhnFZZY6rSXbk/vq3hmO5faPvrraPs70sdLG198MZ+8VmPs90xXWRbK2VlIYERKMEdDgDFVSqSTiPzOZwCWwegILnoT191IkU3DrHEu95DtUZOST6PD19eWK6G7lcbcDHTGOXwpPFpMCv3ixRq/TcEUNg9fOAzXRee37MZxamiLhTh9bO2jhUDcBl2H50hA3N8gPYBTxRRXP7bCvKW3Vuo/j8a9aKBtktXj86M5HiP8PGlFnfK49BHUf56ilVJnshvEg5EdfWCMfGgU0V4SX0asEZ1DEZwTzx0z7M16hqI22orANFEs0Vqzgda8JL5RU6CDiy3aSznhjZVeZGiBY4A3jaT7lyfdUavrhIlSKPoCMn0hRThrmsDmCf8+qoabvvH5HIFbceNZZ0y9rN5kWsQ8S8h9wVR97VF+C7LvtRso8ZBnjY+yM96fkhpZ2hXe+7Vf0cSr7yS5/eFOnYxY95qiv4Qwyye9tsQ+TtWWf7qvj6dA0UUVVYUUUUBRRRQFFFFAUUUUBUU7UrHvdJvABkpH3o9sLLL9ympBquqxW0LzzsEjQZZj7cAADmSSQAB1JFUX2idrD3qG3tA8UDZ7wkgSSj6vmk7U9IByenTkQgMo5GugNAuu+sreT60SZ9oXafmDXP0JyoPqFXP2XXe/To1PWN3T57h+9WvF7Uz9Hu+l2iCX9FPC59hfu2/Zc1OxUF1WDfbzoOpjfH6wUlfmBUy0y6EsMUo6SIj/zlB/rpyT0jApooorJoKKKKAoopj431d7XT7u4i+nHE7JyzhsYBI8QCc+6ge80ZqiJNNkWFJ7Sw1cagNkgu3YsJHyC3eL3pUxsMjG3oR1qYa1pIvdcS3neYQnTBK8SSvGrt5WV2vtIJHPwwfNHOgsfNNGsXFzEwliQzRhSHiXaHyDkMmcbjjltz4DAqM9nlmLW+1awhLeTwNavEjMz9338LO6qWJOMgVPsVMukXyr++7RdMmXbP5jj82UNFIh8cH6QPspmh7RLVeUDyS45DaGc+rmBk1aN5p0Uy7Zo0kX0OiuPgwNekFuqKFRVVR0CgKB7AOVb48sxmpGV47b5qB2PaIvn98roSFZRMrR5HNSVDAZHIdKH7R4D0KZ9oqdy2yNgsqtjpkA4z1xmk8ui27AhoYiD1zGhz7cisrlLd6aSWTSv5+PoueCBTPecajqkvuz/GrM/0MsM58jts/wAhF/dpTHw/arzW3gHsijH3CpmULKppNQmu2CR+cT1OeSjPUnwFLWsWtyAW3buYIGM+BGPD/EVKbsg3t2VAATuYAAMAbYzI2APXL8q8tQgQwsXHJVLZ8RtBOR863xy+7HLHalNZuu8uZn9LkD2DzR8gKs/sDsed7OR+ihHuDSN+8lVGlPvBHG82nzM8eWjZvxkZOFcDkCD4MPAj2Hlyrkrojp+io7whxzbaijGDcrpjfG4AZc9DyJBU8+Y9HPFSKgKKKKAooooCiiigKwTWawaCiu2HtA7+Z9OiXCQSAyOerSKCCoHgqlveR6udbUu4w/2tff8AUz/0jVnh2MeV238qn30CeaykhZopVKOh5qeo3KHGfXhhVj9jt55l1EfBkkH2gQfuFJ+1fhi4OpGWGGWRZ4omBSN3G9F7th5oODhUPP01jgLha/huT3ltMizRsAWXAyrKfO+p9rGfCrY3V2izc0sOW9VT9b1D+PSn3g9StnChOTGCnuU4X9nFN9jwSu8SznLAYABOB7zyHrwPfUlt7ZY12oAB6BTLK5ImOnrRVY9s/FF9p/kdxaylYmdklTZGwYjDqMspIyocciOlM3bJ2l3drcW8OnzbAYe+kKpG+RI2EzvU4wFzyx9MeqqrLnoqpO0LtCusaRHpsvdyXwWQ4VHOJe7VBh1OPOZv5tPkWon8PGDy+U4iB8kMTbPyIO/vc7c/ndOpxQT+vC9s0mjeKVQySKyOp6MrDBB9oNQvU+2nS4GmR5JDJC5jZBE24srMrbc4UgFTzJA6emnnhPj2z1GGSa3cgRflBINjR8iQW5kYwCcgkcj6KBoh7PLqNRDDqt3HbKNqx7IWkVfBVnI3AAchy5YqQR8MoL4X+9y4tfJNpxtKd73u4nGd2eXXFV9xh20WslpdpYvcCRVwk6xMI9+5ej9VyM8yBT7wnxvHBolre6jOcspBdss7v3jgKAObNgfAZPSgk2ncOJDd3d2rMWu+43KcbV7iMxrtwM8wcnOad6hOgdrthdTpbjvoZJMd2J4+7Ememwgkc/DOM+HOnnTuM7We8msY2bv4AS6sjKMAqMhjyYecvTwNA+0VHdA4/srxrhLeTcbfnJlWUbcsNyk/SHmnmPV6aS2/ahp72cl93rLAj90WZHUtJtDbEXGWOCOnr9BoJZRUF0jtisbieKAJcxtMwSNpIdqOx6YYMetTW5VijhDtYqQp9DEcj8aD1rBqluLX4g062a6uNVgKghVVYY9zu3RVzCBnGT7Aam/ZPqF7cack+oOXeV2ZCVRT3OAFyqqBzIYj0giga42w8xb/AHk0kufDDHzR7lCj3Uj4wvNlhcsD1jKD7ZCf11NNY4OgmHLKMDkEEgA+kYIK+41A+0Lhq8aBYIYXlMki/kxuGFDNknovQfSxV/nutK/Kp7OBk+A+6vS50+SFu7lUq21WwfQ6hgfeD8cjwp2Xgu9MqQPa3CmRgnOJwMMcMd2MYAyc58KeO1+MDU2GOQiQD1ANJVFjdwFxR5BeLMRuUqY3H/AxUkj1ggHnXTMcgYAjmCMg+kHmK5EI5HH+eddZaV+Qh/k0/cFArooooCiiigKKxuFY3ig2oNad4KDKKDlHjD/a19/1M/8ASNXpw7/+3bfyq/114cYyD8LX3/Uz/wBI1b8PTr5XbkkDEq5JOAKDq9Og9gravJJhgc/Ctu9FBvRWneitWukHVlHtIoIb2y6N5RpFzgZaEC4X1d2cv/7Zeqt7MtEfVRqUs2CRYx2Ufo3iNVjYesdypPrc+mr/AJL+EgguhB5EZByPZXhFfWsYIVoUHU4KIPf0oOfOyCOS91WzEvNbCB8epVdymfWJJh7lHoqaR/8A9i3/AE//AMYVa9vDEp3RqgLeKqoyOvUdaz3Me7ftXd03bRux069aCq+x6MHVNeJAJFwQDgZANxc5GfDPKo9wvp7unFcNsPOyyoq+IEtz5igelQVA9dXtFCiklVUFuZIABJ9ZHXqfjRFAiklVVS3MkAAk+sjr1PxoOf7DjqxHDUmnhitzsdSgjc7mM2/eXA24245k5GMeitNdtm/AmgXLKXt4JHM4AyMNMMbh6CFdcnxYDxq+4tHtlZ3WGFWk+mwjQF+efPIGW5+mlAgTbs2rswRtwNuD1G3pigpbtL4ht9UudKg0yQTTCbfuRW/FoSh84kDGNu4+jZzxWO1u6k0zVk1GEY8qtZoTjl+NWMxhvdmFvsVcVho1tASYIYYi3UxxohPt2gZpRPbxvjeqtjpuUNj2ZoOctc0uTQ4raRAf/wA7TpbebngiZ/OY+1Q8Y+walmscL2cHD2n2t/K9vvdZBKqGQJcSRySESIOZXaSnL0Crhnt43wHVWx03ANj41i6to5F2SqjqeqsqsvwPKgozh3i++h1GytI7+PU4ZXUMAjMyJuALszLuVlXLZ3H6Jz677pBp+j20GfJ4YYs9e7jSPPt2gZr3k1GJTtaRAR4Fhn4daCkuK7ltf1uLT4mJtLUkyMp5HaR3z5HpOIlPPrnoTV428CoqogCqoCqAMAKBgADwAHKklu9shJTulJ67Qq59uKVLdoejKftD+NB60VqHFZ3UGa537Yf9qP8AyafvyV0NvFc8dsDD8KSYP+7T3ec/X5fGghb9D/nxrrLSvyEP8mn7grkxzyP+fGustKP4iH+TT9wUCyisZozQZorGazQRfX+Jo7SIzTFtgIXzVLHJ6ch4VDdU7XLKSJ0juXhdhgOIpCynPUArg+j31ZLWYNeDaUp8KCmY+0VkBxftcN4B7WVFx+tHzz8qTXfaleOpWOCXJ6PEZvueL7jmrv8AwUPAVg6UPX8TQcr6jYXM8jSmCcM5LMxjlJZmOST5vXNJU065jYNsmUjx7uQY+K11b+CBWRoy0HOVjxpqBdS1+Y8H/eyMF9hUREfKpza8ZTy4HlumrkYz3kztnHI7XKAnOPRVqPw5C300Vv1lDfeKb7ns70+T6drAf/SQH4gA0Ffx2l/L/wCaRY/5VvC3zLUrXhaZvyupXh/USOL7lNSC57GNKfn5PsPpSSVf7WPlSQ9idmPoS3iepbjl81NA3p2f27flbi8l/XuXAPuAFK7fsy00YJtg/reSZ/vfFeo7FLL8+S7f1NcHHyUVMtO0ZIIkhjGEjUKoJJwo6DJ5mg8YZmUBQMAAAeoDkBShbhqUC2rfuKkJhcNWfKGpR3FHcUHh5Q1Y8oalHc0dxQJ+/atTO1Ke4o8nqdhKZ2rUztSs29Y8mptBG07VHtY4Qs7pzLPCGc4BffIrYAwOasPCpZ5JWjWANNiBHgC0X8nJcx/qXMnL3NmvJ+F2H5O/vF9pWT71p11Dsjs5ZHl3XKO7Fm2TsoLE5JwQcUl/1M23jcXpHoNx/wDSoSZptIv05pqfIfpbWH5nNa/6RXcC+ffae7Z/PZosDA5Du3OfgP4SOHsZ00c3ikk/lJpT9xFOVt2aadH9G0g96b/381AqDiLj+9LApfQgD8yCeQ/Nosn2EmonqF1eXT943fSN4thnJ6fVQeiuoIOG4E+hFGn6saL9wpR+DRQcrQaZcA5eC4cejuph8wKm+ndpd7CNrw3LgAABzIqqAMDpGTV5fg4VsLL1mgqCDtVLgiSbyc45ER3MpB9e5VXHup64e7TYItxuL5p9wGAYWQLjxGBzqxDZ++hbNfqj4Cga+H+PLa8cxwM5IXccowGMgdT486kHfV4rEK27oUCnbRtraig121grW9YNB57aNtemKxigAtG2thRQa7aNtbUUGmyjZW9FBpso2VvRQabKNlb0UGmyjZW9FBpso2VvRQabKNlb0UGmyjZW9FBpso2VvRQabKNtb0UGu2tJHVRliB16+oZPyr1pDqOjRztG0mT3ecDOBklTk458io8aBQkqkAgg56c+uRn7udYFwhJUMuQAcZGcNkLy9eDj2Gm9OFbYMX2EsSGyXdsFSpGMnljYvTwGOnKvKLg21VURUIVChADuOcbtImefnYZ2PP1egUDpNcois7sAqjcSTyAHj8jXoWXoSM+jl49P6/hTQeDbTzvxeNwRThmHKNO7Udfqcvn150pm4egdg7KSwZGyXb6SclJ58+X3UC1Sp6EH2EGs93SXT9FhgOYUCeaF5egBVGfTyUfP0ml1AUUUUBWDRRQFFFFBmiiigKKKKAooooCiiigKKKKAooooCiiigKKKKAooooCiiigKKKKAooooCiiigKKKKAooooP/2Q=="/>
          <p:cNvSpPr>
            <a:spLocks noChangeAspect="1" noChangeArrowheads="1"/>
          </p:cNvSpPr>
          <p:nvPr/>
        </p:nvSpPr>
        <p:spPr bwMode="auto">
          <a:xfrm>
            <a:off x="141121" y="-745560"/>
            <a:ext cx="2427840" cy="1555200"/>
          </a:xfrm>
          <a:prstGeom prst="rect">
            <a:avLst/>
          </a:prstGeom>
          <a:noFill/>
        </p:spPr>
        <p:txBody>
          <a:bodyPr vert="horz" wrap="square" lIns="82944" tIns="41472" rIns="82944" bIns="41472" numCol="1" anchor="t" anchorCtr="0" compatLnSpc="1">
            <a:prstTxWarp prst="textNoShape">
              <a:avLst/>
            </a:prstTxWarp>
          </a:bodyPr>
          <a:lstStyle/>
          <a:p>
            <a:endParaRPr lang="es-ES_tradnl" sz="1633" dirty="0"/>
          </a:p>
        </p:txBody>
      </p:sp>
      <p:sp>
        <p:nvSpPr>
          <p:cNvPr id="11" name="7 CuadroTexto"/>
          <p:cNvSpPr txBox="1">
            <a:spLocks noChangeArrowheads="1"/>
          </p:cNvSpPr>
          <p:nvPr/>
        </p:nvSpPr>
        <p:spPr bwMode="auto">
          <a:xfrm>
            <a:off x="640834" y="1693535"/>
            <a:ext cx="4212001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 realmente interesante de trabajar en red es la posibilidad que tiene los usuarios y equipos para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compartir información, programas y recursos del sistema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Ahora bien, permitir que todos los usuarios tengan acceso a todos los recursos es muy peligroso, ya que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acceso ilimitado puede poner en riesgo la seguridad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 organización y la estabilidad del sistema.</a:t>
            </a:r>
          </a:p>
          <a:p>
            <a:pPr algn="just">
              <a:lnSpc>
                <a:spcPct val="150000"/>
              </a:lnSpc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119235" y="4157108"/>
            <a:ext cx="379439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administrador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 sistema tendrá que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desarrollar políticas de acceso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delimitando recursos a los que puede acceder cada usuario, cada equipo o grupo.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494D2032-DC24-4CB9-8A9F-9D5CA95367C5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1.- Introducción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69A4537-81CD-4DA3-87BF-6AB9D0C66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677307"/>
            <a:ext cx="2662470" cy="204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42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30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1" y="6245641"/>
            <a:ext cx="289584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30</a:t>
            </a:fld>
            <a:endParaRPr lang="es-ES" sz="1270" dirty="0">
              <a:solidFill>
                <a:srgbClr val="FFFFFF"/>
              </a:solidFill>
            </a:endParaRPr>
          </a:p>
        </p:txBody>
      </p:sp>
      <p:sp>
        <p:nvSpPr>
          <p:cNvPr id="20482" name="AutoShape 2" descr="data:image/jpeg;base64,/9j/4AAQSkZJRgABAQAAAQABAAD/2wCEAAkGBhISERIREBQUFRUUFhYUFxcXFRQVFxcVFhQYFRcXFxYZHCceFxojGhoYHy8gIycpLCwsFh8xNTAqNSYrLCkBCQoKDgwOGA8PGikfHCQ0LywsLCwsLS4sLSwsKSwsLCwsKTUpKSwsKSkpLCksKSwsLCktKSkqLCwpLCwxKSwpKf/AABEIALQBGQMBIgACEQEDEQH/xAAcAAABBAMBAAAAAAAAAAAAAAAABAUGBwECCAP/xABPEAACAQMCAwMIBAkICAYDAAABAgMABBEFEgYhMQcTQRQiUWFxgZGhMlKCsRUjM0JTcqKy0XOSs8HC0uHwFhc1Q2JjdJMIRYOjxOIkNDb/xAAaAQEAAwEBAQAAAAAAAAAAAAAAAQIDBAUG/8QAJxEBAQACAgIABQQDAAAAAAAAAAECEQMEITEFEhNBYSIykbFRcdH/2gAMAwEAAhEDEQA/ALtmnVFLOwVQMksQAB6STyFJNP1+2uCRbzwykdRHLHIR7QpOKiHEVkt/rEVjcZa2t7bytoskLLK0vdJvA+kqgE49J9dPp7P9PEsM8dtFFJCwdGiRYjkcsNsADAgkYNBIaKgCcS6reNPLpsdoLeGR4k7/AL0yXDRHDlShCopIIGffWdQ7R5DYafeWkCs93dRWxikYrtZu8V1DjoQ6YDEYwc48KCfUVXVzxRrFvdQ2k0VjLJeLJ5OY2mjSN4gGfvS2S6hDnzQCceFOfDXEV6L+XT9RFuZBAt1HJAJFUxmTumVlck5DUEyoqstM4t1q7s/LreGxVE707GMzPN3UjK23BxHyXAyTkjPIEU/3fEdzcWVteWD2kKyoJJGuy+1AQPNG0gEhsgk8uVBLqKhXAnGc11PdWtw1rI9uI3E1q5eGRJM8uZJVlIwRnx9XNFwpxbq2oW8VxFbWkcbGQM8kknnlXdAY40yQoIAO45JBxgYNBYVaQzq4yjBhkjIIIyORHKq37Jhf90cm08n8put+BN3u/vXzsyduN+MZ549dbQcYNbaJdX0EECNFPKojUMIyfKhEWI3ZyQSTz60Fk0Uw6BeahJIzXcEEEJXMaLI0k6tkcpSB3fTP0ScH00/UBUM4g7UbW3doYQ11MORSLG1D/wAcp81fYMmoX2g9oz3Mj2dm5SBCVmmU4aUjqkbeCeBI6+zr48F8Hm6gmMBEfdYVBjzXcjJDN1HLHPn9KtZhJN5KfNvxDjddoWpS/QNtbj0BGnf3sxC/AUlHFmqdfLVPqNtDj5c6Vf6tb/8A5P8A3D/drP8Aq2v/APk/9w/3atvFGq2te0vUIvy0UFwvj3ZaGT+axKn4iplw12hWl55iMUlH0opBscfZPUesZqGf6tr/AP5P/cP92mPivgue2jSecopDhUeNzvV8FgQcDl5pqNY03YvUGs1V3Zx2jtI3kl4R3yjKt0EqjxHoYeI8evpq0FbIyKyssuqvLtmiitJZQqlmIAAJJPQADJPwqEtVukLmMMpcDJXcNwHpK9QOY+NetUzpG+Oa14gfcBe3ksUoORts58Q2270KjRo2f+MVOuMOK7m1ubC3toFna6M67S+w5ijDqQ5OFAJJbIPJTgZoJZXncXCxozyMqqoLMzEKqqBklieQAHPJqFahxRqUIt7VobVr+6kk7sI8pt44Y1VmklJAYkZxgdfD0Hy1v8JjTtTXUPJGTyK4KPb96p3d02VZHzyxzyD4UE7hmV1V0IZWAZWUgggjIII5EEc80GdQwQsNxBIXIyQOpA6kVVttxNqllp9neSx2nkaR2qNGGla47p1jjEm/km4kg7QDjOMnmaleo3yjV7SHuoyz21wwlIPeIFZRtU5xtOedBKqKivDfGRktrqS8Cxy2Uk0dwFztAiy4dQxJ2smCPTzpq/05vTaWGyGHy3USxijYuIo4lBk7yQ53HEe0kDHNvVghP6Khek8TXsN2LLU0gLSRPNBLb7wr91jvIyj8w4Bzy5YpFw7xPqV/At3avp+1mJ8mIlMioGIw8yv5smB9THMUFg0UCighnFmjXcd5Dqenos0iRtbzwFhGZYC28bHPIOrc+fX5H1sOJtRuJokXTnt4tw76WeSPIUdRHGhyzH09Kl1FBXGmvqOmCezhsWukMssttKkkariVy+yYMQV2sTk+PzrA4FuYrHSLdQJJLfUILq4IZQFBeWSVhuI3BS4GBzOOlWRRQRXX9Fmk1PSbhEzHb+Wd62VG3vYFROROWywI5A48cUHRpvw35Zs/Efg/uN+5fyvlYk27c7vo884x66lOaRfhu37/AMm71O9295szz27tufR18OtBVXA2vX66UttaWEkhc3CxT97EIRvnkyz5O5dpJ83HPb66Xa1wPJbrpSm2OoW9pC8ckCso/HMAe+EbkBxncMHpVkaRpENrEsNugSNSxCgscFmLtzYk82JPvpbQQDgXQJ4r67uXso7KGWGBY40aE80Zt24R4AfmCeWOfU07dmWizWmmW9vcpslQzbl3K2N1xI681JByrA9fGpTRQQHggXlnLJYy2chja5nlW5V07rupGaRSRnduzhduPH1U23XBt4dBvLIRfj5JpHRN8fNWvFlB3bto8wZ5n51aFFBgVBO2Hio2ll3cRxLckxKR1VMfjGHuIX7dTyqC7c70yaikXhDCv852ZifgF+FaceO8lM7rFBIrjaAo6CrfsNUl07SbNYcLPdFpmJAbahwQQDyztMY5+uqd7vlUn0vWyUjEzzTsoIVRvlKLnkozyUchyzTuTPHj/RN38Oj4dOLLml5bJjPN2ndpxVqLdZz/ANuL+5XlqvGOoRmFFnO+aVY1/FxHl1c/Q8FpvtOLIo8d/BcxL9d4jt95HSl+lQLf6qphYPFbQZDDmveTcifaE+6vm+PPuTm1yTKTVv4/E/nT1O3zde8d+ljj/jxo96JcanLMZJLsLax5aQmKENgc9gbZjp1PgPXUC4/4knvrjl5kCHESc8nwLsPrH5Dl6c2XxZMFQWkXJFwZPWeqqf3j9n11VnEY7tWbxHT2nkK9Lj7GUynFveX3/wBvneTK4+IiUl6ySB42IaJso3jlT91dH8B8Ri7to5PrLnHoYcmHxzXNAh5Va3YhqBCyRHosmR7GA/rB+Nevy4ax2tx5edLoqO8f2dzNYTW9mu6ScCHO5VCRyMFkcliMgJu5DnzFSKiuZurvVOxWxa1kihEwfuyIybiYqJAvmEoW243Y5YpUNJvZrjQrieIq9utx5V58R2O9sIweTHducZ83OM88VOqKCH8a6VdC5s9Qs4xM9r3qPDuCGSKZQG2MeQZSAQD1+R8bzUL2/s7+A2EluHtZkjMssW+SV0ZQgQHzRz+kxxU2ooILxPw1cy6CllHHunEVmpTcg86J4S43FtvIK3jzxyzTlf6NM2r2l0qZijt7iN2yvJ3ZSo253HODzAxUopFqWswW4UzyKgZlRc+LMcAfHx6CggvGXBF1NenyYDyW/WGO+O4KVFvIGDAEgkvHmPkD45xmnfjTRbgS2N9ZRCWSyaTMG4J3kM0YjcIx5BgACAf8DLkkBGQQQfEcx8a2oIJp9veXuoRX09q1tFaQzJDHI6GSWWYAMzBchECjHPx5+yP67w613g2+kzWV+XRvKQ8CRRNvBdzJFJmXln8zJzVt0UGFFZoooCiiigKKKKClO3S5mW7t1EjiJ4CQgYhd6yEOSB1OGTr6KiPZ/Li+RR/vUdPDmQNw+YFWH2+WOYbOf6krxH2Sx7h84hVU6Bed1d20v1JUz7Nwz8qC/tO4ikjOyXLAcuf01+PX3/GpPaXySLuRsj5j2jwpgntVcYYZ9B6Eew+FJ9HBhu0jJysqSAHoQybW2n08snPqNaZcdnlSZb9pdRRRWa4ooooCuf8AtitiNVdj+fFER7sr/VXQFVX22aGWWG7UfQzG/wCqxyp9zcvtVvwX9cZ8v7VQiLJCjxIHxqZ6IVUgLyFRm3j57vQOXtPL+vPupfbX+3wPwr1cZJK8zl3ZNLX0y7TYd+NuDuzzGMc858MV68AaOtpazXjIEe6YzCMeaFjJPcxhfAkEe9seFRXhKTyuVbfntbm46fix9L4jzftVZHEFyB3UfIcy5HqXAX9og/ZrxviPNOvx5Z37ef8Aju6WN5FfXK6qSweC2JJJLiZsEk5zjGahfFVtOpVZ3jJbLbYwcDHTzjzNWre34xVXcQzd7cu3gvmj3f414HwPmz7fauVxkk8+vP8Adej3etx8HD81930jrRVPex+AiSU+llHwB/jUNuI8VbHZZopjjUkcz5x9/P7sV9d2tY46eXwXdWZRRRXmuwUUUUBWHcAZPIDxrNMPF94UijQDJlmSMZPLmGYk+wKTj1Ug01LicDKw8z9c9B7B4+0/Oqv7U5n7qESEkyyFst1IRcdDzx5/qqxdMsFXmfOb0nw9g6D76rDtiu915DH+jhB97sT9wWtLhqbqky3dI7wfPKt7aLC7IWniXzSQCO8G7I6Ebc8jXTgrnnsosu81W35co1llP2UKD9pxXQ9ZriiiigKKKKAooooCiiighPbFY95pM7eMTRTD7Ei7v2S1c8yekeH8a6q4l0/v7O5g/Swyp72QgfPFcqI25QfSB8xQdIaTd97BDL9eNG+Kgn51pqD7ZLWT6lwgPslVoT83Wmbs2ve80639KBoz9ljj5Yp24iUm2mI6oveD9aIiQfNa6/eLn9VM6K84JQyhh0YAj2EZFelcjoFFFFAUi1fTEnieKQZV1II9tLaKDnjW+GntJjE4JXJ2N9Zf4jxFaQWgq9Ne4ejuUKyKD/H0g+BqtdT4Mmt2O0F1/aH8a9bh7OOU1n4rzOxwZzzh5h97LNKCmebHPCxj95v7NJ+Ntbdbx1VQwREXqRzwXP7w+FJ9E4oltkMSqgBYsd6vnJwPBh6KSX92JZHlcruc7jjkOgGAOfgBXNzdPHsZZTlm8ajDu3gwn07rKGu51qU9FA9pLfwpleDqT1PM0+zJnkoJ9gpVpvCckzDcMD0Vfg6/W6UvyST+zLsdnuWfPbZP4MegcPtcSqSPMB+J/hV36HpoijA8TTTp/DUkIQw90MfSDhunpG2pRXLzct5ct16HHxzCaFFFFYtBRRRQFRPiuTddWkf1FmmPuCxL/SN8KllQvUX36hOf0UUMQ9rF5W+RSr4e1cvRytaorj677zUrpvBWEY+woQ/MGrxjlCjJ8OZ9grnC7uzJJJIfz3Z/5zE1py+pFOP2s3sIss3F3N9SKOMe2Ry5+Ua1dFVt2FWO2xml8Zbhv5saKg/a31ZNYNRRRRQFFFFAUUUUBRRRQYNcpa3Y9xdXMH6KeZB+qJG2/s4rq6ucu1ix7rVrnlgSCKYfajCH9pGoJR2OXebaeL6koYex1/itTySRGzGWXJGCuRnDDHTrVKdn2sNDPLEpx3ydfQUy3L3bqZu0Alb0tz86NGz45GVPP3V0Y3WG2Nm8tOlOEJi1lb7vpKgjb9aPMZ+a081yhpHaLqNsoSG6kVQSdp2uMk5PJwepJNP1t25aov0nhf8AWhX+xtrnbOkaKoS3/wDELeD8pb27ewyJ/aanO1/8ROSBJZjmRkrMeXuMfP40F0ZrGah2vcVM2Etzhc+c5BGcHGAOoHpNMV3xP3GGknctnoke4Y9XnDn06ke+tZxXW74ZfUm9RZ2a1khVhhgDUN4U4o8vMixd8BGBl3AVST4Aqx5+OKknkko6P+0azs00l28rrhuF/CkR4Kh9A+FOW+Zeoz7gfurePUx0YY+Yps1KR2/C0K+Hyp1htVT6IArdHBGQc1tUJFFFFAUUUUBRRRQYNQSwk3y3Uv17mTH6seIR/Rn41Nry5EcbyN0RWc+xRk1X/DRPk0JbqyCRv1pPxh+bGteKbqmdLOILvu7S5k+rDKffsIHzIrn1Byq4O0+926eyjrJIie7Jc/u1UBjJG1ereaPa3mj5kVHJ7MPTpPsyse60qzXxaPvT7ZWMv9qpRSewtBFFHEvSNFQexVCj7qUVmuKKKKAooooCiiigKKKKAqk+3qx23VpN+kikjPticOPlIauyqz7d7DdZQTeMVwB9mRGQ/tbKCndCn2XUDf8AGAfYx2H5MaXdp9tzglA+sh+TD+1TKh85TnGGHP0c+tXzdcP25Tzo1kGQ34xQ+fcRgfCt8POFxZZeMpXMpesiauj14QsDdWoa0tykgljYd0gBbYJEPIdRsYD9Y1IB2WaTnPkUHwOPhnFZZY6rSXbk/vq3hmO5faPvrraPs70sdLG198MZ+8VmPs90xXWRbK2VlIYERKMEdDgDFVSqSTiPzOZwCWwegILnoT191IkU3DrHEu95DtUZOST6PD19eWK6G7lcbcDHTGOXwpPFpMCv3ixRq/TcEUNg9fOAzXRee37MZxamiLhTh9bO2jhUDcBl2H50hA3N8gPYBTxRRXP7bCvKW3Vuo/j8a9aKBtktXj86M5HiP8PGlFnfK49BHUf56ilVJnshvEg5EdfWCMfGgU0V4SX0asEZ1DEZwTzx0z7M16hqI22orANFEs0Vqzgda8JL5RU6CDiy3aSznhjZVeZGiBY4A3jaT7lyfdUavrhIlSKPoCMn0hRThrmsDmCf8+qoabvvH5HIFbceNZZ0y9rN5kWsQ8S8h9wVR97VF+C7LvtRso8ZBnjY+yM96fkhpZ2hXe+7Vf0cSr7yS5/eFOnYxY95qiv4Qwyye9tsQ+TtWWf7qvj6dA0UUVVYUUUUBRRRQFFFFAUUUUBUU7UrHvdJvABkpH3o9sLLL9ympBquqxW0LzzsEjQZZj7cAADmSSQAB1JFUX2idrD3qG3tA8UDZ7wkgSSj6vmk7U9IByenTkQgMo5GugNAuu+sreT60SZ9oXafmDXP0JyoPqFXP2XXe/To1PWN3T57h+9WvF7Uz9Hu+l2iCX9FPC59hfu2/Zc1OxUF1WDfbzoOpjfH6wUlfmBUy0y6EsMUo6SIj/zlB/rpyT0jApooorJoKKKKAoopj431d7XT7u4i+nHE7JyzhsYBI8QCc+6ge80ZqiJNNkWFJ7Sw1cagNkgu3YsJHyC3eL3pUxsMjG3oR1qYa1pIvdcS3neYQnTBK8SSvGrt5WV2vtIJHPwwfNHOgsfNNGsXFzEwliQzRhSHiXaHyDkMmcbjjltz4DAqM9nlmLW+1awhLeTwNavEjMz9338LO6qWJOMgVPsVMukXyr++7RdMmXbP5jj82UNFIh8cH6QPspmh7RLVeUDyS45DaGc+rmBk1aN5p0Uy7Zo0kX0OiuPgwNekFuqKFRVVR0CgKB7AOVb48sxmpGV47b5qB2PaIvn98roSFZRMrR5HNSVDAZHIdKH7R4D0KZ9oqdy2yNgsqtjpkA4z1xmk8ui27AhoYiD1zGhz7cisrlLd6aSWTSv5+PoueCBTPecajqkvuz/GrM/0MsM58jts/wAhF/dpTHw/arzW3gHsijH3CpmULKppNQmu2CR+cT1OeSjPUnwFLWsWtyAW3buYIGM+BGPD/EVKbsg3t2VAATuYAAMAbYzI2APXL8q8tQgQwsXHJVLZ8RtBOR863xy+7HLHalNZuu8uZn9LkD2DzR8gKs/sDsed7OR+ihHuDSN+8lVGlPvBHG82nzM8eWjZvxkZOFcDkCD4MPAj2Hlyrkrojp+io7whxzbaijGDcrpjfG4AZc9DyJBU8+Y9HPFSKgKKKKAooooCiiigKwTWawaCiu2HtA7+Z9OiXCQSAyOerSKCCoHgqlveR6udbUu4w/2tff8AUz/0jVnh2MeV238qn30CeaykhZopVKOh5qeo3KHGfXhhVj9jt55l1EfBkkH2gQfuFJ+1fhi4OpGWGGWRZ4omBSN3G9F7th5oODhUPP01jgLha/huT3ltMizRsAWXAyrKfO+p9rGfCrY3V2izc0sOW9VT9b1D+PSn3g9StnChOTGCnuU4X9nFN9jwSu8SznLAYABOB7zyHrwPfUlt7ZY12oAB6BTLK5ImOnrRVY9s/FF9p/kdxaylYmdklTZGwYjDqMspIyocciOlM3bJ2l3drcW8OnzbAYe+kKpG+RI2EzvU4wFzyx9MeqqrLnoqpO0LtCusaRHpsvdyXwWQ4VHOJe7VBh1OPOZv5tPkWon8PGDy+U4iB8kMTbPyIO/vc7c/ndOpxQT+vC9s0mjeKVQySKyOp6MrDBB9oNQvU+2nS4GmR5JDJC5jZBE24srMrbc4UgFTzJA6emnnhPj2z1GGSa3cgRflBINjR8iQW5kYwCcgkcj6KBoh7PLqNRDDqt3HbKNqx7IWkVfBVnI3AAchy5YqQR8MoL4X+9y4tfJNpxtKd73u4nGd2eXXFV9xh20WslpdpYvcCRVwk6xMI9+5ej9VyM8yBT7wnxvHBolre6jOcspBdss7v3jgKAObNgfAZPSgk2ncOJDd3d2rMWu+43KcbV7iMxrtwM8wcnOad6hOgdrthdTpbjvoZJMd2J4+7Ememwgkc/DOM+HOnnTuM7We8msY2bv4AS6sjKMAqMhjyYecvTwNA+0VHdA4/srxrhLeTcbfnJlWUbcsNyk/SHmnmPV6aS2/ahp72cl93rLAj90WZHUtJtDbEXGWOCOnr9BoJZRUF0jtisbieKAJcxtMwSNpIdqOx6YYMetTW5VijhDtYqQp9DEcj8aD1rBqluLX4g062a6uNVgKghVVYY9zu3RVzCBnGT7Aam/ZPqF7cack+oOXeV2ZCVRT3OAFyqqBzIYj0giga42w8xb/AHk0kufDDHzR7lCj3Uj4wvNlhcsD1jKD7ZCf11NNY4OgmHLKMDkEEgA+kYIK+41A+0Lhq8aBYIYXlMki/kxuGFDNknovQfSxV/nutK/Kp7OBk+A+6vS50+SFu7lUq21WwfQ6hgfeD8cjwp2Xgu9MqQPa3CmRgnOJwMMcMd2MYAyc58KeO1+MDU2GOQiQD1ANJVFjdwFxR5BeLMRuUqY3H/AxUkj1ggHnXTMcgYAjmCMg+kHmK5EI5HH+eddZaV+Qh/k0/cFArooooCiiigKKxuFY3ig2oNad4KDKKDlHjD/a19/1M/8ASNXpw7/+3bfyq/114cYyD8LX3/Uz/wBI1b8PTr5XbkkDEq5JOAKDq9Og9gravJJhgc/Ctu9FBvRWneitWukHVlHtIoIb2y6N5RpFzgZaEC4X1d2cv/7Zeqt7MtEfVRqUs2CRYx2Ufo3iNVjYesdypPrc+mr/AJL+EgguhB5EZByPZXhFfWsYIVoUHU4KIPf0oOfOyCOS91WzEvNbCB8epVdymfWJJh7lHoqaR/8A9i3/AE//AMYVa9vDEp3RqgLeKqoyOvUdaz3Me7ftXd03bRux069aCq+x6MHVNeJAJFwQDgZANxc5GfDPKo9wvp7unFcNsPOyyoq+IEtz5igelQVA9dXtFCiklVUFuZIABJ9ZHXqfjRFAiklVVS3MkAAk+sjr1PxoOf7DjqxHDUmnhitzsdSgjc7mM2/eXA24245k5GMeitNdtm/AmgXLKXt4JHM4AyMNMMbh6CFdcnxYDxq+4tHtlZ3WGFWk+mwjQF+efPIGW5+mlAgTbs2rswRtwNuD1G3pigpbtL4ht9UudKg0yQTTCbfuRW/FoSh84kDGNu4+jZzxWO1u6k0zVk1GEY8qtZoTjl+NWMxhvdmFvsVcVho1tASYIYYi3UxxohPt2gZpRPbxvjeqtjpuUNj2ZoOctc0uTQ4raRAf/wA7TpbebngiZ/OY+1Q8Y+walmscL2cHD2n2t/K9vvdZBKqGQJcSRySESIOZXaSnL0Crhnt43wHVWx03ANj41i6to5F2SqjqeqsqsvwPKgozh3i++h1GytI7+PU4ZXUMAjMyJuALszLuVlXLZ3H6Jz677pBp+j20GfJ4YYs9e7jSPPt2gZr3k1GJTtaRAR4Fhn4daCkuK7ltf1uLT4mJtLUkyMp5HaR3z5HpOIlPPrnoTV428CoqogCqoCqAMAKBgADwAHKklu9shJTulJ67Qq59uKVLdoejKftD+NB60VqHFZ3UGa537Yf9qP8AyafvyV0NvFc8dsDD8KSYP+7T3ec/X5fGghb9D/nxrrLSvyEP8mn7grkxzyP+fGustKP4iH+TT9wUCyisZozQZorGazQRfX+Jo7SIzTFtgIXzVLHJ6ch4VDdU7XLKSJ0juXhdhgOIpCynPUArg+j31ZLWYNeDaUp8KCmY+0VkBxftcN4B7WVFx+tHzz8qTXfaleOpWOCXJ6PEZvueL7jmrv8AwUPAVg6UPX8TQcr6jYXM8jSmCcM5LMxjlJZmOST5vXNJU065jYNsmUjx7uQY+K11b+CBWRoy0HOVjxpqBdS1+Y8H/eyMF9hUREfKpza8ZTy4HlumrkYz3kztnHI7XKAnOPRVqPw5C300Vv1lDfeKb7ns70+T6drAf/SQH4gA0Ffx2l/L/wCaRY/5VvC3zLUrXhaZvyupXh/USOL7lNSC57GNKfn5PsPpSSVf7WPlSQ9idmPoS3iepbjl81NA3p2f27flbi8l/XuXAPuAFK7fsy00YJtg/reSZ/vfFeo7FLL8+S7f1NcHHyUVMtO0ZIIkhjGEjUKoJJwo6DJ5mg8YZmUBQMAAAeoDkBShbhqUC2rfuKkJhcNWfKGpR3FHcUHh5Q1Y8oalHc0dxQJ+/atTO1Ke4o8nqdhKZ2rUztSs29Y8mptBG07VHtY4Qs7pzLPCGc4BffIrYAwOasPCpZ5JWjWANNiBHgC0X8nJcx/qXMnL3NmvJ+F2H5O/vF9pWT71p11Dsjs5ZHl3XKO7Fm2TsoLE5JwQcUl/1M23jcXpHoNx/wDSoSZptIv05pqfIfpbWH5nNa/6RXcC+ffae7Z/PZosDA5Du3OfgP4SOHsZ00c3ikk/lJpT9xFOVt2aadH9G0g96b/381AqDiLj+9LApfQgD8yCeQ/Nosn2EmonqF1eXT943fSN4thnJ6fVQeiuoIOG4E+hFGn6saL9wpR+DRQcrQaZcA5eC4cejuph8wKm+ndpd7CNrw3LgAABzIqqAMDpGTV5fg4VsLL1mgqCDtVLgiSbyc45ER3MpB9e5VXHup64e7TYItxuL5p9wGAYWQLjxGBzqxDZ++hbNfqj4Cga+H+PLa8cxwM5IXccowGMgdT486kHfV4rEK27oUCnbRtraig121grW9YNB57aNtemKxigAtG2thRQa7aNtbUUGmyjZW9FBpso2VvRQabKNlb0UGmyjZW9FBpso2VvRQabKNlb0UGmyjZW9FBpso2VvRQabKNtb0UGu2tJHVRliB16+oZPyr1pDqOjRztG0mT3ecDOBklTk458io8aBQkqkAgg56c+uRn7udYFwhJUMuQAcZGcNkLy9eDj2Gm9OFbYMX2EsSGyXdsFSpGMnljYvTwGOnKvKLg21VURUIVChADuOcbtImefnYZ2PP1egUDpNcois7sAqjcSTyAHj8jXoWXoSM+jl49P6/hTQeDbTzvxeNwRThmHKNO7Udfqcvn150pm4egdg7KSwZGyXb6SclJ58+X3UC1Sp6EH2EGs93SXT9FhgOYUCeaF5egBVGfTyUfP0ml1AUUUUBWDRRQFFFFBmiiigKKKKAooooCiiigKKKKAooooCiiigKKKKAooooCiiigKKKKAooooCiiigKKKKAooooP/2Q=="/>
          <p:cNvSpPr>
            <a:spLocks noChangeAspect="1" noChangeArrowheads="1"/>
          </p:cNvSpPr>
          <p:nvPr/>
        </p:nvSpPr>
        <p:spPr bwMode="auto">
          <a:xfrm>
            <a:off x="141121" y="-745560"/>
            <a:ext cx="2427840" cy="1555200"/>
          </a:xfrm>
          <a:prstGeom prst="rect">
            <a:avLst/>
          </a:prstGeom>
          <a:noFill/>
        </p:spPr>
        <p:txBody>
          <a:bodyPr vert="horz" wrap="square" lIns="82944" tIns="41472" rIns="82944" bIns="41472" numCol="1" anchor="t" anchorCtr="0" compatLnSpc="1">
            <a:prstTxWarp prst="textNoShape">
              <a:avLst/>
            </a:prstTxWarp>
          </a:bodyPr>
          <a:lstStyle/>
          <a:p>
            <a:endParaRPr lang="es-ES_tradnl" sz="1633"/>
          </a:p>
        </p:txBody>
      </p:sp>
      <p:sp>
        <p:nvSpPr>
          <p:cNvPr id="11" name="10 CuadroTexto"/>
          <p:cNvSpPr txBox="1"/>
          <p:nvPr/>
        </p:nvSpPr>
        <p:spPr>
          <a:xfrm>
            <a:off x="531976" y="2017147"/>
            <a:ext cx="843251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Servidor: (máquina física)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2.- Compártela de forma, que todos los usuarios accedan a ella, pero sólo en modo lectura.</a:t>
            </a: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51D014BA-323C-4C4C-AC5A-7E7252B66867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4.- Compartir recursos: carpetas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2892D9-1AED-4E9E-9DF3-3AD4F3E20171}"/>
              </a:ext>
            </a:extLst>
          </p:cNvPr>
          <p:cNvSpPr/>
          <p:nvPr/>
        </p:nvSpPr>
        <p:spPr>
          <a:xfrm>
            <a:off x="511543" y="1597914"/>
            <a:ext cx="2024913" cy="4580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práctico-1: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204894-CB70-4263-ACDA-AFF6F38A7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3" y="3277785"/>
            <a:ext cx="2545336" cy="344369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A75C191-BF02-4C16-8939-0F7A623B4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356" y="3518065"/>
            <a:ext cx="2867850" cy="29658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120FB6-F717-4E38-BBB1-877A9A74E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8463" y="3549562"/>
            <a:ext cx="2752841" cy="3096946"/>
          </a:xfrm>
          <a:prstGeom prst="rect">
            <a:avLst/>
          </a:prstGeom>
        </p:spPr>
      </p:pic>
      <p:sp>
        <p:nvSpPr>
          <p:cNvPr id="14" name="10 CuadroTexto">
            <a:extLst>
              <a:ext uri="{FF2B5EF4-FFF2-40B4-BE49-F238E27FC236}">
                <a16:creationId xmlns:a16="http://schemas.microsoft.com/office/drawing/2014/main" id="{535A0F16-5A6F-4EF3-833D-A4F94E96FC23}"/>
              </a:ext>
            </a:extLst>
          </p:cNvPr>
          <p:cNvSpPr txBox="1"/>
          <p:nvPr/>
        </p:nvSpPr>
        <p:spPr>
          <a:xfrm>
            <a:off x="3844344" y="2816374"/>
            <a:ext cx="18077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Solapa compartir</a:t>
            </a:r>
            <a:endParaRPr lang="es-ES_tradn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7649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31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1" y="6245641"/>
            <a:ext cx="289584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31</a:t>
            </a:fld>
            <a:endParaRPr lang="es-ES" sz="1270" dirty="0">
              <a:solidFill>
                <a:srgbClr val="FFFFFF"/>
              </a:solidFill>
            </a:endParaRPr>
          </a:p>
        </p:txBody>
      </p:sp>
      <p:sp>
        <p:nvSpPr>
          <p:cNvPr id="20482" name="AutoShape 2" descr="data:image/jpeg;base64,/9j/4AAQSkZJRgABAQAAAQABAAD/2wCEAAkGBhISERIREBQUFRUUFhYUFxcXFRQVFxcVFhQYFRcXFxYZHCceFxojGhoYHy8gIycpLCwsFh8xNTAqNSYrLCkBCQoKDgwOGA8PGikfHCQ0LywsLCwsLS4sLSwsKSwsLCwsKTUpKSwsKSkpLCksKSwsLCktKSkqLCwpLCwxKSwpKf/AABEIALQBGQMBIgACEQEDEQH/xAAcAAABBAMBAAAAAAAAAAAAAAAABAUGBwECCAP/xABPEAACAQMCAwMIBAkICAYDAAABAgMABBEFEgYhMQcTQRQiUWFxgZGhMlKCsRUjM0JTcqKy0XOSs8HC0uHwFhc1Q2JjdJMIRYOjxOIkNDb/xAAaAQEAAwEBAQAAAAAAAAAAAAAAAQIDBAUG/8QAJxEBAQACAgIABQQDAAAAAAAAAAECEQMEITEFEhNBYSIykbFRcdH/2gAMAwEAAhEDEQA/ALtmnVFLOwVQMksQAB6STyFJNP1+2uCRbzwykdRHLHIR7QpOKiHEVkt/rEVjcZa2t7bytoskLLK0vdJvA+kqgE49J9dPp7P9PEsM8dtFFJCwdGiRYjkcsNsADAgkYNBIaKgCcS6reNPLpsdoLeGR4k7/AL0yXDRHDlShCopIIGffWdQ7R5DYafeWkCs93dRWxikYrtZu8V1DjoQ6YDEYwc48KCfUVXVzxRrFvdQ2k0VjLJeLJ5OY2mjSN4gGfvS2S6hDnzQCceFOfDXEV6L+XT9RFuZBAt1HJAJFUxmTumVlck5DUEyoqstM4t1q7s/LreGxVE707GMzPN3UjK23BxHyXAyTkjPIEU/3fEdzcWVteWD2kKyoJJGuy+1AQPNG0gEhsgk8uVBLqKhXAnGc11PdWtw1rI9uI3E1q5eGRJM8uZJVlIwRnx9XNFwpxbq2oW8VxFbWkcbGQM8kknnlXdAY40yQoIAO45JBxgYNBYVaQzq4yjBhkjIIIyORHKq37Jhf90cm08n8put+BN3u/vXzsyduN+MZ549dbQcYNbaJdX0EECNFPKojUMIyfKhEWI3ZyQSTz60Fk0Uw6BeahJIzXcEEEJXMaLI0k6tkcpSB3fTP0ScH00/UBUM4g7UbW3doYQ11MORSLG1D/wAcp81fYMmoX2g9oz3Mj2dm5SBCVmmU4aUjqkbeCeBI6+zr48F8Hm6gmMBEfdYVBjzXcjJDN1HLHPn9KtZhJN5KfNvxDjddoWpS/QNtbj0BGnf3sxC/AUlHFmqdfLVPqNtDj5c6Vf6tb/8A5P8A3D/drP8Aq2v/APk/9w/3atvFGq2te0vUIvy0UFwvj3ZaGT+axKn4iplw12hWl55iMUlH0opBscfZPUesZqGf6tr/AP5P/cP92mPivgue2jSecopDhUeNzvV8FgQcDl5pqNY03YvUGs1V3Zx2jtI3kl4R3yjKt0EqjxHoYeI8evpq0FbIyKyssuqvLtmiitJZQqlmIAAJJPQADJPwqEtVukLmMMpcDJXcNwHpK9QOY+NetUzpG+Oa14gfcBe3ksUoORts58Q2270KjRo2f+MVOuMOK7m1ubC3toFna6M67S+w5ijDqQ5OFAJJbIPJTgZoJZXncXCxozyMqqoLMzEKqqBklieQAHPJqFahxRqUIt7VobVr+6kk7sI8pt44Y1VmklJAYkZxgdfD0Hy1v8JjTtTXUPJGTyK4KPb96p3d02VZHzyxzyD4UE7hmV1V0IZWAZWUgggjIII5EEc80GdQwQsNxBIXIyQOpA6kVVttxNqllp9neSx2nkaR2qNGGla47p1jjEm/km4kg7QDjOMnmaleo3yjV7SHuoyz21wwlIPeIFZRtU5xtOedBKqKivDfGRktrqS8Cxy2Uk0dwFztAiy4dQxJ2smCPTzpq/05vTaWGyGHy3USxijYuIo4lBk7yQ53HEe0kDHNvVghP6Khek8TXsN2LLU0gLSRPNBLb7wr91jvIyj8w4Bzy5YpFw7xPqV/At3avp+1mJ8mIlMioGIw8yv5smB9THMUFg0UCighnFmjXcd5Dqenos0iRtbzwFhGZYC28bHPIOrc+fX5H1sOJtRuJokXTnt4tw76WeSPIUdRHGhyzH09Kl1FBXGmvqOmCezhsWukMssttKkkariVy+yYMQV2sTk+PzrA4FuYrHSLdQJJLfUILq4IZQFBeWSVhuI3BS4GBzOOlWRRQRXX9Fmk1PSbhEzHb+Wd62VG3vYFROROWywI5A48cUHRpvw35Zs/Efg/uN+5fyvlYk27c7vo884x66lOaRfhu37/AMm71O9295szz27tufR18OtBVXA2vX66UttaWEkhc3CxT97EIRvnkyz5O5dpJ83HPb66Xa1wPJbrpSm2OoW9pC8ckCso/HMAe+EbkBxncMHpVkaRpENrEsNugSNSxCgscFmLtzYk82JPvpbQQDgXQJ4r67uXso7KGWGBY40aE80Zt24R4AfmCeWOfU07dmWizWmmW9vcpslQzbl3K2N1xI681JByrA9fGpTRQQHggXlnLJYy2chja5nlW5V07rupGaRSRnduzhduPH1U23XBt4dBvLIRfj5JpHRN8fNWvFlB3bto8wZ5n51aFFBgVBO2Hio2ll3cRxLckxKR1VMfjGHuIX7dTyqC7c70yaikXhDCv852ZifgF+FaceO8lM7rFBIrjaAo6CrfsNUl07SbNYcLPdFpmJAbahwQQDyztMY5+uqd7vlUn0vWyUjEzzTsoIVRvlKLnkozyUchyzTuTPHj/RN38Oj4dOLLml5bJjPN2ndpxVqLdZz/ANuL+5XlqvGOoRmFFnO+aVY1/FxHl1c/Q8FpvtOLIo8d/BcxL9d4jt95HSl+lQLf6qphYPFbQZDDmveTcifaE+6vm+PPuTm1yTKTVv4/E/nT1O3zde8d+ljj/jxo96JcanLMZJLsLax5aQmKENgc9gbZjp1PgPXUC4/4knvrjl5kCHESc8nwLsPrH5Dl6c2XxZMFQWkXJFwZPWeqqf3j9n11VnEY7tWbxHT2nkK9Lj7GUynFveX3/wBvneTK4+IiUl6ySB42IaJso3jlT91dH8B8Ri7to5PrLnHoYcmHxzXNAh5Va3YhqBCyRHosmR7GA/rB+Nevy4ax2tx5edLoqO8f2dzNYTW9mu6ScCHO5VCRyMFkcliMgJu5DnzFSKiuZurvVOxWxa1kihEwfuyIybiYqJAvmEoW243Y5YpUNJvZrjQrieIq9utx5V58R2O9sIweTHducZ83OM88VOqKCH8a6VdC5s9Qs4xM9r3qPDuCGSKZQG2MeQZSAQD1+R8bzUL2/s7+A2EluHtZkjMssW+SV0ZQgQHzRz+kxxU2ooILxPw1cy6CllHHunEVmpTcg86J4S43FtvIK3jzxyzTlf6NM2r2l0qZijt7iN2yvJ3ZSo253HODzAxUopFqWswW4UzyKgZlRc+LMcAfHx6CggvGXBF1NenyYDyW/WGO+O4KVFvIGDAEgkvHmPkD45xmnfjTRbgS2N9ZRCWSyaTMG4J3kM0YjcIx5BgACAf8DLkkBGQQQfEcx8a2oIJp9veXuoRX09q1tFaQzJDHI6GSWWYAMzBchECjHPx5+yP67w613g2+kzWV+XRvKQ8CRRNvBdzJFJmXln8zJzVt0UGFFZoooCiiigKKKKClO3S5mW7t1EjiJ4CQgYhd6yEOSB1OGTr6KiPZ/Li+RR/vUdPDmQNw+YFWH2+WOYbOf6krxH2Sx7h84hVU6Bed1d20v1JUz7Nwz8qC/tO4ikjOyXLAcuf01+PX3/GpPaXySLuRsj5j2jwpgntVcYYZ9B6Eew+FJ9HBhu0jJysqSAHoQybW2n08snPqNaZcdnlSZb9pdRRRWa4ooooCuf8AtitiNVdj+fFER7sr/VXQFVX22aGWWG7UfQzG/wCqxyp9zcvtVvwX9cZ8v7VQiLJCjxIHxqZ6IVUgLyFRm3j57vQOXtPL+vPupfbX+3wPwr1cZJK8zl3ZNLX0y7TYd+NuDuzzGMc858MV68AaOtpazXjIEe6YzCMeaFjJPcxhfAkEe9seFRXhKTyuVbfntbm46fix9L4jzftVZHEFyB3UfIcy5HqXAX9og/ZrxviPNOvx5Z37ef8Aju6WN5FfXK6qSweC2JJJLiZsEk5zjGahfFVtOpVZ3jJbLbYwcDHTzjzNWre34xVXcQzd7cu3gvmj3f414HwPmz7fauVxkk8+vP8Adej3etx8HD81930jrRVPex+AiSU+llHwB/jUNuI8VbHZZopjjUkcz5x9/P7sV9d2tY46eXwXdWZRRRXmuwUUUUBWHcAZPIDxrNMPF94UijQDJlmSMZPLmGYk+wKTj1Ug01LicDKw8z9c9B7B4+0/Oqv7U5n7qESEkyyFst1IRcdDzx5/qqxdMsFXmfOb0nw9g6D76rDtiu915DH+jhB97sT9wWtLhqbqky3dI7wfPKt7aLC7IWniXzSQCO8G7I6Ebc8jXTgrnnsosu81W35co1llP2UKD9pxXQ9ZriiiigKKKKAooooCiiighPbFY95pM7eMTRTD7Ei7v2S1c8yekeH8a6q4l0/v7O5g/Swyp72QgfPFcqI25QfSB8xQdIaTd97BDL9eNG+Kgn51pqD7ZLWT6lwgPslVoT83Wmbs2ve80639KBoz9ljj5Yp24iUm2mI6oveD9aIiQfNa6/eLn9VM6K84JQyhh0YAj2EZFelcjoFFFFAUi1fTEnieKQZV1II9tLaKDnjW+GntJjE4JXJ2N9Zf4jxFaQWgq9Ne4ejuUKyKD/H0g+BqtdT4Mmt2O0F1/aH8a9bh7OOU1n4rzOxwZzzh5h97LNKCmebHPCxj95v7NJ+Ntbdbx1VQwREXqRzwXP7w+FJ9E4oltkMSqgBYsd6vnJwPBh6KSX92JZHlcruc7jjkOgGAOfgBXNzdPHsZZTlm8ajDu3gwn07rKGu51qU9FA9pLfwpleDqT1PM0+zJnkoJ9gpVpvCckzDcMD0Vfg6/W6UvyST+zLsdnuWfPbZP4MegcPtcSqSPMB+J/hV36HpoijA8TTTp/DUkIQw90MfSDhunpG2pRXLzct5ct16HHxzCaFFFFYtBRRRQFRPiuTddWkf1FmmPuCxL/SN8KllQvUX36hOf0UUMQ9rF5W+RSr4e1cvRytaorj677zUrpvBWEY+woQ/MGrxjlCjJ8OZ9grnC7uzJJJIfz3Z/5zE1py+pFOP2s3sIss3F3N9SKOMe2Ry5+Ua1dFVt2FWO2xml8Zbhv5saKg/a31ZNYNRRRRQFFFFAUUUUBRRRQYNcpa3Y9xdXMH6KeZB+qJG2/s4rq6ucu1ix7rVrnlgSCKYfajCH9pGoJR2OXebaeL6koYex1/itTySRGzGWXJGCuRnDDHTrVKdn2sNDPLEpx3ydfQUy3L3bqZu0Alb0tz86NGz45GVPP3V0Y3WG2Nm8tOlOEJi1lb7vpKgjb9aPMZ+a081yhpHaLqNsoSG6kVQSdp2uMk5PJwepJNP1t25aov0nhf8AWhX+xtrnbOkaKoS3/wDELeD8pb27ewyJ/aanO1/8ROSBJZjmRkrMeXuMfP40F0ZrGah2vcVM2Etzhc+c5BGcHGAOoHpNMV3xP3GGknctnoke4Y9XnDn06ke+tZxXW74ZfUm9RZ2a1khVhhgDUN4U4o8vMixd8BGBl3AVST4Aqx5+OKknkko6P+0azs00l28rrhuF/CkR4Kh9A+FOW+Zeoz7gfurePUx0YY+Yps1KR2/C0K+Hyp1htVT6IArdHBGQc1tUJFFFFAUUUUBRRRQYNQSwk3y3Uv17mTH6seIR/Rn41Nry5EcbyN0RWc+xRk1X/DRPk0JbqyCRv1pPxh+bGteKbqmdLOILvu7S5k+rDKffsIHzIrn1Byq4O0+926eyjrJIie7Jc/u1UBjJG1ereaPa3mj5kVHJ7MPTpPsyse60qzXxaPvT7ZWMv9qpRSewtBFFHEvSNFQexVCj7qUVmuKKKKAooooCiiigKKKKAqk+3qx23VpN+kikjPticOPlIauyqz7d7DdZQTeMVwB9mRGQ/tbKCndCn2XUDf8AGAfYx2H5MaXdp9tzglA+sh+TD+1TKh85TnGGHP0c+tXzdcP25Tzo1kGQ34xQ+fcRgfCt8POFxZZeMpXMpesiauj14QsDdWoa0tykgljYd0gBbYJEPIdRsYD9Y1IB2WaTnPkUHwOPhnFZZY6rSXbk/vq3hmO5faPvrraPs70sdLG198MZ+8VmPs90xXWRbK2VlIYERKMEdDgDFVSqSTiPzOZwCWwegILnoT191IkU3DrHEu95DtUZOST6PD19eWK6G7lcbcDHTGOXwpPFpMCv3ixRq/TcEUNg9fOAzXRee37MZxamiLhTh9bO2jhUDcBl2H50hA3N8gPYBTxRRXP7bCvKW3Vuo/j8a9aKBtktXj86M5HiP8PGlFnfK49BHUf56ilVJnshvEg5EdfWCMfGgU0V4SX0asEZ1DEZwTzx0z7M16hqI22orANFEs0Vqzgda8JL5RU6CDiy3aSznhjZVeZGiBY4A3jaT7lyfdUavrhIlSKPoCMn0hRThrmsDmCf8+qoabvvH5HIFbceNZZ0y9rN5kWsQ8S8h9wVR97VF+C7LvtRso8ZBnjY+yM96fkhpZ2hXe+7Vf0cSr7yS5/eFOnYxY95qiv4Qwyye9tsQ+TtWWf7qvj6dA0UUVVYUUUUBRRRQFFFFAUUUUBUU7UrHvdJvABkpH3o9sLLL9ympBquqxW0LzzsEjQZZj7cAADmSSQAB1JFUX2idrD3qG3tA8UDZ7wkgSSj6vmk7U9IByenTkQgMo5GugNAuu+sreT60SZ9oXafmDXP0JyoPqFXP2XXe/To1PWN3T57h+9WvF7Uz9Hu+l2iCX9FPC59hfu2/Zc1OxUF1WDfbzoOpjfH6wUlfmBUy0y6EsMUo6SIj/zlB/rpyT0jApooorJoKKKKAoopj431d7XT7u4i+nHE7JyzhsYBI8QCc+6ge80ZqiJNNkWFJ7Sw1cagNkgu3YsJHyC3eL3pUxsMjG3oR1qYa1pIvdcS3neYQnTBK8SSvGrt5WV2vtIJHPwwfNHOgsfNNGsXFzEwliQzRhSHiXaHyDkMmcbjjltz4DAqM9nlmLW+1awhLeTwNavEjMz9338LO6qWJOMgVPsVMukXyr++7RdMmXbP5jj82UNFIh8cH6QPspmh7RLVeUDyS45DaGc+rmBk1aN5p0Uy7Zo0kX0OiuPgwNekFuqKFRVVR0CgKB7AOVb48sxmpGV47b5qB2PaIvn98roSFZRMrR5HNSVDAZHIdKH7R4D0KZ9oqdy2yNgsqtjpkA4z1xmk8ui27AhoYiD1zGhz7cisrlLd6aSWTSv5+PoueCBTPecajqkvuz/GrM/0MsM58jts/wAhF/dpTHw/arzW3gHsijH3CpmULKppNQmu2CR+cT1OeSjPUnwFLWsWtyAW3buYIGM+BGPD/EVKbsg3t2VAATuYAAMAbYzI2APXL8q8tQgQwsXHJVLZ8RtBOR863xy+7HLHalNZuu8uZn9LkD2DzR8gKs/sDsed7OR+ihHuDSN+8lVGlPvBHG82nzM8eWjZvxkZOFcDkCD4MPAj2Hlyrkrojp+io7whxzbaijGDcrpjfG4AZc9DyJBU8+Y9HPFSKgKKKKAooooCiiigKwTWawaCiu2HtA7+Z9OiXCQSAyOerSKCCoHgqlveR6udbUu4w/2tff8AUz/0jVnh2MeV238qn30CeaykhZopVKOh5qeo3KHGfXhhVj9jt55l1EfBkkH2gQfuFJ+1fhi4OpGWGGWRZ4omBSN3G9F7th5oODhUPP01jgLha/huT3ltMizRsAWXAyrKfO+p9rGfCrY3V2izc0sOW9VT9b1D+PSn3g9StnChOTGCnuU4X9nFN9jwSu8SznLAYABOB7zyHrwPfUlt7ZY12oAB6BTLK5ImOnrRVY9s/FF9p/kdxaylYmdklTZGwYjDqMspIyocciOlM3bJ2l3drcW8OnzbAYe+kKpG+RI2EzvU4wFzyx9MeqqrLnoqpO0LtCusaRHpsvdyXwWQ4VHOJe7VBh1OPOZv5tPkWon8PGDy+U4iB8kMTbPyIO/vc7c/ndOpxQT+vC9s0mjeKVQySKyOp6MrDBB9oNQvU+2nS4GmR5JDJC5jZBE24srMrbc4UgFTzJA6emnnhPj2z1GGSa3cgRflBINjR8iQW5kYwCcgkcj6KBoh7PLqNRDDqt3HbKNqx7IWkVfBVnI3AAchy5YqQR8MoL4X+9y4tfJNpxtKd73u4nGd2eXXFV9xh20WslpdpYvcCRVwk6xMI9+5ej9VyM8yBT7wnxvHBolre6jOcspBdss7v3jgKAObNgfAZPSgk2ncOJDd3d2rMWu+43KcbV7iMxrtwM8wcnOad6hOgdrthdTpbjvoZJMd2J4+7Ememwgkc/DOM+HOnnTuM7We8msY2bv4AS6sjKMAqMhjyYecvTwNA+0VHdA4/srxrhLeTcbfnJlWUbcsNyk/SHmnmPV6aS2/ahp72cl93rLAj90WZHUtJtDbEXGWOCOnr9BoJZRUF0jtisbieKAJcxtMwSNpIdqOx6YYMetTW5VijhDtYqQp9DEcj8aD1rBqluLX4g062a6uNVgKghVVYY9zu3RVzCBnGT7Aam/ZPqF7cack+oOXeV2ZCVRT3OAFyqqBzIYj0giga42w8xb/AHk0kufDDHzR7lCj3Uj4wvNlhcsD1jKD7ZCf11NNY4OgmHLKMDkEEgA+kYIK+41A+0Lhq8aBYIYXlMki/kxuGFDNknovQfSxV/nutK/Kp7OBk+A+6vS50+SFu7lUq21WwfQ6hgfeD8cjwp2Xgu9MqQPa3CmRgnOJwMMcMd2MYAyc58KeO1+MDU2GOQiQD1ANJVFjdwFxR5BeLMRuUqY3H/AxUkj1ggHnXTMcgYAjmCMg+kHmK5EI5HH+eddZaV+Qh/k0/cFArooooCiiigKKxuFY3ig2oNad4KDKKDlHjD/a19/1M/8ASNXpw7/+3bfyq/114cYyD8LX3/Uz/wBI1b8PTr5XbkkDEq5JOAKDq9Og9gravJJhgc/Ctu9FBvRWneitWukHVlHtIoIb2y6N5RpFzgZaEC4X1d2cv/7Zeqt7MtEfVRqUs2CRYx2Ufo3iNVjYesdypPrc+mr/AJL+EgguhB5EZByPZXhFfWsYIVoUHU4KIPf0oOfOyCOS91WzEvNbCB8epVdymfWJJh7lHoqaR/8A9i3/AE//AMYVa9vDEp3RqgLeKqoyOvUdaz3Me7ftXd03bRux069aCq+x6MHVNeJAJFwQDgZANxc5GfDPKo9wvp7unFcNsPOyyoq+IEtz5igelQVA9dXtFCiklVUFuZIABJ9ZHXqfjRFAiklVVS3MkAAk+sjr1PxoOf7DjqxHDUmnhitzsdSgjc7mM2/eXA24245k5GMeitNdtm/AmgXLKXt4JHM4AyMNMMbh6CFdcnxYDxq+4tHtlZ3WGFWk+mwjQF+efPIGW5+mlAgTbs2rswRtwNuD1G3pigpbtL4ht9UudKg0yQTTCbfuRW/FoSh84kDGNu4+jZzxWO1u6k0zVk1GEY8qtZoTjl+NWMxhvdmFvsVcVho1tASYIYYi3UxxohPt2gZpRPbxvjeqtjpuUNj2ZoOctc0uTQ4raRAf/wA7TpbebngiZ/OY+1Q8Y+walmscL2cHD2n2t/K9vvdZBKqGQJcSRySESIOZXaSnL0Crhnt43wHVWx03ANj41i6to5F2SqjqeqsqsvwPKgozh3i++h1GytI7+PU4ZXUMAjMyJuALszLuVlXLZ3H6Jz677pBp+j20GfJ4YYs9e7jSPPt2gZr3k1GJTtaRAR4Fhn4daCkuK7ltf1uLT4mJtLUkyMp5HaR3z5HpOIlPPrnoTV428CoqogCqoCqAMAKBgADwAHKklu9shJTulJ67Qq59uKVLdoejKftD+NB60VqHFZ3UGa537Yf9qP8AyafvyV0NvFc8dsDD8KSYP+7T3ec/X5fGghb9D/nxrrLSvyEP8mn7grkxzyP+fGustKP4iH+TT9wUCyisZozQZorGazQRfX+Jo7SIzTFtgIXzVLHJ6ch4VDdU7XLKSJ0juXhdhgOIpCynPUArg+j31ZLWYNeDaUp8KCmY+0VkBxftcN4B7WVFx+tHzz8qTXfaleOpWOCXJ6PEZvueL7jmrv8AwUPAVg6UPX8TQcr6jYXM8jSmCcM5LMxjlJZmOST5vXNJU065jYNsmUjx7uQY+K11b+CBWRoy0HOVjxpqBdS1+Y8H/eyMF9hUREfKpza8ZTy4HlumrkYz3kztnHI7XKAnOPRVqPw5C300Vv1lDfeKb7ns70+T6drAf/SQH4gA0Ffx2l/L/wCaRY/5VvC3zLUrXhaZvyupXh/USOL7lNSC57GNKfn5PsPpSSVf7WPlSQ9idmPoS3iepbjl81NA3p2f27flbi8l/XuXAPuAFK7fsy00YJtg/reSZ/vfFeo7FLL8+S7f1NcHHyUVMtO0ZIIkhjGEjUKoJJwo6DJ5mg8YZmUBQMAAAeoDkBShbhqUC2rfuKkJhcNWfKGpR3FHcUHh5Q1Y8oalHc0dxQJ+/atTO1Ke4o8nqdhKZ2rUztSs29Y8mptBG07VHtY4Qs7pzLPCGc4BffIrYAwOasPCpZ5JWjWANNiBHgC0X8nJcx/qXMnL3NmvJ+F2H5O/vF9pWT71p11Dsjs5ZHl3XKO7Fm2TsoLE5JwQcUl/1M23jcXpHoNx/wDSoSZptIv05pqfIfpbWH5nNa/6RXcC+ffae7Z/PZosDA5Du3OfgP4SOHsZ00c3ikk/lJpT9xFOVt2aadH9G0g96b/381AqDiLj+9LApfQgD8yCeQ/Nosn2EmonqF1eXT943fSN4thnJ6fVQeiuoIOG4E+hFGn6saL9wpR+DRQcrQaZcA5eC4cejuph8wKm+ndpd7CNrw3LgAABzIqqAMDpGTV5fg4VsLL1mgqCDtVLgiSbyc45ER3MpB9e5VXHup64e7TYItxuL5p9wGAYWQLjxGBzqxDZ++hbNfqj4Cga+H+PLa8cxwM5IXccowGMgdT486kHfV4rEK27oUCnbRtraig121grW9YNB57aNtemKxigAtG2thRQa7aNtbUUGmyjZW9FBpso2VvRQabKNlb0UGmyjZW9FBpso2VvRQabKNlb0UGmyjZW9FBpso2VvRQabKNtb0UGu2tJHVRliB16+oZPyr1pDqOjRztG0mT3ecDOBklTk458io8aBQkqkAgg56c+uRn7udYFwhJUMuQAcZGcNkLy9eDj2Gm9OFbYMX2EsSGyXdsFSpGMnljYvTwGOnKvKLg21VURUIVChADuOcbtImefnYZ2PP1egUDpNcois7sAqjcSTyAHj8jXoWXoSM+jl49P6/hTQeDbTzvxeNwRThmHKNO7Udfqcvn150pm4egdg7KSwZGyXb6SclJ58+X3UC1Sp6EH2EGs93SXT9FhgOYUCeaF5egBVGfTyUfP0ml1AUUUUBWDRRQFFFFBmiiigKKKKAooooCiiigKKKKAooooCiiigKKKKAooooCiiigKKKKAooooCiiigKKKKAooooP/2Q=="/>
          <p:cNvSpPr>
            <a:spLocks noChangeAspect="1" noChangeArrowheads="1"/>
          </p:cNvSpPr>
          <p:nvPr/>
        </p:nvSpPr>
        <p:spPr bwMode="auto">
          <a:xfrm>
            <a:off x="141121" y="-745560"/>
            <a:ext cx="2427840" cy="1555200"/>
          </a:xfrm>
          <a:prstGeom prst="rect">
            <a:avLst/>
          </a:prstGeom>
          <a:noFill/>
        </p:spPr>
        <p:txBody>
          <a:bodyPr vert="horz" wrap="square" lIns="82944" tIns="41472" rIns="82944" bIns="41472" numCol="1" anchor="t" anchorCtr="0" compatLnSpc="1">
            <a:prstTxWarp prst="textNoShape">
              <a:avLst/>
            </a:prstTxWarp>
          </a:bodyPr>
          <a:lstStyle/>
          <a:p>
            <a:endParaRPr lang="es-ES_tradnl" sz="1633"/>
          </a:p>
        </p:txBody>
      </p:sp>
      <p:sp>
        <p:nvSpPr>
          <p:cNvPr id="11" name="10 CuadroTexto"/>
          <p:cNvSpPr txBox="1"/>
          <p:nvPr/>
        </p:nvSpPr>
        <p:spPr>
          <a:xfrm>
            <a:off x="531976" y="2017147"/>
            <a:ext cx="1807776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Solapa Seguridad</a:t>
            </a:r>
            <a:endParaRPr lang="es-ES_tradn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51D014BA-323C-4C4C-AC5A-7E7252B66867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4.- Compartir recursos: carpetas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2892D9-1AED-4E9E-9DF3-3AD4F3E20171}"/>
              </a:ext>
            </a:extLst>
          </p:cNvPr>
          <p:cNvSpPr/>
          <p:nvPr/>
        </p:nvSpPr>
        <p:spPr>
          <a:xfrm>
            <a:off x="511543" y="1597914"/>
            <a:ext cx="2024913" cy="4580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práctico-1: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8C8468-E719-49A4-8518-969A37E8C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76" y="2608162"/>
            <a:ext cx="3838575" cy="32289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9F03601-82BC-4AAB-999A-25D5A32D8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89" y="1645434"/>
            <a:ext cx="3636119" cy="192545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C2AE5E1-B6D0-4F1C-9BA4-F435A1236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832" y="3570889"/>
            <a:ext cx="2646312" cy="329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292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32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1" y="6245641"/>
            <a:ext cx="289584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32</a:t>
            </a:fld>
            <a:endParaRPr lang="es-ES" sz="1270" dirty="0">
              <a:solidFill>
                <a:srgbClr val="FFFFFF"/>
              </a:solidFill>
            </a:endParaRPr>
          </a:p>
        </p:txBody>
      </p:sp>
      <p:sp>
        <p:nvSpPr>
          <p:cNvPr id="20482" name="AutoShape 2" descr="data:image/jpeg;base64,/9j/4AAQSkZJRgABAQAAAQABAAD/2wCEAAkGBhISERIREBQUFRUUFhYUFxcXFRQVFxcVFhQYFRcXFxYZHCceFxojGhoYHy8gIycpLCwsFh8xNTAqNSYrLCkBCQoKDgwOGA8PGikfHCQ0LywsLCwsLS4sLSwsKSwsLCwsKTUpKSwsKSkpLCksKSwsLCktKSkqLCwpLCwxKSwpKf/AABEIALQBGQMBIgACEQEDEQH/xAAcAAABBAMBAAAAAAAAAAAAAAAABAUGBwECCAP/xABPEAACAQMCAwMIBAkICAYDAAABAgMABBEFEgYhMQcTQRQiUWFxgZGhMlKCsRUjM0JTcqKy0XOSs8HC0uHwFhc1Q2JjdJMIRYOjxOIkNDb/xAAaAQEAAwEBAQAAAAAAAAAAAAAAAQIDBAUG/8QAJxEBAQACAgIABQQDAAAAAAAAAAECEQMEITEFEhNBYSIykbFRcdH/2gAMAwEAAhEDEQA/ALtmnVFLOwVQMksQAB6STyFJNP1+2uCRbzwykdRHLHIR7QpOKiHEVkt/rEVjcZa2t7bytoskLLK0vdJvA+kqgE49J9dPp7P9PEsM8dtFFJCwdGiRYjkcsNsADAgkYNBIaKgCcS6reNPLpsdoLeGR4k7/AL0yXDRHDlShCopIIGffWdQ7R5DYafeWkCs93dRWxikYrtZu8V1DjoQ6YDEYwc48KCfUVXVzxRrFvdQ2k0VjLJeLJ5OY2mjSN4gGfvS2S6hDnzQCceFOfDXEV6L+XT9RFuZBAt1HJAJFUxmTumVlck5DUEyoqstM4t1q7s/LreGxVE707GMzPN3UjK23BxHyXAyTkjPIEU/3fEdzcWVteWD2kKyoJJGuy+1AQPNG0gEhsgk8uVBLqKhXAnGc11PdWtw1rI9uI3E1q5eGRJM8uZJVlIwRnx9XNFwpxbq2oW8VxFbWkcbGQM8kknnlXdAY40yQoIAO45JBxgYNBYVaQzq4yjBhkjIIIyORHKq37Jhf90cm08n8put+BN3u/vXzsyduN+MZ549dbQcYNbaJdX0EECNFPKojUMIyfKhEWI3ZyQSTz60Fk0Uw6BeahJIzXcEEEJXMaLI0k6tkcpSB3fTP0ScH00/UBUM4g7UbW3doYQ11MORSLG1D/wAcp81fYMmoX2g9oz3Mj2dm5SBCVmmU4aUjqkbeCeBI6+zr48F8Hm6gmMBEfdYVBjzXcjJDN1HLHPn9KtZhJN5KfNvxDjddoWpS/QNtbj0BGnf3sxC/AUlHFmqdfLVPqNtDj5c6Vf6tb/8A5P8A3D/drP8Aq2v/APk/9w/3atvFGq2te0vUIvy0UFwvj3ZaGT+axKn4iplw12hWl55iMUlH0opBscfZPUesZqGf6tr/AP5P/cP92mPivgue2jSecopDhUeNzvV8FgQcDl5pqNY03YvUGs1V3Zx2jtI3kl4R3yjKt0EqjxHoYeI8evpq0FbIyKyssuqvLtmiitJZQqlmIAAJJPQADJPwqEtVukLmMMpcDJXcNwHpK9QOY+NetUzpG+Oa14gfcBe3ksUoORts58Q2270KjRo2f+MVOuMOK7m1ubC3toFna6M67S+w5ijDqQ5OFAJJbIPJTgZoJZXncXCxozyMqqoLMzEKqqBklieQAHPJqFahxRqUIt7VobVr+6kk7sI8pt44Y1VmklJAYkZxgdfD0Hy1v8JjTtTXUPJGTyK4KPb96p3d02VZHzyxzyD4UE7hmV1V0IZWAZWUgggjIII5EEc80GdQwQsNxBIXIyQOpA6kVVttxNqllp9neSx2nkaR2qNGGla47p1jjEm/km4kg7QDjOMnmaleo3yjV7SHuoyz21wwlIPeIFZRtU5xtOedBKqKivDfGRktrqS8Cxy2Uk0dwFztAiy4dQxJ2smCPTzpq/05vTaWGyGHy3USxijYuIo4lBk7yQ53HEe0kDHNvVghP6Khek8TXsN2LLU0gLSRPNBLb7wr91jvIyj8w4Bzy5YpFw7xPqV/At3avp+1mJ8mIlMioGIw8yv5smB9THMUFg0UCighnFmjXcd5Dqenos0iRtbzwFhGZYC28bHPIOrc+fX5H1sOJtRuJokXTnt4tw76WeSPIUdRHGhyzH09Kl1FBXGmvqOmCezhsWukMssttKkkariVy+yYMQV2sTk+PzrA4FuYrHSLdQJJLfUILq4IZQFBeWSVhuI3BS4GBzOOlWRRQRXX9Fmk1PSbhEzHb+Wd62VG3vYFROROWywI5A48cUHRpvw35Zs/Efg/uN+5fyvlYk27c7vo884x66lOaRfhu37/AMm71O9295szz27tufR18OtBVXA2vX66UttaWEkhc3CxT97EIRvnkyz5O5dpJ83HPb66Xa1wPJbrpSm2OoW9pC8ckCso/HMAe+EbkBxncMHpVkaRpENrEsNugSNSxCgscFmLtzYk82JPvpbQQDgXQJ4r67uXso7KGWGBY40aE80Zt24R4AfmCeWOfU07dmWizWmmW9vcpslQzbl3K2N1xI681JByrA9fGpTRQQHggXlnLJYy2chja5nlW5V07rupGaRSRnduzhduPH1U23XBt4dBvLIRfj5JpHRN8fNWvFlB3bto8wZ5n51aFFBgVBO2Hio2ll3cRxLckxKR1VMfjGHuIX7dTyqC7c70yaikXhDCv852ZifgF+FaceO8lM7rFBIrjaAo6CrfsNUl07SbNYcLPdFpmJAbahwQQDyztMY5+uqd7vlUn0vWyUjEzzTsoIVRvlKLnkozyUchyzTuTPHj/RN38Oj4dOLLml5bJjPN2ndpxVqLdZz/ANuL+5XlqvGOoRmFFnO+aVY1/FxHl1c/Q8FpvtOLIo8d/BcxL9d4jt95HSl+lQLf6qphYPFbQZDDmveTcifaE+6vm+PPuTm1yTKTVv4/E/nT1O3zde8d+ljj/jxo96JcanLMZJLsLax5aQmKENgc9gbZjp1PgPXUC4/4knvrjl5kCHESc8nwLsPrH5Dl6c2XxZMFQWkXJFwZPWeqqf3j9n11VnEY7tWbxHT2nkK9Lj7GUynFveX3/wBvneTK4+IiUl6ySB42IaJso3jlT91dH8B8Ri7to5PrLnHoYcmHxzXNAh5Va3YhqBCyRHosmR7GA/rB+Nevy4ax2tx5edLoqO8f2dzNYTW9mu6ScCHO5VCRyMFkcliMgJu5DnzFSKiuZurvVOxWxa1kihEwfuyIybiYqJAvmEoW243Y5YpUNJvZrjQrieIq9utx5V58R2O9sIweTHducZ83OM88VOqKCH8a6VdC5s9Qs4xM9r3qPDuCGSKZQG2MeQZSAQD1+R8bzUL2/s7+A2EluHtZkjMssW+SV0ZQgQHzRz+kxxU2ooILxPw1cy6CllHHunEVmpTcg86J4S43FtvIK3jzxyzTlf6NM2r2l0qZijt7iN2yvJ3ZSo253HODzAxUopFqWswW4UzyKgZlRc+LMcAfHx6CggvGXBF1NenyYDyW/WGO+O4KVFvIGDAEgkvHmPkD45xmnfjTRbgS2N9ZRCWSyaTMG4J3kM0YjcIx5BgACAf8DLkkBGQQQfEcx8a2oIJp9veXuoRX09q1tFaQzJDHI6GSWWYAMzBchECjHPx5+yP67w613g2+kzWV+XRvKQ8CRRNvBdzJFJmXln8zJzVt0UGFFZoooCiiigKKKKClO3S5mW7t1EjiJ4CQgYhd6yEOSB1OGTr6KiPZ/Li+RR/vUdPDmQNw+YFWH2+WOYbOf6krxH2Sx7h84hVU6Bed1d20v1JUz7Nwz8qC/tO4ikjOyXLAcuf01+PX3/GpPaXySLuRsj5j2jwpgntVcYYZ9B6Eew+FJ9HBhu0jJysqSAHoQybW2n08snPqNaZcdnlSZb9pdRRRWa4ooooCuf8AtitiNVdj+fFER7sr/VXQFVX22aGWWG7UfQzG/wCqxyp9zcvtVvwX9cZ8v7VQiLJCjxIHxqZ6IVUgLyFRm3j57vQOXtPL+vPupfbX+3wPwr1cZJK8zl3ZNLX0y7TYd+NuDuzzGMc858MV68AaOtpazXjIEe6YzCMeaFjJPcxhfAkEe9seFRXhKTyuVbfntbm46fix9L4jzftVZHEFyB3UfIcy5HqXAX9og/ZrxviPNOvx5Z37ef8Aju6WN5FfXK6qSweC2JJJLiZsEk5zjGahfFVtOpVZ3jJbLbYwcDHTzjzNWre34xVXcQzd7cu3gvmj3f414HwPmz7fauVxkk8+vP8Adej3etx8HD81930jrRVPex+AiSU+llHwB/jUNuI8VbHZZopjjUkcz5x9/P7sV9d2tY46eXwXdWZRRRXmuwUUUUBWHcAZPIDxrNMPF94UijQDJlmSMZPLmGYk+wKTj1Ug01LicDKw8z9c9B7B4+0/Oqv7U5n7qESEkyyFst1IRcdDzx5/qqxdMsFXmfOb0nw9g6D76rDtiu915DH+jhB97sT9wWtLhqbqky3dI7wfPKt7aLC7IWniXzSQCO8G7I6Ebc8jXTgrnnsosu81W35co1llP2UKD9pxXQ9ZriiiigKKKKAooooCiiighPbFY95pM7eMTRTD7Ei7v2S1c8yekeH8a6q4l0/v7O5g/Swyp72QgfPFcqI25QfSB8xQdIaTd97BDL9eNG+Kgn51pqD7ZLWT6lwgPslVoT83Wmbs2ve80639KBoz9ljj5Yp24iUm2mI6oveD9aIiQfNa6/eLn9VM6K84JQyhh0YAj2EZFelcjoFFFFAUi1fTEnieKQZV1II9tLaKDnjW+GntJjE4JXJ2N9Zf4jxFaQWgq9Ne4ejuUKyKD/H0g+BqtdT4Mmt2O0F1/aH8a9bh7OOU1n4rzOxwZzzh5h97LNKCmebHPCxj95v7NJ+Ntbdbx1VQwREXqRzwXP7w+FJ9E4oltkMSqgBYsd6vnJwPBh6KSX92JZHlcruc7jjkOgGAOfgBXNzdPHsZZTlm8ajDu3gwn07rKGu51qU9FA9pLfwpleDqT1PM0+zJnkoJ9gpVpvCckzDcMD0Vfg6/W6UvyST+zLsdnuWfPbZP4MegcPtcSqSPMB+J/hV36HpoijA8TTTp/DUkIQw90MfSDhunpG2pRXLzct5ct16HHxzCaFFFFYtBRRRQFRPiuTddWkf1FmmPuCxL/SN8KllQvUX36hOf0UUMQ9rF5W+RSr4e1cvRytaorj677zUrpvBWEY+woQ/MGrxjlCjJ8OZ9grnC7uzJJJIfz3Z/5zE1py+pFOP2s3sIss3F3N9SKOMe2Ry5+Ua1dFVt2FWO2xml8Zbhv5saKg/a31ZNYNRRRRQFFFFAUUUUBRRRQYNcpa3Y9xdXMH6KeZB+qJG2/s4rq6ucu1ix7rVrnlgSCKYfajCH9pGoJR2OXebaeL6koYex1/itTySRGzGWXJGCuRnDDHTrVKdn2sNDPLEpx3ydfQUy3L3bqZu0Alb0tz86NGz45GVPP3V0Y3WG2Nm8tOlOEJi1lb7vpKgjb9aPMZ+a081yhpHaLqNsoSG6kVQSdp2uMk5PJwepJNP1t25aov0nhf8AWhX+xtrnbOkaKoS3/wDELeD8pb27ewyJ/aanO1/8ROSBJZjmRkrMeXuMfP40F0ZrGah2vcVM2Etzhc+c5BGcHGAOoHpNMV3xP3GGknctnoke4Y9XnDn06ke+tZxXW74ZfUm9RZ2a1khVhhgDUN4U4o8vMixd8BGBl3AVST4Aqx5+OKknkko6P+0azs00l28rrhuF/CkR4Kh9A+FOW+Zeoz7gfurePUx0YY+Yps1KR2/C0K+Hyp1htVT6IArdHBGQc1tUJFFFFAUUUUBRRRQYNQSwk3y3Uv17mTH6seIR/Rn41Nry5EcbyN0RWc+xRk1X/DRPk0JbqyCRv1pPxh+bGteKbqmdLOILvu7S5k+rDKffsIHzIrn1Byq4O0+926eyjrJIie7Jc/u1UBjJG1ereaPa3mj5kVHJ7MPTpPsyse60qzXxaPvT7ZWMv9qpRSewtBFFHEvSNFQexVCj7qUVmuKKKKAooooCiiigKKKKAqk+3qx23VpN+kikjPticOPlIauyqz7d7DdZQTeMVwB9mRGQ/tbKCndCn2XUDf8AGAfYx2H5MaXdp9tzglA+sh+TD+1TKh85TnGGHP0c+tXzdcP25Tzo1kGQ34xQ+fcRgfCt8POFxZZeMpXMpesiauj14QsDdWoa0tykgljYd0gBbYJEPIdRsYD9Y1IB2WaTnPkUHwOPhnFZZY6rSXbk/vq3hmO5faPvrraPs70sdLG198MZ+8VmPs90xXWRbK2VlIYERKMEdDgDFVSqSTiPzOZwCWwegILnoT191IkU3DrHEu95DtUZOST6PD19eWK6G7lcbcDHTGOXwpPFpMCv3ixRq/TcEUNg9fOAzXRee37MZxamiLhTh9bO2jhUDcBl2H50hA3N8gPYBTxRRXP7bCvKW3Vuo/j8a9aKBtktXj86M5HiP8PGlFnfK49BHUf56ilVJnshvEg5EdfWCMfGgU0V4SX0asEZ1DEZwTzx0z7M16hqI22orANFEs0Vqzgda8JL5RU6CDiy3aSznhjZVeZGiBY4A3jaT7lyfdUavrhIlSKPoCMn0hRThrmsDmCf8+qoabvvH5HIFbceNZZ0y9rN5kWsQ8S8h9wVR97VF+C7LvtRso8ZBnjY+yM96fkhpZ2hXe+7Vf0cSr7yS5/eFOnYxY95qiv4Qwyye9tsQ+TtWWf7qvj6dA0UUVVYUUUUBRRRQFFFFAUUUUBUU7UrHvdJvABkpH3o9sLLL9ympBquqxW0LzzsEjQZZj7cAADmSSQAB1JFUX2idrD3qG3tA8UDZ7wkgSSj6vmk7U9IByenTkQgMo5GugNAuu+sreT60SZ9oXafmDXP0JyoPqFXP2XXe/To1PWN3T57h+9WvF7Uz9Hu+l2iCX9FPC59hfu2/Zc1OxUF1WDfbzoOpjfH6wUlfmBUy0y6EsMUo6SIj/zlB/rpyT0jApooorJoKKKKAoopj431d7XT7u4i+nHE7JyzhsYBI8QCc+6ge80ZqiJNNkWFJ7Sw1cagNkgu3YsJHyC3eL3pUxsMjG3oR1qYa1pIvdcS3neYQnTBK8SSvGrt5WV2vtIJHPwwfNHOgsfNNGsXFzEwliQzRhSHiXaHyDkMmcbjjltz4DAqM9nlmLW+1awhLeTwNavEjMz9338LO6qWJOMgVPsVMukXyr++7RdMmXbP5jj82UNFIh8cH6QPspmh7RLVeUDyS45DaGc+rmBk1aN5p0Uy7Zo0kX0OiuPgwNekFuqKFRVVR0CgKB7AOVb48sxmpGV47b5qB2PaIvn98roSFZRMrR5HNSVDAZHIdKH7R4D0KZ9oqdy2yNgsqtjpkA4z1xmk8ui27AhoYiD1zGhz7cisrlLd6aSWTSv5+PoueCBTPecajqkvuz/GrM/0MsM58jts/wAhF/dpTHw/arzW3gHsijH3CpmULKppNQmu2CR+cT1OeSjPUnwFLWsWtyAW3buYIGM+BGPD/EVKbsg3t2VAATuYAAMAbYzI2APXL8q8tQgQwsXHJVLZ8RtBOR863xy+7HLHalNZuu8uZn9LkD2DzR8gKs/sDsed7OR+ihHuDSN+8lVGlPvBHG82nzM8eWjZvxkZOFcDkCD4MPAj2Hlyrkrojp+io7whxzbaijGDcrpjfG4AZc9DyJBU8+Y9HPFSKgKKKKAooooCiiigKwTWawaCiu2HtA7+Z9OiXCQSAyOerSKCCoHgqlveR6udbUu4w/2tff8AUz/0jVnh2MeV238qn30CeaykhZopVKOh5qeo3KHGfXhhVj9jt55l1EfBkkH2gQfuFJ+1fhi4OpGWGGWRZ4omBSN3G9F7th5oODhUPP01jgLha/huT3ltMizRsAWXAyrKfO+p9rGfCrY3V2izc0sOW9VT9b1D+PSn3g9StnChOTGCnuU4X9nFN9jwSu8SznLAYABOB7zyHrwPfUlt7ZY12oAB6BTLK5ImOnrRVY9s/FF9p/kdxaylYmdklTZGwYjDqMspIyocciOlM3bJ2l3drcW8OnzbAYe+kKpG+RI2EzvU4wFzyx9MeqqrLnoqpO0LtCusaRHpsvdyXwWQ4VHOJe7VBh1OPOZv5tPkWon8PGDy+U4iB8kMTbPyIO/vc7c/ndOpxQT+vC9s0mjeKVQySKyOp6MrDBB9oNQvU+2nS4GmR5JDJC5jZBE24srMrbc4UgFTzJA6emnnhPj2z1GGSa3cgRflBINjR8iQW5kYwCcgkcj6KBoh7PLqNRDDqt3HbKNqx7IWkVfBVnI3AAchy5YqQR8MoL4X+9y4tfJNpxtKd73u4nGd2eXXFV9xh20WslpdpYvcCRVwk6xMI9+5ej9VyM8yBT7wnxvHBolre6jOcspBdss7v3jgKAObNgfAZPSgk2ncOJDd3d2rMWu+43KcbV7iMxrtwM8wcnOad6hOgdrthdTpbjvoZJMd2J4+7Ememwgkc/DOM+HOnnTuM7We8msY2bv4AS6sjKMAqMhjyYecvTwNA+0VHdA4/srxrhLeTcbfnJlWUbcsNyk/SHmnmPV6aS2/ahp72cl93rLAj90WZHUtJtDbEXGWOCOnr9BoJZRUF0jtisbieKAJcxtMwSNpIdqOx6YYMetTW5VijhDtYqQp9DEcj8aD1rBqluLX4g062a6uNVgKghVVYY9zu3RVzCBnGT7Aam/ZPqF7cack+oOXeV2ZCVRT3OAFyqqBzIYj0giga42w8xb/AHk0kufDDHzR7lCj3Uj4wvNlhcsD1jKD7ZCf11NNY4OgmHLKMDkEEgA+kYIK+41A+0Lhq8aBYIYXlMki/kxuGFDNknovQfSxV/nutK/Kp7OBk+A+6vS50+SFu7lUq21WwfQ6hgfeD8cjwp2Xgu9MqQPa3CmRgnOJwMMcMd2MYAyc58KeO1+MDU2GOQiQD1ANJVFjdwFxR5BeLMRuUqY3H/AxUkj1ggHnXTMcgYAjmCMg+kHmK5EI5HH+eddZaV+Qh/k0/cFArooooCiiigKKxuFY3ig2oNad4KDKKDlHjD/a19/1M/8ASNXpw7/+3bfyq/114cYyD8LX3/Uz/wBI1b8PTr5XbkkDEq5JOAKDq9Og9gravJJhgc/Ctu9FBvRWneitWukHVlHtIoIb2y6N5RpFzgZaEC4X1d2cv/7Zeqt7MtEfVRqUs2CRYx2Ufo3iNVjYesdypPrc+mr/AJL+EgguhB5EZByPZXhFfWsYIVoUHU4KIPf0oOfOyCOS91WzEvNbCB8epVdymfWJJh7lHoqaR/8A9i3/AE//AMYVa9vDEp3RqgLeKqoyOvUdaz3Me7ftXd03bRux069aCq+x6MHVNeJAJFwQDgZANxc5GfDPKo9wvp7unFcNsPOyyoq+IEtz5igelQVA9dXtFCiklVUFuZIABJ9ZHXqfjRFAiklVVS3MkAAk+sjr1PxoOf7DjqxHDUmnhitzsdSgjc7mM2/eXA24245k5GMeitNdtm/AmgXLKXt4JHM4AyMNMMbh6CFdcnxYDxq+4tHtlZ3WGFWk+mwjQF+efPIGW5+mlAgTbs2rswRtwNuD1G3pigpbtL4ht9UudKg0yQTTCbfuRW/FoSh84kDGNu4+jZzxWO1u6k0zVk1GEY8qtZoTjl+NWMxhvdmFvsVcVho1tASYIYYi3UxxohPt2gZpRPbxvjeqtjpuUNj2ZoOctc0uTQ4raRAf/wA7TpbebngiZ/OY+1Q8Y+walmscL2cHD2n2t/K9vvdZBKqGQJcSRySESIOZXaSnL0Crhnt43wHVWx03ANj41i6to5F2SqjqeqsqsvwPKgozh3i++h1GytI7+PU4ZXUMAjMyJuALszLuVlXLZ3H6Jz677pBp+j20GfJ4YYs9e7jSPPt2gZr3k1GJTtaRAR4Fhn4daCkuK7ltf1uLT4mJtLUkyMp5HaR3z5HpOIlPPrnoTV428CoqogCqoCqAMAKBgADwAHKklu9shJTulJ67Qq59uKVLdoejKftD+NB60VqHFZ3UGa537Yf9qP8AyafvyV0NvFc8dsDD8KSYP+7T3ec/X5fGghb9D/nxrrLSvyEP8mn7grkxzyP+fGustKP4iH+TT9wUCyisZozQZorGazQRfX+Jo7SIzTFtgIXzVLHJ6ch4VDdU7XLKSJ0juXhdhgOIpCynPUArg+j31ZLWYNeDaUp8KCmY+0VkBxftcN4B7WVFx+tHzz8qTXfaleOpWOCXJ6PEZvueL7jmrv8AwUPAVg6UPX8TQcr6jYXM8jSmCcM5LMxjlJZmOST5vXNJU065jYNsmUjx7uQY+K11b+CBWRoy0HOVjxpqBdS1+Y8H/eyMF9hUREfKpza8ZTy4HlumrkYz3kztnHI7XKAnOPRVqPw5C300Vv1lDfeKb7ns70+T6drAf/SQH4gA0Ffx2l/L/wCaRY/5VvC3zLUrXhaZvyupXh/USOL7lNSC57GNKfn5PsPpSSVf7WPlSQ9idmPoS3iepbjl81NA3p2f27flbi8l/XuXAPuAFK7fsy00YJtg/reSZ/vfFeo7FLL8+S7f1NcHHyUVMtO0ZIIkhjGEjUKoJJwo6DJ5mg8YZmUBQMAAAeoDkBShbhqUC2rfuKkJhcNWfKGpR3FHcUHh5Q1Y8oalHc0dxQJ+/atTO1Ke4o8nqdhKZ2rUztSs29Y8mptBG07VHtY4Qs7pzLPCGc4BffIrYAwOasPCpZ5JWjWANNiBHgC0X8nJcx/qXMnL3NmvJ+F2H5O/vF9pWT71p11Dsjs5ZHl3XKO7Fm2TsoLE5JwQcUl/1M23jcXpHoNx/wDSoSZptIv05pqfIfpbWH5nNa/6RXcC+ffae7Z/PZosDA5Du3OfgP4SOHsZ00c3ikk/lJpT9xFOVt2aadH9G0g96b/381AqDiLj+9LApfQgD8yCeQ/Nosn2EmonqF1eXT943fSN4thnJ6fVQeiuoIOG4E+hFGn6saL9wpR+DRQcrQaZcA5eC4cejuph8wKm+ndpd7CNrw3LgAABzIqqAMDpGTV5fg4VsLL1mgqCDtVLgiSbyc45ER3MpB9e5VXHup64e7TYItxuL5p9wGAYWQLjxGBzqxDZ++hbNfqj4Cga+H+PLa8cxwM5IXccowGMgdT486kHfV4rEK27oUCnbRtraig121grW9YNB57aNtemKxigAtG2thRQa7aNtbUUGmyjZW9FBpso2VvRQabKNlb0UGmyjZW9FBpso2VvRQabKNlb0UGmyjZW9FBpso2VvRQabKNtb0UGu2tJHVRliB16+oZPyr1pDqOjRztG0mT3ecDOBklTk458io8aBQkqkAgg56c+uRn7udYFwhJUMuQAcZGcNkLy9eDj2Gm9OFbYMX2EsSGyXdsFSpGMnljYvTwGOnKvKLg21VURUIVChADuOcbtImefnYZ2PP1egUDpNcois7sAqjcSTyAHj8jXoWXoSM+jl49P6/hTQeDbTzvxeNwRThmHKNO7Udfqcvn150pm4egdg7KSwZGyXb6SclJ58+X3UC1Sp6EH2EGs93SXT9FhgOYUCeaF5egBVGfTyUfP0ml1AUUUUBWDRRQFFFFBmiiigKKKKAooooCiiigKKKKAooooCiiigKKKKAooooCiiigKKKKAooooCiiigKKKKAooooP/2Q=="/>
          <p:cNvSpPr>
            <a:spLocks noChangeAspect="1" noChangeArrowheads="1"/>
          </p:cNvSpPr>
          <p:nvPr/>
        </p:nvSpPr>
        <p:spPr bwMode="auto">
          <a:xfrm>
            <a:off x="141121" y="-745560"/>
            <a:ext cx="2427840" cy="1555200"/>
          </a:xfrm>
          <a:prstGeom prst="rect">
            <a:avLst/>
          </a:prstGeom>
          <a:noFill/>
        </p:spPr>
        <p:txBody>
          <a:bodyPr vert="horz" wrap="square" lIns="82944" tIns="41472" rIns="82944" bIns="41472" numCol="1" anchor="t" anchorCtr="0" compatLnSpc="1">
            <a:prstTxWarp prst="textNoShape">
              <a:avLst/>
            </a:prstTxWarp>
          </a:bodyPr>
          <a:lstStyle/>
          <a:p>
            <a:endParaRPr lang="es-ES_tradnl" sz="1633"/>
          </a:p>
        </p:txBody>
      </p:sp>
      <p:sp>
        <p:nvSpPr>
          <p:cNvPr id="11" name="10 CuadroTexto"/>
          <p:cNvSpPr txBox="1"/>
          <p:nvPr/>
        </p:nvSpPr>
        <p:spPr>
          <a:xfrm>
            <a:off x="611560" y="2268972"/>
            <a:ext cx="77112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Cliente: (máquina virtual)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1.- Se loguea como estudiante.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 que el usuario estudiante no existe en la máquina servidor.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2.- Accede al recurso compartido: </a:t>
            </a:r>
            <a:r>
              <a:rPr lang="es-ES_trad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Windows+R</a:t>
            </a:r>
            <a:endParaRPr lang="es-ES_tradn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s-ES_tradn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s-ES_tradn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s-ES_tradn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s-ES_tradn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51D014BA-323C-4C4C-AC5A-7E7252B66867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4.- Compartir recursos: carpetas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2892D9-1AED-4E9E-9DF3-3AD4F3E20171}"/>
              </a:ext>
            </a:extLst>
          </p:cNvPr>
          <p:cNvSpPr/>
          <p:nvPr/>
        </p:nvSpPr>
        <p:spPr>
          <a:xfrm>
            <a:off x="511543" y="1597914"/>
            <a:ext cx="2024913" cy="4580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práctico-1: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3A0B69-E3B5-4601-8EC5-3698C437E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160811"/>
            <a:ext cx="3053933" cy="161053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E5038A4-A4DC-4527-A7C4-307ACDD45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4026415"/>
            <a:ext cx="2788700" cy="219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101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33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1" y="6245641"/>
            <a:ext cx="289584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33</a:t>
            </a:fld>
            <a:endParaRPr lang="es-ES" sz="1270" dirty="0">
              <a:solidFill>
                <a:srgbClr val="FFFFFF"/>
              </a:solidFill>
            </a:endParaRPr>
          </a:p>
        </p:txBody>
      </p:sp>
      <p:sp>
        <p:nvSpPr>
          <p:cNvPr id="20482" name="AutoShape 2" descr="data:image/jpeg;base64,/9j/4AAQSkZJRgABAQAAAQABAAD/2wCEAAkGBhISERIREBQUFRUUFhYUFxcXFRQVFxcVFhQYFRcXFxYZHCceFxojGhoYHy8gIycpLCwsFh8xNTAqNSYrLCkBCQoKDgwOGA8PGikfHCQ0LywsLCwsLS4sLSwsKSwsLCwsKTUpKSwsKSkpLCksKSwsLCktKSkqLCwpLCwxKSwpKf/AABEIALQBGQMBIgACEQEDEQH/xAAcAAABBAMBAAAAAAAAAAAAAAAABAUGBwECCAP/xABPEAACAQMCAwMIBAkICAYDAAABAgMABBEFEgYhMQcTQRQiUWFxgZGhMlKCsRUjM0JTcqKy0XOSs8HC0uHwFhc1Q2JjdJMIRYOjxOIkNDb/xAAaAQEAAwEBAQAAAAAAAAAAAAAAAQIDBAUG/8QAJxEBAQACAgIABQQDAAAAAAAAAAECEQMEITEFEhNBYSIykbFRcdH/2gAMAwEAAhEDEQA/ALtmnVFLOwVQMksQAB6STyFJNP1+2uCRbzwykdRHLHIR7QpOKiHEVkt/rEVjcZa2t7bytoskLLK0vdJvA+kqgE49J9dPp7P9PEsM8dtFFJCwdGiRYjkcsNsADAgkYNBIaKgCcS6reNPLpsdoLeGR4k7/AL0yXDRHDlShCopIIGffWdQ7R5DYafeWkCs93dRWxikYrtZu8V1DjoQ6YDEYwc48KCfUVXVzxRrFvdQ2k0VjLJeLJ5OY2mjSN4gGfvS2S6hDnzQCceFOfDXEV6L+XT9RFuZBAt1HJAJFUxmTumVlck5DUEyoqstM4t1q7s/LreGxVE707GMzPN3UjK23BxHyXAyTkjPIEU/3fEdzcWVteWD2kKyoJJGuy+1AQPNG0gEhsgk8uVBLqKhXAnGc11PdWtw1rI9uI3E1q5eGRJM8uZJVlIwRnx9XNFwpxbq2oW8VxFbWkcbGQM8kknnlXdAY40yQoIAO45JBxgYNBYVaQzq4yjBhkjIIIyORHKq37Jhf90cm08n8put+BN3u/vXzsyduN+MZ549dbQcYNbaJdX0EECNFPKojUMIyfKhEWI3ZyQSTz60Fk0Uw6BeahJIzXcEEEJXMaLI0k6tkcpSB3fTP0ScH00/UBUM4g7UbW3doYQ11MORSLG1D/wAcp81fYMmoX2g9oz3Mj2dm5SBCVmmU4aUjqkbeCeBI6+zr48F8Hm6gmMBEfdYVBjzXcjJDN1HLHPn9KtZhJN5KfNvxDjddoWpS/QNtbj0BGnf3sxC/AUlHFmqdfLVPqNtDj5c6Vf6tb/8A5P8A3D/drP8Aq2v/APk/9w/3atvFGq2te0vUIvy0UFwvj3ZaGT+axKn4iplw12hWl55iMUlH0opBscfZPUesZqGf6tr/AP5P/cP92mPivgue2jSecopDhUeNzvV8FgQcDl5pqNY03YvUGs1V3Zx2jtI3kl4R3yjKt0EqjxHoYeI8evpq0FbIyKyssuqvLtmiitJZQqlmIAAJJPQADJPwqEtVukLmMMpcDJXcNwHpK9QOY+NetUzpG+Oa14gfcBe3ksUoORts58Q2270KjRo2f+MVOuMOK7m1ubC3toFna6M67S+w5ijDqQ5OFAJJbIPJTgZoJZXncXCxozyMqqoLMzEKqqBklieQAHPJqFahxRqUIt7VobVr+6kk7sI8pt44Y1VmklJAYkZxgdfD0Hy1v8JjTtTXUPJGTyK4KPb96p3d02VZHzyxzyD4UE7hmV1V0IZWAZWUgggjIII5EEc80GdQwQsNxBIXIyQOpA6kVVttxNqllp9neSx2nkaR2qNGGla47p1jjEm/km4kg7QDjOMnmaleo3yjV7SHuoyz21wwlIPeIFZRtU5xtOedBKqKivDfGRktrqS8Cxy2Uk0dwFztAiy4dQxJ2smCPTzpq/05vTaWGyGHy3USxijYuIo4lBk7yQ53HEe0kDHNvVghP6Khek8TXsN2LLU0gLSRPNBLb7wr91jvIyj8w4Bzy5YpFw7xPqV/At3avp+1mJ8mIlMioGIw8yv5smB9THMUFg0UCighnFmjXcd5Dqenos0iRtbzwFhGZYC28bHPIOrc+fX5H1sOJtRuJokXTnt4tw76WeSPIUdRHGhyzH09Kl1FBXGmvqOmCezhsWukMssttKkkariVy+yYMQV2sTk+PzrA4FuYrHSLdQJJLfUILq4IZQFBeWSVhuI3BS4GBzOOlWRRQRXX9Fmk1PSbhEzHb+Wd62VG3vYFROROWywI5A48cUHRpvw35Zs/Efg/uN+5fyvlYk27c7vo884x66lOaRfhu37/AMm71O9295szz27tufR18OtBVXA2vX66UttaWEkhc3CxT97EIRvnkyz5O5dpJ83HPb66Xa1wPJbrpSm2OoW9pC8ckCso/HMAe+EbkBxncMHpVkaRpENrEsNugSNSxCgscFmLtzYk82JPvpbQQDgXQJ4r67uXso7KGWGBY40aE80Zt24R4AfmCeWOfU07dmWizWmmW9vcpslQzbl3K2N1xI681JByrA9fGpTRQQHggXlnLJYy2chja5nlW5V07rupGaRSRnduzhduPH1U23XBt4dBvLIRfj5JpHRN8fNWvFlB3bto8wZ5n51aFFBgVBO2Hio2ll3cRxLckxKR1VMfjGHuIX7dTyqC7c70yaikXhDCv852ZifgF+FaceO8lM7rFBIrjaAo6CrfsNUl07SbNYcLPdFpmJAbahwQQDyztMY5+uqd7vlUn0vWyUjEzzTsoIVRvlKLnkozyUchyzTuTPHj/RN38Oj4dOLLml5bJjPN2ndpxVqLdZz/ANuL+5XlqvGOoRmFFnO+aVY1/FxHl1c/Q8FpvtOLIo8d/BcxL9d4jt95HSl+lQLf6qphYPFbQZDDmveTcifaE+6vm+PPuTm1yTKTVv4/E/nT1O3zde8d+ljj/jxo96JcanLMZJLsLax5aQmKENgc9gbZjp1PgPXUC4/4knvrjl5kCHESc8nwLsPrH5Dl6c2XxZMFQWkXJFwZPWeqqf3j9n11VnEY7tWbxHT2nkK9Lj7GUynFveX3/wBvneTK4+IiUl6ySB42IaJso3jlT91dH8B8Ri7to5PrLnHoYcmHxzXNAh5Va3YhqBCyRHosmR7GA/rB+Nevy4ax2tx5edLoqO8f2dzNYTW9mu6ScCHO5VCRyMFkcliMgJu5DnzFSKiuZurvVOxWxa1kihEwfuyIybiYqJAvmEoW243Y5YpUNJvZrjQrieIq9utx5V58R2O9sIweTHducZ83OM88VOqKCH8a6VdC5s9Qs4xM9r3qPDuCGSKZQG2MeQZSAQD1+R8bzUL2/s7+A2EluHtZkjMssW+SV0ZQgQHzRz+kxxU2ooILxPw1cy6CllHHunEVmpTcg86J4S43FtvIK3jzxyzTlf6NM2r2l0qZijt7iN2yvJ3ZSo253HODzAxUopFqWswW4UzyKgZlRc+LMcAfHx6CggvGXBF1NenyYDyW/WGO+O4KVFvIGDAEgkvHmPkD45xmnfjTRbgS2N9ZRCWSyaTMG4J3kM0YjcIx5BgACAf8DLkkBGQQQfEcx8a2oIJp9veXuoRX09q1tFaQzJDHI6GSWWYAMzBchECjHPx5+yP67w613g2+kzWV+XRvKQ8CRRNvBdzJFJmXln8zJzVt0UGFFZoooCiiigKKKKClO3S5mW7t1EjiJ4CQgYhd6yEOSB1OGTr6KiPZ/Li+RR/vUdPDmQNw+YFWH2+WOYbOf6krxH2Sx7h84hVU6Bed1d20v1JUz7Nwz8qC/tO4ikjOyXLAcuf01+PX3/GpPaXySLuRsj5j2jwpgntVcYYZ9B6Eew+FJ9HBhu0jJysqSAHoQybW2n08snPqNaZcdnlSZb9pdRRRWa4ooooCuf8AtitiNVdj+fFER7sr/VXQFVX22aGWWG7UfQzG/wCqxyp9zcvtVvwX9cZ8v7VQiLJCjxIHxqZ6IVUgLyFRm3j57vQOXtPL+vPupfbX+3wPwr1cZJK8zl3ZNLX0y7TYd+NuDuzzGMc858MV68AaOtpazXjIEe6YzCMeaFjJPcxhfAkEe9seFRXhKTyuVbfntbm46fix9L4jzftVZHEFyB3UfIcy5HqXAX9og/ZrxviPNOvx5Z37ef8Aju6WN5FfXK6qSweC2JJJLiZsEk5zjGahfFVtOpVZ3jJbLbYwcDHTzjzNWre34xVXcQzd7cu3gvmj3f414HwPmz7fauVxkk8+vP8Adej3etx8HD81930jrRVPex+AiSU+llHwB/jUNuI8VbHZZopjjUkcz5x9/P7sV9d2tY46eXwXdWZRRRXmuwUUUUBWHcAZPIDxrNMPF94UijQDJlmSMZPLmGYk+wKTj1Ug01LicDKw8z9c9B7B4+0/Oqv7U5n7qESEkyyFst1IRcdDzx5/qqxdMsFXmfOb0nw9g6D76rDtiu915DH+jhB97sT9wWtLhqbqky3dI7wfPKt7aLC7IWniXzSQCO8G7I6Ebc8jXTgrnnsosu81W35co1llP2UKD9pxXQ9ZriiiigKKKKAooooCiiighPbFY95pM7eMTRTD7Ei7v2S1c8yekeH8a6q4l0/v7O5g/Swyp72QgfPFcqI25QfSB8xQdIaTd97BDL9eNG+Kgn51pqD7ZLWT6lwgPslVoT83Wmbs2ve80639KBoz9ljj5Yp24iUm2mI6oveD9aIiQfNa6/eLn9VM6K84JQyhh0YAj2EZFelcjoFFFFAUi1fTEnieKQZV1II9tLaKDnjW+GntJjE4JXJ2N9Zf4jxFaQWgq9Ne4ejuUKyKD/H0g+BqtdT4Mmt2O0F1/aH8a9bh7OOU1n4rzOxwZzzh5h97LNKCmebHPCxj95v7NJ+Ntbdbx1VQwREXqRzwXP7w+FJ9E4oltkMSqgBYsd6vnJwPBh6KSX92JZHlcruc7jjkOgGAOfgBXNzdPHsZZTlm8ajDu3gwn07rKGu51qU9FA9pLfwpleDqT1PM0+zJnkoJ9gpVpvCckzDcMD0Vfg6/W6UvyST+zLsdnuWfPbZP4MegcPtcSqSPMB+J/hV36HpoijA8TTTp/DUkIQw90MfSDhunpG2pRXLzct5ct16HHxzCaFFFFYtBRRRQFRPiuTddWkf1FmmPuCxL/SN8KllQvUX36hOf0UUMQ9rF5W+RSr4e1cvRytaorj677zUrpvBWEY+woQ/MGrxjlCjJ8OZ9grnC7uzJJJIfz3Z/5zE1py+pFOP2s3sIss3F3N9SKOMe2Ry5+Ua1dFVt2FWO2xml8Zbhv5saKg/a31ZNYNRRRRQFFFFAUUUUBRRRQYNcpa3Y9xdXMH6KeZB+qJG2/s4rq6ucu1ix7rVrnlgSCKYfajCH9pGoJR2OXebaeL6koYex1/itTySRGzGWXJGCuRnDDHTrVKdn2sNDPLEpx3ydfQUy3L3bqZu0Alb0tz86NGz45GVPP3V0Y3WG2Nm8tOlOEJi1lb7vpKgjb9aPMZ+a081yhpHaLqNsoSG6kVQSdp2uMk5PJwepJNP1t25aov0nhf8AWhX+xtrnbOkaKoS3/wDELeD8pb27ewyJ/aanO1/8ROSBJZjmRkrMeXuMfP40F0ZrGah2vcVM2Etzhc+c5BGcHGAOoHpNMV3xP3GGknctnoke4Y9XnDn06ke+tZxXW74ZfUm9RZ2a1khVhhgDUN4U4o8vMixd8BGBl3AVST4Aqx5+OKknkko6P+0azs00l28rrhuF/CkR4Kh9A+FOW+Zeoz7gfurePUx0YY+Yps1KR2/C0K+Hyp1htVT6IArdHBGQc1tUJFFFFAUUUUBRRRQYNQSwk3y3Uv17mTH6seIR/Rn41Nry5EcbyN0RWc+xRk1X/DRPk0JbqyCRv1pPxh+bGteKbqmdLOILvu7S5k+rDKffsIHzIrn1Byq4O0+926eyjrJIie7Jc/u1UBjJG1ereaPa3mj5kVHJ7MPTpPsyse60qzXxaPvT7ZWMv9qpRSewtBFFHEvSNFQexVCj7qUVmuKKKKAooooCiiigKKKKAqk+3qx23VpN+kikjPticOPlIauyqz7d7DdZQTeMVwB9mRGQ/tbKCndCn2XUDf8AGAfYx2H5MaXdp9tzglA+sh+TD+1TKh85TnGGHP0c+tXzdcP25Tzo1kGQ34xQ+fcRgfCt8POFxZZeMpXMpesiauj14QsDdWoa0tykgljYd0gBbYJEPIdRsYD9Y1IB2WaTnPkUHwOPhnFZZY6rSXbk/vq3hmO5faPvrraPs70sdLG198MZ+8VmPs90xXWRbK2VlIYERKMEdDgDFVSqSTiPzOZwCWwegILnoT191IkU3DrHEu95DtUZOST6PD19eWK6G7lcbcDHTGOXwpPFpMCv3ixRq/TcEUNg9fOAzXRee37MZxamiLhTh9bO2jhUDcBl2H50hA3N8gPYBTxRRXP7bCvKW3Vuo/j8a9aKBtktXj86M5HiP8PGlFnfK49BHUf56ilVJnshvEg5EdfWCMfGgU0V4SX0asEZ1DEZwTzx0z7M16hqI22orANFEs0Vqzgda8JL5RU6CDiy3aSznhjZVeZGiBY4A3jaT7lyfdUavrhIlSKPoCMn0hRThrmsDmCf8+qoabvvH5HIFbceNZZ0y9rN5kWsQ8S8h9wVR97VF+C7LvtRso8ZBnjY+yM96fkhpZ2hXe+7Vf0cSr7yS5/eFOnYxY95qiv4Qwyye9tsQ+TtWWf7qvj6dA0UUVVYUUUUBRRRQFFFFAUUUUBUU7UrHvdJvABkpH3o9sLLL9ympBquqxW0LzzsEjQZZj7cAADmSSQAB1JFUX2idrD3qG3tA8UDZ7wkgSSj6vmk7U9IByenTkQgMo5GugNAuu+sreT60SZ9oXafmDXP0JyoPqFXP2XXe/To1PWN3T57h+9WvF7Uz9Hu+l2iCX9FPC59hfu2/Zc1OxUF1WDfbzoOpjfH6wUlfmBUy0y6EsMUo6SIj/zlB/rpyT0jApooorJoKKKKAoopj431d7XT7u4i+nHE7JyzhsYBI8QCc+6ge80ZqiJNNkWFJ7Sw1cagNkgu3YsJHyC3eL3pUxsMjG3oR1qYa1pIvdcS3neYQnTBK8SSvGrt5WV2vtIJHPwwfNHOgsfNNGsXFzEwliQzRhSHiXaHyDkMmcbjjltz4DAqM9nlmLW+1awhLeTwNavEjMz9338LO6qWJOMgVPsVMukXyr++7RdMmXbP5jj82UNFIh8cH6QPspmh7RLVeUDyS45DaGc+rmBk1aN5p0Uy7Zo0kX0OiuPgwNekFuqKFRVVR0CgKB7AOVb48sxmpGV47b5qB2PaIvn98roSFZRMrR5HNSVDAZHIdKH7R4D0KZ9oqdy2yNgsqtjpkA4z1xmk8ui27AhoYiD1zGhz7cisrlLd6aSWTSv5+PoueCBTPecajqkvuz/GrM/0MsM58jts/wAhF/dpTHw/arzW3gHsijH3CpmULKppNQmu2CR+cT1OeSjPUnwFLWsWtyAW3buYIGM+BGPD/EVKbsg3t2VAATuYAAMAbYzI2APXL8q8tQgQwsXHJVLZ8RtBOR863xy+7HLHalNZuu8uZn9LkD2DzR8gKs/sDsed7OR+ihHuDSN+8lVGlPvBHG82nzM8eWjZvxkZOFcDkCD4MPAj2Hlyrkrojp+io7whxzbaijGDcrpjfG4AZc9DyJBU8+Y9HPFSKgKKKKAooooCiiigKwTWawaCiu2HtA7+Z9OiXCQSAyOerSKCCoHgqlveR6udbUu4w/2tff8AUz/0jVnh2MeV238qn30CeaykhZopVKOh5qeo3KHGfXhhVj9jt55l1EfBkkH2gQfuFJ+1fhi4OpGWGGWRZ4omBSN3G9F7th5oODhUPP01jgLha/huT3ltMizRsAWXAyrKfO+p9rGfCrY3V2izc0sOW9VT9b1D+PSn3g9StnChOTGCnuU4X9nFN9jwSu8SznLAYABOB7zyHrwPfUlt7ZY12oAB6BTLK5ImOnrRVY9s/FF9p/kdxaylYmdklTZGwYjDqMspIyocciOlM3bJ2l3drcW8OnzbAYe+kKpG+RI2EzvU4wFzyx9MeqqrLnoqpO0LtCusaRHpsvdyXwWQ4VHOJe7VBh1OPOZv5tPkWon8PGDy+U4iB8kMTbPyIO/vc7c/ndOpxQT+vC9s0mjeKVQySKyOp6MrDBB9oNQvU+2nS4GmR5JDJC5jZBE24srMrbc4UgFTzJA6emnnhPj2z1GGSa3cgRflBINjR8iQW5kYwCcgkcj6KBoh7PLqNRDDqt3HbKNqx7IWkVfBVnI3AAchy5YqQR8MoL4X+9y4tfJNpxtKd73u4nGd2eXXFV9xh20WslpdpYvcCRVwk6xMI9+5ej9VyM8yBT7wnxvHBolre6jOcspBdss7v3jgKAObNgfAZPSgk2ncOJDd3d2rMWu+43KcbV7iMxrtwM8wcnOad6hOgdrthdTpbjvoZJMd2J4+7Ememwgkc/DOM+HOnnTuM7We8msY2bv4AS6sjKMAqMhjyYecvTwNA+0VHdA4/srxrhLeTcbfnJlWUbcsNyk/SHmnmPV6aS2/ahp72cl93rLAj90WZHUtJtDbEXGWOCOnr9BoJZRUF0jtisbieKAJcxtMwSNpIdqOx6YYMetTW5VijhDtYqQp9DEcj8aD1rBqluLX4g062a6uNVgKghVVYY9zu3RVzCBnGT7Aam/ZPqF7cack+oOXeV2ZCVRT3OAFyqqBzIYj0giga42w8xb/AHk0kufDDHzR7lCj3Uj4wvNlhcsD1jKD7ZCf11NNY4OgmHLKMDkEEgA+kYIK+41A+0Lhq8aBYIYXlMki/kxuGFDNknovQfSxV/nutK/Kp7OBk+A+6vS50+SFu7lUq21WwfQ6hgfeD8cjwp2Xgu9MqQPa3CmRgnOJwMMcMd2MYAyc58KeO1+MDU2GOQiQD1ANJVFjdwFxR5BeLMRuUqY3H/AxUkj1ggHnXTMcgYAjmCMg+kHmK5EI5HH+eddZaV+Qh/k0/cFArooooCiiigKKxuFY3ig2oNad4KDKKDlHjD/a19/1M/8ASNXpw7/+3bfyq/114cYyD8LX3/Uz/wBI1b8PTr5XbkkDEq5JOAKDq9Og9gravJJhgc/Ctu9FBvRWneitWukHVlHtIoIb2y6N5RpFzgZaEC4X1d2cv/7Zeqt7MtEfVRqUs2CRYx2Ufo3iNVjYesdypPrc+mr/AJL+EgguhB5EZByPZXhFfWsYIVoUHU4KIPf0oOfOyCOS91WzEvNbCB8epVdymfWJJh7lHoqaR/8A9i3/AE//AMYVa9vDEp3RqgLeKqoyOvUdaz3Me7ftXd03bRux069aCq+x6MHVNeJAJFwQDgZANxc5GfDPKo9wvp7unFcNsPOyyoq+IEtz5igelQVA9dXtFCiklVUFuZIABJ9ZHXqfjRFAiklVVS3MkAAk+sjr1PxoOf7DjqxHDUmnhitzsdSgjc7mM2/eXA24245k5GMeitNdtm/AmgXLKXt4JHM4AyMNMMbh6CFdcnxYDxq+4tHtlZ3WGFWk+mwjQF+efPIGW5+mlAgTbs2rswRtwNuD1G3pigpbtL4ht9UudKg0yQTTCbfuRW/FoSh84kDGNu4+jZzxWO1u6k0zVk1GEY8qtZoTjl+NWMxhvdmFvsVcVho1tASYIYYi3UxxohPt2gZpRPbxvjeqtjpuUNj2ZoOctc0uTQ4raRAf/wA7TpbebngiZ/OY+1Q8Y+walmscL2cHD2n2t/K9vvdZBKqGQJcSRySESIOZXaSnL0Crhnt43wHVWx03ANj41i6to5F2SqjqeqsqsvwPKgozh3i++h1GytI7+PU4ZXUMAjMyJuALszLuVlXLZ3H6Jz677pBp+j20GfJ4YYs9e7jSPPt2gZr3k1GJTtaRAR4Fhn4daCkuK7ltf1uLT4mJtLUkyMp5HaR3z5HpOIlPPrnoTV428CoqogCqoCqAMAKBgADwAHKklu9shJTulJ67Qq59uKVLdoejKftD+NB60VqHFZ3UGa537Yf9qP8AyafvyV0NvFc8dsDD8KSYP+7T3ec/X5fGghb9D/nxrrLSvyEP8mn7grkxzyP+fGustKP4iH+TT9wUCyisZozQZorGazQRfX+Jo7SIzTFtgIXzVLHJ6ch4VDdU7XLKSJ0juXhdhgOIpCynPUArg+j31ZLWYNeDaUp8KCmY+0VkBxftcN4B7WVFx+tHzz8qTXfaleOpWOCXJ6PEZvueL7jmrv8AwUPAVg6UPX8TQcr6jYXM8jSmCcM5LMxjlJZmOST5vXNJU065jYNsmUjx7uQY+K11b+CBWRoy0HOVjxpqBdS1+Y8H/eyMF9hUREfKpza8ZTy4HlumrkYz3kztnHI7XKAnOPRVqPw5C300Vv1lDfeKb7ns70+T6drAf/SQH4gA0Ffx2l/L/wCaRY/5VvC3zLUrXhaZvyupXh/USOL7lNSC57GNKfn5PsPpSSVf7WPlSQ9idmPoS3iepbjl81NA3p2f27flbi8l/XuXAPuAFK7fsy00YJtg/reSZ/vfFeo7FLL8+S7f1NcHHyUVMtO0ZIIkhjGEjUKoJJwo6DJ5mg8YZmUBQMAAAeoDkBShbhqUC2rfuKkJhcNWfKGpR3FHcUHh5Q1Y8oalHc0dxQJ+/atTO1Ke4o8nqdhKZ2rUztSs29Y8mptBG07VHtY4Qs7pzLPCGc4BffIrYAwOasPCpZ5JWjWANNiBHgC0X8nJcx/qXMnL3NmvJ+F2H5O/vF9pWT71p11Dsjs5ZHl3XKO7Fm2TsoLE5JwQcUl/1M23jcXpHoNx/wDSoSZptIv05pqfIfpbWH5nNa/6RXcC+ffae7Z/PZosDA5Du3OfgP4SOHsZ00c3ikk/lJpT9xFOVt2aadH9G0g96b/381AqDiLj+9LApfQgD8yCeQ/Nosn2EmonqF1eXT943fSN4thnJ6fVQeiuoIOG4E+hFGn6saL9wpR+DRQcrQaZcA5eC4cejuph8wKm+ndpd7CNrw3LgAABzIqqAMDpGTV5fg4VsLL1mgqCDtVLgiSbyc45ER3MpB9e5VXHup64e7TYItxuL5p9wGAYWQLjxGBzqxDZ++hbNfqj4Cga+H+PLa8cxwM5IXccowGMgdT486kHfV4rEK27oUCnbRtraig121grW9YNB57aNtemKxigAtG2thRQa7aNtbUUGmyjZW9FBpso2VvRQabKNlb0UGmyjZW9FBpso2VvRQabKNlb0UGmyjZW9FBpso2VvRQabKNtb0UGu2tJHVRliB16+oZPyr1pDqOjRztG0mT3ecDOBklTk458io8aBQkqkAgg56c+uRn7udYFwhJUMuQAcZGcNkLy9eDj2Gm9OFbYMX2EsSGyXdsFSpGMnljYvTwGOnKvKLg21VURUIVChADuOcbtImefnYZ2PP1egUDpNcois7sAqjcSTyAHj8jXoWXoSM+jl49P6/hTQeDbTzvxeNwRThmHKNO7Udfqcvn150pm4egdg7KSwZGyXb6SclJ58+X3UC1Sp6EH2EGs93SXT9FhgOYUCeaF5egBVGfTyUfP0ml1AUUUUBWDRRQFFFFBmiiigKKKKAooooCiiigKKKKAooooCiiigKKKKAooooCiiigKKKKAooooCiiigKKKKAooooP/2Q=="/>
          <p:cNvSpPr>
            <a:spLocks noChangeAspect="1" noChangeArrowheads="1"/>
          </p:cNvSpPr>
          <p:nvPr/>
        </p:nvSpPr>
        <p:spPr bwMode="auto">
          <a:xfrm>
            <a:off x="141121" y="-745560"/>
            <a:ext cx="2427840" cy="1555200"/>
          </a:xfrm>
          <a:prstGeom prst="rect">
            <a:avLst/>
          </a:prstGeom>
          <a:noFill/>
        </p:spPr>
        <p:txBody>
          <a:bodyPr vert="horz" wrap="square" lIns="82944" tIns="41472" rIns="82944" bIns="41472" numCol="1" anchor="t" anchorCtr="0" compatLnSpc="1">
            <a:prstTxWarp prst="textNoShape">
              <a:avLst/>
            </a:prstTxWarp>
          </a:bodyPr>
          <a:lstStyle/>
          <a:p>
            <a:endParaRPr lang="es-ES_tradnl" sz="1633"/>
          </a:p>
        </p:txBody>
      </p:sp>
      <p:sp>
        <p:nvSpPr>
          <p:cNvPr id="11" name="10 CuadroTexto"/>
          <p:cNvSpPr txBox="1"/>
          <p:nvPr/>
        </p:nvSpPr>
        <p:spPr>
          <a:xfrm>
            <a:off x="611560" y="2268972"/>
            <a:ext cx="77112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Cliente: (máquina virtual)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3.- ¿Qué nombre de usuario y contraseña introducimos?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 de los usuarios del equipo servidor.</a:t>
            </a:r>
          </a:p>
          <a:p>
            <a:pPr>
              <a:lnSpc>
                <a:spcPct val="150000"/>
              </a:lnSpc>
            </a:pPr>
            <a:endParaRPr lang="es-ES_tradn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Servidor: (máquina física)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4.- Accede a Administrador de equipos y observa:</a:t>
            </a:r>
          </a:p>
          <a:p>
            <a:pPr>
              <a:lnSpc>
                <a:spcPct val="150000"/>
              </a:lnSpc>
            </a:pPr>
            <a:endParaRPr lang="es-ES_tradn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s-ES_tradn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51D014BA-323C-4C4C-AC5A-7E7252B66867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4.- Compartir recursos: carpetas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2892D9-1AED-4E9E-9DF3-3AD4F3E20171}"/>
              </a:ext>
            </a:extLst>
          </p:cNvPr>
          <p:cNvSpPr/>
          <p:nvPr/>
        </p:nvSpPr>
        <p:spPr>
          <a:xfrm>
            <a:off x="511543" y="1597914"/>
            <a:ext cx="2024913" cy="4580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práctico-1: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54BE88A-A4CF-414E-95F4-F35D6C94D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18" y="4930198"/>
            <a:ext cx="71723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502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34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1" y="6245641"/>
            <a:ext cx="289584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34</a:t>
            </a:fld>
            <a:endParaRPr lang="es-ES" sz="1270" dirty="0">
              <a:solidFill>
                <a:srgbClr val="FFFFFF"/>
              </a:solidFill>
            </a:endParaRPr>
          </a:p>
        </p:txBody>
      </p:sp>
      <p:sp>
        <p:nvSpPr>
          <p:cNvPr id="20482" name="AutoShape 2" descr="data:image/jpeg;base64,/9j/4AAQSkZJRgABAQAAAQABAAD/2wCEAAkGBhISERIREBQUFRUUFhYUFxcXFRQVFxcVFhQYFRcXFxYZHCceFxojGhoYHy8gIycpLCwsFh8xNTAqNSYrLCkBCQoKDgwOGA8PGikfHCQ0LywsLCwsLS4sLSwsKSwsLCwsKTUpKSwsKSkpLCksKSwsLCktKSkqLCwpLCwxKSwpKf/AABEIALQBGQMBIgACEQEDEQH/xAAcAAABBAMBAAAAAAAAAAAAAAAABAUGBwECCAP/xABPEAACAQMCAwMIBAkICAYDAAABAgMABBEFEgYhMQcTQRQiUWFxgZGhMlKCsRUjM0JTcqKy0XOSs8HC0uHwFhc1Q2JjdJMIRYOjxOIkNDb/xAAaAQEAAwEBAQAAAAAAAAAAAAAAAQIDBAUG/8QAJxEBAQACAgIABQQDAAAAAAAAAAECEQMEITEFEhNBYSIykbFRcdH/2gAMAwEAAhEDEQA/ALtmnVFLOwVQMksQAB6STyFJNP1+2uCRbzwykdRHLHIR7QpOKiHEVkt/rEVjcZa2t7bytoskLLK0vdJvA+kqgE49J9dPp7P9PEsM8dtFFJCwdGiRYjkcsNsADAgkYNBIaKgCcS6reNPLpsdoLeGR4k7/AL0yXDRHDlShCopIIGffWdQ7R5DYafeWkCs93dRWxikYrtZu8V1DjoQ6YDEYwc48KCfUVXVzxRrFvdQ2k0VjLJeLJ5OY2mjSN4gGfvS2S6hDnzQCceFOfDXEV6L+XT9RFuZBAt1HJAJFUxmTumVlck5DUEyoqstM4t1q7s/LreGxVE707GMzPN3UjK23BxHyXAyTkjPIEU/3fEdzcWVteWD2kKyoJJGuy+1AQPNG0gEhsgk8uVBLqKhXAnGc11PdWtw1rI9uI3E1q5eGRJM8uZJVlIwRnx9XNFwpxbq2oW8VxFbWkcbGQM8kknnlXdAY40yQoIAO45JBxgYNBYVaQzq4yjBhkjIIIyORHKq37Jhf90cm08n8put+BN3u/vXzsyduN+MZ549dbQcYNbaJdX0EECNFPKojUMIyfKhEWI3ZyQSTz60Fk0Uw6BeahJIzXcEEEJXMaLI0k6tkcpSB3fTP0ScH00/UBUM4g7UbW3doYQ11MORSLG1D/wAcp81fYMmoX2g9oz3Mj2dm5SBCVmmU4aUjqkbeCeBI6+zr48F8Hm6gmMBEfdYVBjzXcjJDN1HLHPn9KtZhJN5KfNvxDjddoWpS/QNtbj0BGnf3sxC/AUlHFmqdfLVPqNtDj5c6Vf6tb/8A5P8A3D/drP8Aq2v/APk/9w/3atvFGq2te0vUIvy0UFwvj3ZaGT+axKn4iplw12hWl55iMUlH0opBscfZPUesZqGf6tr/AP5P/cP92mPivgue2jSecopDhUeNzvV8FgQcDl5pqNY03YvUGs1V3Zx2jtI3kl4R3yjKt0EqjxHoYeI8evpq0FbIyKyssuqvLtmiitJZQqlmIAAJJPQADJPwqEtVukLmMMpcDJXcNwHpK9QOY+NetUzpG+Oa14gfcBe3ksUoORts58Q2270KjRo2f+MVOuMOK7m1ubC3toFna6M67S+w5ijDqQ5OFAJJbIPJTgZoJZXncXCxozyMqqoLMzEKqqBklieQAHPJqFahxRqUIt7VobVr+6kk7sI8pt44Y1VmklJAYkZxgdfD0Hy1v8JjTtTXUPJGTyK4KPb96p3d02VZHzyxzyD4UE7hmV1V0IZWAZWUgggjIII5EEc80GdQwQsNxBIXIyQOpA6kVVttxNqllp9neSx2nkaR2qNGGla47p1jjEm/km4kg7QDjOMnmaleo3yjV7SHuoyz21wwlIPeIFZRtU5xtOedBKqKivDfGRktrqS8Cxy2Uk0dwFztAiy4dQxJ2smCPTzpq/05vTaWGyGHy3USxijYuIo4lBk7yQ53HEe0kDHNvVghP6Khek8TXsN2LLU0gLSRPNBLb7wr91jvIyj8w4Bzy5YpFw7xPqV/At3avp+1mJ8mIlMioGIw8yv5smB9THMUFg0UCighnFmjXcd5Dqenos0iRtbzwFhGZYC28bHPIOrc+fX5H1sOJtRuJokXTnt4tw76WeSPIUdRHGhyzH09Kl1FBXGmvqOmCezhsWukMssttKkkariVy+yYMQV2sTk+PzrA4FuYrHSLdQJJLfUILq4IZQFBeWSVhuI3BS4GBzOOlWRRQRXX9Fmk1PSbhEzHb+Wd62VG3vYFROROWywI5A48cUHRpvw35Zs/Efg/uN+5fyvlYk27c7vo884x66lOaRfhu37/AMm71O9295szz27tufR18OtBVXA2vX66UttaWEkhc3CxT97EIRvnkyz5O5dpJ83HPb66Xa1wPJbrpSm2OoW9pC8ckCso/HMAe+EbkBxncMHpVkaRpENrEsNugSNSxCgscFmLtzYk82JPvpbQQDgXQJ4r67uXso7KGWGBY40aE80Zt24R4AfmCeWOfU07dmWizWmmW9vcpslQzbl3K2N1xI681JByrA9fGpTRQQHggXlnLJYy2chja5nlW5V07rupGaRSRnduzhduPH1U23XBt4dBvLIRfj5JpHRN8fNWvFlB3bto8wZ5n51aFFBgVBO2Hio2ll3cRxLckxKR1VMfjGHuIX7dTyqC7c70yaikXhDCv852ZifgF+FaceO8lM7rFBIrjaAo6CrfsNUl07SbNYcLPdFpmJAbahwQQDyztMY5+uqd7vlUn0vWyUjEzzTsoIVRvlKLnkozyUchyzTuTPHj/RN38Oj4dOLLml5bJjPN2ndpxVqLdZz/ANuL+5XlqvGOoRmFFnO+aVY1/FxHl1c/Q8FpvtOLIo8d/BcxL9d4jt95HSl+lQLf6qphYPFbQZDDmveTcifaE+6vm+PPuTm1yTKTVv4/E/nT1O3zde8d+ljj/jxo96JcanLMZJLsLax5aQmKENgc9gbZjp1PgPXUC4/4knvrjl5kCHESc8nwLsPrH5Dl6c2XxZMFQWkXJFwZPWeqqf3j9n11VnEY7tWbxHT2nkK9Lj7GUynFveX3/wBvneTK4+IiUl6ySB42IaJso3jlT91dH8B8Ri7to5PrLnHoYcmHxzXNAh5Va3YhqBCyRHosmR7GA/rB+Nevy4ax2tx5edLoqO8f2dzNYTW9mu6ScCHO5VCRyMFkcliMgJu5DnzFSKiuZurvVOxWxa1kihEwfuyIybiYqJAvmEoW243Y5YpUNJvZrjQrieIq9utx5V58R2O9sIweTHducZ83OM88VOqKCH8a6VdC5s9Qs4xM9r3qPDuCGSKZQG2MeQZSAQD1+R8bzUL2/s7+A2EluHtZkjMssW+SV0ZQgQHzRz+kxxU2ooILxPw1cy6CllHHunEVmpTcg86J4S43FtvIK3jzxyzTlf6NM2r2l0qZijt7iN2yvJ3ZSo253HODzAxUopFqWswW4UzyKgZlRc+LMcAfHx6CggvGXBF1NenyYDyW/WGO+O4KVFvIGDAEgkvHmPkD45xmnfjTRbgS2N9ZRCWSyaTMG4J3kM0YjcIx5BgACAf8DLkkBGQQQfEcx8a2oIJp9veXuoRX09q1tFaQzJDHI6GSWWYAMzBchECjHPx5+yP67w613g2+kzWV+XRvKQ8CRRNvBdzJFJmXln8zJzVt0UGFFZoooCiiigKKKKClO3S5mW7t1EjiJ4CQgYhd6yEOSB1OGTr6KiPZ/Li+RR/vUdPDmQNw+YFWH2+WOYbOf6krxH2Sx7h84hVU6Bed1d20v1JUz7Nwz8qC/tO4ikjOyXLAcuf01+PX3/GpPaXySLuRsj5j2jwpgntVcYYZ9B6Eew+FJ9HBhu0jJysqSAHoQybW2n08snPqNaZcdnlSZb9pdRRRWa4ooooCuf8AtitiNVdj+fFER7sr/VXQFVX22aGWWG7UfQzG/wCqxyp9zcvtVvwX9cZ8v7VQiLJCjxIHxqZ6IVUgLyFRm3j57vQOXtPL+vPupfbX+3wPwr1cZJK8zl3ZNLX0y7TYd+NuDuzzGMc858MV68AaOtpazXjIEe6YzCMeaFjJPcxhfAkEe9seFRXhKTyuVbfntbm46fix9L4jzftVZHEFyB3UfIcy5HqXAX9og/ZrxviPNOvx5Z37ef8Aju6WN5FfXK6qSweC2JJJLiZsEk5zjGahfFVtOpVZ3jJbLbYwcDHTzjzNWre34xVXcQzd7cu3gvmj3f414HwPmz7fauVxkk8+vP8Adej3etx8HD81930jrRVPex+AiSU+llHwB/jUNuI8VbHZZopjjUkcz5x9/P7sV9d2tY46eXwXdWZRRRXmuwUUUUBWHcAZPIDxrNMPF94UijQDJlmSMZPLmGYk+wKTj1Ug01LicDKw8z9c9B7B4+0/Oqv7U5n7qESEkyyFst1IRcdDzx5/qqxdMsFXmfOb0nw9g6D76rDtiu915DH+jhB97sT9wWtLhqbqky3dI7wfPKt7aLC7IWniXzSQCO8G7I6Ebc8jXTgrnnsosu81W35co1llP2UKD9pxXQ9ZriiiigKKKKAooooCiiighPbFY95pM7eMTRTD7Ei7v2S1c8yekeH8a6q4l0/v7O5g/Swyp72QgfPFcqI25QfSB8xQdIaTd97BDL9eNG+Kgn51pqD7ZLWT6lwgPslVoT83Wmbs2ve80639KBoz9ljj5Yp24iUm2mI6oveD9aIiQfNa6/eLn9VM6K84JQyhh0YAj2EZFelcjoFFFFAUi1fTEnieKQZV1II9tLaKDnjW+GntJjE4JXJ2N9Zf4jxFaQWgq9Ne4ejuUKyKD/H0g+BqtdT4Mmt2O0F1/aH8a9bh7OOU1n4rzOxwZzzh5h97LNKCmebHPCxj95v7NJ+Ntbdbx1VQwREXqRzwXP7w+FJ9E4oltkMSqgBYsd6vnJwPBh6KSX92JZHlcruc7jjkOgGAOfgBXNzdPHsZZTlm8ajDu3gwn07rKGu51qU9FA9pLfwpleDqT1PM0+zJnkoJ9gpVpvCckzDcMD0Vfg6/W6UvyST+zLsdnuWfPbZP4MegcPtcSqSPMB+J/hV36HpoijA8TTTp/DUkIQw90MfSDhunpG2pRXLzct5ct16HHxzCaFFFFYtBRRRQFRPiuTddWkf1FmmPuCxL/SN8KllQvUX36hOf0UUMQ9rF5W+RSr4e1cvRytaorj677zUrpvBWEY+woQ/MGrxjlCjJ8OZ9grnC7uzJJJIfz3Z/5zE1py+pFOP2s3sIss3F3N9SKOMe2Ry5+Ua1dFVt2FWO2xml8Zbhv5saKg/a31ZNYNRRRRQFFFFAUUUUBRRRQYNcpa3Y9xdXMH6KeZB+qJG2/s4rq6ucu1ix7rVrnlgSCKYfajCH9pGoJR2OXebaeL6koYex1/itTySRGzGWXJGCuRnDDHTrVKdn2sNDPLEpx3ydfQUy3L3bqZu0Alb0tz86NGz45GVPP3V0Y3WG2Nm8tOlOEJi1lb7vpKgjb9aPMZ+a081yhpHaLqNsoSG6kVQSdp2uMk5PJwepJNP1t25aov0nhf8AWhX+xtrnbOkaKoS3/wDELeD8pb27ewyJ/aanO1/8ROSBJZjmRkrMeXuMfP40F0ZrGah2vcVM2Etzhc+c5BGcHGAOoHpNMV3xP3GGknctnoke4Y9XnDn06ke+tZxXW74ZfUm9RZ2a1khVhhgDUN4U4o8vMixd8BGBl3AVST4Aqx5+OKknkko6P+0azs00l28rrhuF/CkR4Kh9A+FOW+Zeoz7gfurePUx0YY+Yps1KR2/C0K+Hyp1htVT6IArdHBGQc1tUJFFFFAUUUUBRRRQYNQSwk3y3Uv17mTH6seIR/Rn41Nry5EcbyN0RWc+xRk1X/DRPk0JbqyCRv1pPxh+bGteKbqmdLOILvu7S5k+rDKffsIHzIrn1Byq4O0+926eyjrJIie7Jc/u1UBjJG1ereaPa3mj5kVHJ7MPTpPsyse60qzXxaPvT7ZWMv9qpRSewtBFFHEvSNFQexVCj7qUVmuKKKKAooooCiiigKKKKAqk+3qx23VpN+kikjPticOPlIauyqz7d7DdZQTeMVwB9mRGQ/tbKCndCn2XUDf8AGAfYx2H5MaXdp9tzglA+sh+TD+1TKh85TnGGHP0c+tXzdcP25Tzo1kGQ34xQ+fcRgfCt8POFxZZeMpXMpesiauj14QsDdWoa0tykgljYd0gBbYJEPIdRsYD9Y1IB2WaTnPkUHwOPhnFZZY6rSXbk/vq3hmO5faPvrraPs70sdLG198MZ+8VmPs90xXWRbK2VlIYERKMEdDgDFVSqSTiPzOZwCWwegILnoT191IkU3DrHEu95DtUZOST6PD19eWK6G7lcbcDHTGOXwpPFpMCv3ixRq/TcEUNg9fOAzXRee37MZxamiLhTh9bO2jhUDcBl2H50hA3N8gPYBTxRRXP7bCvKW3Vuo/j8a9aKBtktXj86M5HiP8PGlFnfK49BHUf56ilVJnshvEg5EdfWCMfGgU0V4SX0asEZ1DEZwTzx0z7M16hqI22orANFEs0Vqzgda8JL5RU6CDiy3aSznhjZVeZGiBY4A3jaT7lyfdUavrhIlSKPoCMn0hRThrmsDmCf8+qoabvvH5HIFbceNZZ0y9rN5kWsQ8S8h9wVR97VF+C7LvtRso8ZBnjY+yM96fkhpZ2hXe+7Vf0cSr7yS5/eFOnYxY95qiv4Qwyye9tsQ+TtWWf7qvj6dA0UUVVYUUUUBRRRQFFFFAUUUUBUU7UrHvdJvABkpH3o9sLLL9ympBquqxW0LzzsEjQZZj7cAADmSSQAB1JFUX2idrD3qG3tA8UDZ7wkgSSj6vmk7U9IByenTkQgMo5GugNAuu+sreT60SZ9oXafmDXP0JyoPqFXP2XXe/To1PWN3T57h+9WvF7Uz9Hu+l2iCX9FPC59hfu2/Zc1OxUF1WDfbzoOpjfH6wUlfmBUy0y6EsMUo6SIj/zlB/rpyT0jApooorJoKKKKAoopj431d7XT7u4i+nHE7JyzhsYBI8QCc+6ge80ZqiJNNkWFJ7Sw1cagNkgu3YsJHyC3eL3pUxsMjG3oR1qYa1pIvdcS3neYQnTBK8SSvGrt5WV2vtIJHPwwfNHOgsfNNGsXFzEwliQzRhSHiXaHyDkMmcbjjltz4DAqM9nlmLW+1awhLeTwNavEjMz9338LO6qWJOMgVPsVMukXyr++7RdMmXbP5jj82UNFIh8cH6QPspmh7RLVeUDyS45DaGc+rmBk1aN5p0Uy7Zo0kX0OiuPgwNekFuqKFRVVR0CgKB7AOVb48sxmpGV47b5qB2PaIvn98roSFZRMrR5HNSVDAZHIdKH7R4D0KZ9oqdy2yNgsqtjpkA4z1xmk8ui27AhoYiD1zGhz7cisrlLd6aSWTSv5+PoueCBTPecajqkvuz/GrM/0MsM58jts/wAhF/dpTHw/arzW3gHsijH3CpmULKppNQmu2CR+cT1OeSjPUnwFLWsWtyAW3buYIGM+BGPD/EVKbsg3t2VAATuYAAMAbYzI2APXL8q8tQgQwsXHJVLZ8RtBOR863xy+7HLHalNZuu8uZn9LkD2DzR8gKs/sDsed7OR+ihHuDSN+8lVGlPvBHG82nzM8eWjZvxkZOFcDkCD4MPAj2Hlyrkrojp+io7whxzbaijGDcrpjfG4AZc9DyJBU8+Y9HPFSKgKKKKAooooCiiigKwTWawaCiu2HtA7+Z9OiXCQSAyOerSKCCoHgqlveR6udbUu4w/2tff8AUz/0jVnh2MeV238qn30CeaykhZopVKOh5qeo3KHGfXhhVj9jt55l1EfBkkH2gQfuFJ+1fhi4OpGWGGWRZ4omBSN3G9F7th5oODhUPP01jgLha/huT3ltMizRsAWXAyrKfO+p9rGfCrY3V2izc0sOW9VT9b1D+PSn3g9StnChOTGCnuU4X9nFN9jwSu8SznLAYABOB7zyHrwPfUlt7ZY12oAB6BTLK5ImOnrRVY9s/FF9p/kdxaylYmdklTZGwYjDqMspIyocciOlM3bJ2l3drcW8OnzbAYe+kKpG+RI2EzvU4wFzyx9MeqqrLnoqpO0LtCusaRHpsvdyXwWQ4VHOJe7VBh1OPOZv5tPkWon8PGDy+U4iB8kMTbPyIO/vc7c/ndOpxQT+vC9s0mjeKVQySKyOp6MrDBB9oNQvU+2nS4GmR5JDJC5jZBE24srMrbc4UgFTzJA6emnnhPj2z1GGSa3cgRflBINjR8iQW5kYwCcgkcj6KBoh7PLqNRDDqt3HbKNqx7IWkVfBVnI3AAchy5YqQR8MoL4X+9y4tfJNpxtKd73u4nGd2eXXFV9xh20WslpdpYvcCRVwk6xMI9+5ej9VyM8yBT7wnxvHBolre6jOcspBdss7v3jgKAObNgfAZPSgk2ncOJDd3d2rMWu+43KcbV7iMxrtwM8wcnOad6hOgdrthdTpbjvoZJMd2J4+7Ememwgkc/DOM+HOnnTuM7We8msY2bv4AS6sjKMAqMhjyYecvTwNA+0VHdA4/srxrhLeTcbfnJlWUbcsNyk/SHmnmPV6aS2/ahp72cl93rLAj90WZHUtJtDbEXGWOCOnr9BoJZRUF0jtisbieKAJcxtMwSNpIdqOx6YYMetTW5VijhDtYqQp9DEcj8aD1rBqluLX4g062a6uNVgKghVVYY9zu3RVzCBnGT7Aam/ZPqF7cack+oOXeV2ZCVRT3OAFyqqBzIYj0giga42w8xb/AHk0kufDDHzR7lCj3Uj4wvNlhcsD1jKD7ZCf11NNY4OgmHLKMDkEEgA+kYIK+41A+0Lhq8aBYIYXlMki/kxuGFDNknovQfSxV/nutK/Kp7OBk+A+6vS50+SFu7lUq21WwfQ6hgfeD8cjwp2Xgu9MqQPa3CmRgnOJwMMcMd2MYAyc58KeO1+MDU2GOQiQD1ANJVFjdwFxR5BeLMRuUqY3H/AxUkj1ggHnXTMcgYAjmCMg+kHmK5EI5HH+eddZaV+Qh/k0/cFArooooCiiigKKxuFY3ig2oNad4KDKKDlHjD/a19/1M/8ASNXpw7/+3bfyq/114cYyD8LX3/Uz/wBI1b8PTr5XbkkDEq5JOAKDq9Og9gravJJhgc/Ctu9FBvRWneitWukHVlHtIoIb2y6N5RpFzgZaEC4X1d2cv/7Zeqt7MtEfVRqUs2CRYx2Ufo3iNVjYesdypPrc+mr/AJL+EgguhB5EZByPZXhFfWsYIVoUHU4KIPf0oOfOyCOS91WzEvNbCB8epVdymfWJJh7lHoqaR/8A9i3/AE//AMYVa9vDEp3RqgLeKqoyOvUdaz3Me7ftXd03bRux069aCq+x6MHVNeJAJFwQDgZANxc5GfDPKo9wvp7unFcNsPOyyoq+IEtz5igelQVA9dXtFCiklVUFuZIABJ9ZHXqfjRFAiklVVS3MkAAk+sjr1PxoOf7DjqxHDUmnhitzsdSgjc7mM2/eXA24245k5GMeitNdtm/AmgXLKXt4JHM4AyMNMMbh6CFdcnxYDxq+4tHtlZ3WGFWk+mwjQF+efPIGW5+mlAgTbs2rswRtwNuD1G3pigpbtL4ht9UudKg0yQTTCbfuRW/FoSh84kDGNu4+jZzxWO1u6k0zVk1GEY8qtZoTjl+NWMxhvdmFvsVcVho1tASYIYYi3UxxohPt2gZpRPbxvjeqtjpuUNj2ZoOctc0uTQ4raRAf/wA7TpbebngiZ/OY+1Q8Y+walmscL2cHD2n2t/K9vvdZBKqGQJcSRySESIOZXaSnL0Crhnt43wHVWx03ANj41i6to5F2SqjqeqsqsvwPKgozh3i++h1GytI7+PU4ZXUMAjMyJuALszLuVlXLZ3H6Jz677pBp+j20GfJ4YYs9e7jSPPt2gZr3k1GJTtaRAR4Fhn4daCkuK7ltf1uLT4mJtLUkyMp5HaR3z5HpOIlPPrnoTV428CoqogCqoCqAMAKBgADwAHKklu9shJTulJ67Qq59uKVLdoejKftD+NB60VqHFZ3UGa537Yf9qP8AyafvyV0NvFc8dsDD8KSYP+7T3ec/X5fGghb9D/nxrrLSvyEP8mn7grkxzyP+fGustKP4iH+TT9wUCyisZozQZorGazQRfX+Jo7SIzTFtgIXzVLHJ6ch4VDdU7XLKSJ0juXhdhgOIpCynPUArg+j31ZLWYNeDaUp8KCmY+0VkBxftcN4B7WVFx+tHzz8qTXfaleOpWOCXJ6PEZvueL7jmrv8AwUPAVg6UPX8TQcr6jYXM8jSmCcM5LMxjlJZmOST5vXNJU065jYNsmUjx7uQY+K11b+CBWRoy0HOVjxpqBdS1+Y8H/eyMF9hUREfKpza8ZTy4HlumrkYz3kztnHI7XKAnOPRVqPw5C300Vv1lDfeKb7ns70+T6drAf/SQH4gA0Ffx2l/L/wCaRY/5VvC3zLUrXhaZvyupXh/USOL7lNSC57GNKfn5PsPpSSVf7WPlSQ9idmPoS3iepbjl81NA3p2f27flbi8l/XuXAPuAFK7fsy00YJtg/reSZ/vfFeo7FLL8+S7f1NcHHyUVMtO0ZIIkhjGEjUKoJJwo6DJ5mg8YZmUBQMAAAeoDkBShbhqUC2rfuKkJhcNWfKGpR3FHcUHh5Q1Y8oalHc0dxQJ+/atTO1Ke4o8nqdhKZ2rUztSs29Y8mptBG07VHtY4Qs7pzLPCGc4BffIrYAwOasPCpZ5JWjWANNiBHgC0X8nJcx/qXMnL3NmvJ+F2H5O/vF9pWT71p11Dsjs5ZHl3XKO7Fm2TsoLE5JwQcUl/1M23jcXpHoNx/wDSoSZptIv05pqfIfpbWH5nNa/6RXcC+ffae7Z/PZosDA5Du3OfgP4SOHsZ00c3ikk/lJpT9xFOVt2aadH9G0g96b/381AqDiLj+9LApfQgD8yCeQ/Nosn2EmonqF1eXT943fSN4thnJ6fVQeiuoIOG4E+hFGn6saL9wpR+DRQcrQaZcA5eC4cejuph8wKm+ndpd7CNrw3LgAABzIqqAMDpGTV5fg4VsLL1mgqCDtVLgiSbyc45ER3MpB9e5VXHup64e7TYItxuL5p9wGAYWQLjxGBzqxDZ++hbNfqj4Cga+H+PLa8cxwM5IXccowGMgdT486kHfV4rEK27oUCnbRtraig121grW9YNB57aNtemKxigAtG2thRQa7aNtbUUGmyjZW9FBpso2VvRQabKNlb0UGmyjZW9FBpso2VvRQabKNlb0UGmyjZW9FBpso2VvRQabKNtb0UGu2tJHVRliB16+oZPyr1pDqOjRztG0mT3ecDOBklTk458io8aBQkqkAgg56c+uRn7udYFwhJUMuQAcZGcNkLy9eDj2Gm9OFbYMX2EsSGyXdsFSpGMnljYvTwGOnKvKLg21VURUIVChADuOcbtImefnYZ2PP1egUDpNcois7sAqjcSTyAHj8jXoWXoSM+jl49P6/hTQeDbTzvxeNwRThmHKNO7Udfqcvn150pm4egdg7KSwZGyXb6SclJ58+X3UC1Sp6EH2EGs93SXT9FhgOYUCeaF5egBVGfTyUfP0ml1AUUUUBWDRRQFFFFBmiiigKKKKAooooCiiigKKKKAooooCiiigKKKKAooooCiiigKKKKAooooCiiigKKKKAooooP/2Q=="/>
          <p:cNvSpPr>
            <a:spLocks noChangeAspect="1" noChangeArrowheads="1"/>
          </p:cNvSpPr>
          <p:nvPr/>
        </p:nvSpPr>
        <p:spPr bwMode="auto">
          <a:xfrm>
            <a:off x="141121" y="-745560"/>
            <a:ext cx="2427840" cy="1555200"/>
          </a:xfrm>
          <a:prstGeom prst="rect">
            <a:avLst/>
          </a:prstGeom>
          <a:noFill/>
        </p:spPr>
        <p:txBody>
          <a:bodyPr vert="horz" wrap="square" lIns="82944" tIns="41472" rIns="82944" bIns="41472" numCol="1" anchor="t" anchorCtr="0" compatLnSpc="1">
            <a:prstTxWarp prst="textNoShape">
              <a:avLst/>
            </a:prstTxWarp>
          </a:bodyPr>
          <a:lstStyle/>
          <a:p>
            <a:endParaRPr lang="es-ES_tradnl" sz="1633"/>
          </a:p>
        </p:txBody>
      </p:sp>
      <p:sp>
        <p:nvSpPr>
          <p:cNvPr id="11" name="10 CuadroTexto"/>
          <p:cNvSpPr txBox="1"/>
          <p:nvPr/>
        </p:nvSpPr>
        <p:spPr>
          <a:xfrm>
            <a:off x="611560" y="2268972"/>
            <a:ext cx="7711254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.- Crea una carpeta en el escritorio llamada sugerencias, para que todos los usuarios puedan escribir en ella.</a:t>
            </a:r>
            <a:endParaRPr lang="es-ES_tradn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51D014BA-323C-4C4C-AC5A-7E7252B66867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4.- Compartir recursos: carpetas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2892D9-1AED-4E9E-9DF3-3AD4F3E20171}"/>
              </a:ext>
            </a:extLst>
          </p:cNvPr>
          <p:cNvSpPr/>
          <p:nvPr/>
        </p:nvSpPr>
        <p:spPr>
          <a:xfrm>
            <a:off x="511543" y="1597914"/>
            <a:ext cx="2024913" cy="4580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práctico-2:</a:t>
            </a:r>
          </a:p>
        </p:txBody>
      </p:sp>
    </p:spTree>
    <p:extLst>
      <p:ext uri="{BB962C8B-B14F-4D97-AF65-F5344CB8AC3E}">
        <p14:creationId xmlns:p14="http://schemas.microsoft.com/office/powerpoint/2010/main" val="9228164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35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1" y="6245641"/>
            <a:ext cx="289584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35</a:t>
            </a:fld>
            <a:endParaRPr lang="es-ES" sz="1270" dirty="0">
              <a:solidFill>
                <a:srgbClr val="FFFFFF"/>
              </a:solidFill>
            </a:endParaRPr>
          </a:p>
        </p:txBody>
      </p:sp>
      <p:sp>
        <p:nvSpPr>
          <p:cNvPr id="20482" name="AutoShape 2" descr="data:image/jpeg;base64,/9j/4AAQSkZJRgABAQAAAQABAAD/2wCEAAkGBhISERIREBQUFRUUFhYUFxcXFRQVFxcVFhQYFRcXFxYZHCceFxojGhoYHy8gIycpLCwsFh8xNTAqNSYrLCkBCQoKDgwOGA8PGikfHCQ0LywsLCwsLS4sLSwsKSwsLCwsKTUpKSwsKSkpLCksKSwsLCktKSkqLCwpLCwxKSwpKf/AABEIALQBGQMBIgACEQEDEQH/xAAcAAABBAMBAAAAAAAAAAAAAAAABAUGBwECCAP/xABPEAACAQMCAwMIBAkICAYDAAABAgMABBEFEgYhMQcTQRQiUWFxgZGhMlKCsRUjM0JTcqKy0XOSs8HC0uHwFhc1Q2JjdJMIRYOjxOIkNDb/xAAaAQEAAwEBAQAAAAAAAAAAAAAAAQIDBAUG/8QAJxEBAQACAgIABQQDAAAAAAAAAAECEQMEITEFEhNBYSIykbFRcdH/2gAMAwEAAhEDEQA/ALtmnVFLOwVQMksQAB6STyFJNP1+2uCRbzwykdRHLHIR7QpOKiHEVkt/rEVjcZa2t7bytoskLLK0vdJvA+kqgE49J9dPp7P9PEsM8dtFFJCwdGiRYjkcsNsADAgkYNBIaKgCcS6reNPLpsdoLeGR4k7/AL0yXDRHDlShCopIIGffWdQ7R5DYafeWkCs93dRWxikYrtZu8V1DjoQ6YDEYwc48KCfUVXVzxRrFvdQ2k0VjLJeLJ5OY2mjSN4gGfvS2S6hDnzQCceFOfDXEV6L+XT9RFuZBAt1HJAJFUxmTumVlck5DUEyoqstM4t1q7s/LreGxVE707GMzPN3UjK23BxHyXAyTkjPIEU/3fEdzcWVteWD2kKyoJJGuy+1AQPNG0gEhsgk8uVBLqKhXAnGc11PdWtw1rI9uI3E1q5eGRJM8uZJVlIwRnx9XNFwpxbq2oW8VxFbWkcbGQM8kknnlXdAY40yQoIAO45JBxgYNBYVaQzq4yjBhkjIIIyORHKq37Jhf90cm08n8put+BN3u/vXzsyduN+MZ549dbQcYNbaJdX0EECNFPKojUMIyfKhEWI3ZyQSTz60Fk0Uw6BeahJIzXcEEEJXMaLI0k6tkcpSB3fTP0ScH00/UBUM4g7UbW3doYQ11MORSLG1D/wAcp81fYMmoX2g9oz3Mj2dm5SBCVmmU4aUjqkbeCeBI6+zr48F8Hm6gmMBEfdYVBjzXcjJDN1HLHPn9KtZhJN5KfNvxDjddoWpS/QNtbj0BGnf3sxC/AUlHFmqdfLVPqNtDj5c6Vf6tb/8A5P8A3D/drP8Aq2v/APk/9w/3atvFGq2te0vUIvy0UFwvj3ZaGT+axKn4iplw12hWl55iMUlH0opBscfZPUesZqGf6tr/AP5P/cP92mPivgue2jSecopDhUeNzvV8FgQcDl5pqNY03YvUGs1V3Zx2jtI3kl4R3yjKt0EqjxHoYeI8evpq0FbIyKyssuqvLtmiitJZQqlmIAAJJPQADJPwqEtVukLmMMpcDJXcNwHpK9QOY+NetUzpG+Oa14gfcBe3ksUoORts58Q2270KjRo2f+MVOuMOK7m1ubC3toFna6M67S+w5ijDqQ5OFAJJbIPJTgZoJZXncXCxozyMqqoLMzEKqqBklieQAHPJqFahxRqUIt7VobVr+6kk7sI8pt44Y1VmklJAYkZxgdfD0Hy1v8JjTtTXUPJGTyK4KPb96p3d02VZHzyxzyD4UE7hmV1V0IZWAZWUgggjIII5EEc80GdQwQsNxBIXIyQOpA6kVVttxNqllp9neSx2nkaR2qNGGla47p1jjEm/km4kg7QDjOMnmaleo3yjV7SHuoyz21wwlIPeIFZRtU5xtOedBKqKivDfGRktrqS8Cxy2Uk0dwFztAiy4dQxJ2smCPTzpq/05vTaWGyGHy3USxijYuIo4lBk7yQ53HEe0kDHNvVghP6Khek8TXsN2LLU0gLSRPNBLb7wr91jvIyj8w4Bzy5YpFw7xPqV/At3avp+1mJ8mIlMioGIw8yv5smB9THMUFg0UCighnFmjXcd5Dqenos0iRtbzwFhGZYC28bHPIOrc+fX5H1sOJtRuJokXTnt4tw76WeSPIUdRHGhyzH09Kl1FBXGmvqOmCezhsWukMssttKkkariVy+yYMQV2sTk+PzrA4FuYrHSLdQJJLfUILq4IZQFBeWSVhuI3BS4GBzOOlWRRQRXX9Fmk1PSbhEzHb+Wd62VG3vYFROROWywI5A48cUHRpvw35Zs/Efg/uN+5fyvlYk27c7vo884x66lOaRfhu37/AMm71O9295szz27tufR18OtBVXA2vX66UttaWEkhc3CxT97EIRvnkyz5O5dpJ83HPb66Xa1wPJbrpSm2OoW9pC8ckCso/HMAe+EbkBxncMHpVkaRpENrEsNugSNSxCgscFmLtzYk82JPvpbQQDgXQJ4r67uXso7KGWGBY40aE80Zt24R4AfmCeWOfU07dmWizWmmW9vcpslQzbl3K2N1xI681JByrA9fGpTRQQHggXlnLJYy2chja5nlW5V07rupGaRSRnduzhduPH1U23XBt4dBvLIRfj5JpHRN8fNWvFlB3bto8wZ5n51aFFBgVBO2Hio2ll3cRxLckxKR1VMfjGHuIX7dTyqC7c70yaikXhDCv852ZifgF+FaceO8lM7rFBIrjaAo6CrfsNUl07SbNYcLPdFpmJAbahwQQDyztMY5+uqd7vlUn0vWyUjEzzTsoIVRvlKLnkozyUchyzTuTPHj/RN38Oj4dOLLml5bJjPN2ndpxVqLdZz/ANuL+5XlqvGOoRmFFnO+aVY1/FxHl1c/Q8FpvtOLIo8d/BcxL9d4jt95HSl+lQLf6qphYPFbQZDDmveTcifaE+6vm+PPuTm1yTKTVv4/E/nT1O3zde8d+ljj/jxo96JcanLMZJLsLax5aQmKENgc9gbZjp1PgPXUC4/4knvrjl5kCHESc8nwLsPrH5Dl6c2XxZMFQWkXJFwZPWeqqf3j9n11VnEY7tWbxHT2nkK9Lj7GUynFveX3/wBvneTK4+IiUl6ySB42IaJso3jlT91dH8B8Ri7to5PrLnHoYcmHxzXNAh5Va3YhqBCyRHosmR7GA/rB+Nevy4ax2tx5edLoqO8f2dzNYTW9mu6ScCHO5VCRyMFkcliMgJu5DnzFSKiuZurvVOxWxa1kihEwfuyIybiYqJAvmEoW243Y5YpUNJvZrjQrieIq9utx5V58R2O9sIweTHducZ83OM88VOqKCH8a6VdC5s9Qs4xM9r3qPDuCGSKZQG2MeQZSAQD1+R8bzUL2/s7+A2EluHtZkjMssW+SV0ZQgQHzRz+kxxU2ooILxPw1cy6CllHHunEVmpTcg86J4S43FtvIK3jzxyzTlf6NM2r2l0qZijt7iN2yvJ3ZSo253HODzAxUopFqWswW4UzyKgZlRc+LMcAfHx6CggvGXBF1NenyYDyW/WGO+O4KVFvIGDAEgkvHmPkD45xmnfjTRbgS2N9ZRCWSyaTMG4J3kM0YjcIx5BgACAf8DLkkBGQQQfEcx8a2oIJp9veXuoRX09q1tFaQzJDHI6GSWWYAMzBchECjHPx5+yP67w613g2+kzWV+XRvKQ8CRRNvBdzJFJmXln8zJzVt0UGFFZoooCiiigKKKKClO3S5mW7t1EjiJ4CQgYhd6yEOSB1OGTr6KiPZ/Li+RR/vUdPDmQNw+YFWH2+WOYbOf6krxH2Sx7h84hVU6Bed1d20v1JUz7Nwz8qC/tO4ikjOyXLAcuf01+PX3/GpPaXySLuRsj5j2jwpgntVcYYZ9B6Eew+FJ9HBhu0jJysqSAHoQybW2n08snPqNaZcdnlSZb9pdRRRWa4ooooCuf8AtitiNVdj+fFER7sr/VXQFVX22aGWWG7UfQzG/wCqxyp9zcvtVvwX9cZ8v7VQiLJCjxIHxqZ6IVUgLyFRm3j57vQOXtPL+vPupfbX+3wPwr1cZJK8zl3ZNLX0y7TYd+NuDuzzGMc858MV68AaOtpazXjIEe6YzCMeaFjJPcxhfAkEe9seFRXhKTyuVbfntbm46fix9L4jzftVZHEFyB3UfIcy5HqXAX9og/ZrxviPNOvx5Z37ef8Aju6WN5FfXK6qSweC2JJJLiZsEk5zjGahfFVtOpVZ3jJbLbYwcDHTzjzNWre34xVXcQzd7cu3gvmj3f414HwPmz7fauVxkk8+vP8Adej3etx8HD81930jrRVPex+AiSU+llHwB/jUNuI8VbHZZopjjUkcz5x9/P7sV9d2tY46eXwXdWZRRRXmuwUUUUBWHcAZPIDxrNMPF94UijQDJlmSMZPLmGYk+wKTj1Ug01LicDKw8z9c9B7B4+0/Oqv7U5n7qESEkyyFst1IRcdDzx5/qqxdMsFXmfOb0nw9g6D76rDtiu915DH+jhB97sT9wWtLhqbqky3dI7wfPKt7aLC7IWniXzSQCO8G7I6Ebc8jXTgrnnsosu81W35co1llP2UKD9pxXQ9ZriiiigKKKKAooooCiiighPbFY95pM7eMTRTD7Ei7v2S1c8yekeH8a6q4l0/v7O5g/Swyp72QgfPFcqI25QfSB8xQdIaTd97BDL9eNG+Kgn51pqD7ZLWT6lwgPslVoT83Wmbs2ve80639KBoz9ljj5Yp24iUm2mI6oveD9aIiQfNa6/eLn9VM6K84JQyhh0YAj2EZFelcjoFFFFAUi1fTEnieKQZV1II9tLaKDnjW+GntJjE4JXJ2N9Zf4jxFaQWgq9Ne4ejuUKyKD/H0g+BqtdT4Mmt2O0F1/aH8a9bh7OOU1n4rzOxwZzzh5h97LNKCmebHPCxj95v7NJ+Ntbdbx1VQwREXqRzwXP7w+FJ9E4oltkMSqgBYsd6vnJwPBh6KSX92JZHlcruc7jjkOgGAOfgBXNzdPHsZZTlm8ajDu3gwn07rKGu51qU9FA9pLfwpleDqT1PM0+zJnkoJ9gpVpvCckzDcMD0Vfg6/W6UvyST+zLsdnuWfPbZP4MegcPtcSqSPMB+J/hV36HpoijA8TTTp/DUkIQw90MfSDhunpG2pRXLzct5ct16HHxzCaFFFFYtBRRRQFRPiuTddWkf1FmmPuCxL/SN8KllQvUX36hOf0UUMQ9rF5W+RSr4e1cvRytaorj677zUrpvBWEY+woQ/MGrxjlCjJ8OZ9grnC7uzJJJIfz3Z/5zE1py+pFOP2s3sIss3F3N9SKOMe2Ry5+Ua1dFVt2FWO2xml8Zbhv5saKg/a31ZNYNRRRRQFFFFAUUUUBRRRQYNcpa3Y9xdXMH6KeZB+qJG2/s4rq6ucu1ix7rVrnlgSCKYfajCH9pGoJR2OXebaeL6koYex1/itTySRGzGWXJGCuRnDDHTrVKdn2sNDPLEpx3ydfQUy3L3bqZu0Alb0tz86NGz45GVPP3V0Y3WG2Nm8tOlOEJi1lb7vpKgjb9aPMZ+a081yhpHaLqNsoSG6kVQSdp2uMk5PJwepJNP1t25aov0nhf8AWhX+xtrnbOkaKoS3/wDELeD8pb27ewyJ/aanO1/8ROSBJZjmRkrMeXuMfP40F0ZrGah2vcVM2Etzhc+c5BGcHGAOoHpNMV3xP3GGknctnoke4Y9XnDn06ke+tZxXW74ZfUm9RZ2a1khVhhgDUN4U4o8vMixd8BGBl3AVST4Aqx5+OKknkko6P+0azs00l28rrhuF/CkR4Kh9A+FOW+Zeoz7gfurePUx0YY+Yps1KR2/C0K+Hyp1htVT6IArdHBGQc1tUJFFFFAUUUUBRRRQYNQSwk3y3Uv17mTH6seIR/Rn41Nry5EcbyN0RWc+xRk1X/DRPk0JbqyCRv1pPxh+bGteKbqmdLOILvu7S5k+rDKffsIHzIrn1Byq4O0+926eyjrJIie7Jc/u1UBjJG1ereaPa3mj5kVHJ7MPTpPsyse60qzXxaPvT7ZWMv9qpRSewtBFFHEvSNFQexVCj7qUVmuKKKKAooooCiiigKKKKAqk+3qx23VpN+kikjPticOPlIauyqz7d7DdZQTeMVwB9mRGQ/tbKCndCn2XUDf8AGAfYx2H5MaXdp9tzglA+sh+TD+1TKh85TnGGHP0c+tXzdcP25Tzo1kGQ34xQ+fcRgfCt8POFxZZeMpXMpesiauj14QsDdWoa0tykgljYd0gBbYJEPIdRsYD9Y1IB2WaTnPkUHwOPhnFZZY6rSXbk/vq3hmO5faPvrraPs70sdLG198MZ+8VmPs90xXWRbK2VlIYERKMEdDgDFVSqSTiPzOZwCWwegILnoT191IkU3DrHEu95DtUZOST6PD19eWK6G7lcbcDHTGOXwpPFpMCv3ixRq/TcEUNg9fOAzXRee37MZxamiLhTh9bO2jhUDcBl2H50hA3N8gPYBTxRRXP7bCvKW3Vuo/j8a9aKBtktXj86M5HiP8PGlFnfK49BHUf56ilVJnshvEg5EdfWCMfGgU0V4SX0asEZ1DEZwTzx0z7M16hqI22orANFEs0Vqzgda8JL5RU6CDiy3aSznhjZVeZGiBY4A3jaT7lyfdUavrhIlSKPoCMn0hRThrmsDmCf8+qoabvvH5HIFbceNZZ0y9rN5kWsQ8S8h9wVR97VF+C7LvtRso8ZBnjY+yM96fkhpZ2hXe+7Vf0cSr7yS5/eFOnYxY95qiv4Qwyye9tsQ+TtWWf7qvj6dA0UUVVYUUUUBRRRQFFFFAUUUUBUU7UrHvdJvABkpH3o9sLLL9ympBquqxW0LzzsEjQZZj7cAADmSSQAB1JFUX2idrD3qG3tA8UDZ7wkgSSj6vmk7U9IByenTkQgMo5GugNAuu+sreT60SZ9oXafmDXP0JyoPqFXP2XXe/To1PWN3T57h+9WvF7Uz9Hu+l2iCX9FPC59hfu2/Zc1OxUF1WDfbzoOpjfH6wUlfmBUy0y6EsMUo6SIj/zlB/rpyT0jApooorJoKKKKAoopj431d7XT7u4i+nHE7JyzhsYBI8QCc+6ge80ZqiJNNkWFJ7Sw1cagNkgu3YsJHyC3eL3pUxsMjG3oR1qYa1pIvdcS3neYQnTBK8SSvGrt5WV2vtIJHPwwfNHOgsfNNGsXFzEwliQzRhSHiXaHyDkMmcbjjltz4DAqM9nlmLW+1awhLeTwNavEjMz9338LO6qWJOMgVPsVMukXyr++7RdMmXbP5jj82UNFIh8cH6QPspmh7RLVeUDyS45DaGc+rmBk1aN5p0Uy7Zo0kX0OiuPgwNekFuqKFRVVR0CgKB7AOVb48sxmpGV47b5qB2PaIvn98roSFZRMrR5HNSVDAZHIdKH7R4D0KZ9oqdy2yNgsqtjpkA4z1xmk8ui27AhoYiD1zGhz7cisrlLd6aSWTSv5+PoueCBTPecajqkvuz/GrM/0MsM58jts/wAhF/dpTHw/arzW3gHsijH3CpmULKppNQmu2CR+cT1OeSjPUnwFLWsWtyAW3buYIGM+BGPD/EVKbsg3t2VAATuYAAMAbYzI2APXL8q8tQgQwsXHJVLZ8RtBOR863xy+7HLHalNZuu8uZn9LkD2DzR8gKs/sDsed7OR+ihHuDSN+8lVGlPvBHG82nzM8eWjZvxkZOFcDkCD4MPAj2Hlyrkrojp+io7whxzbaijGDcrpjfG4AZc9DyJBU8+Y9HPFSKgKKKKAooooCiiigKwTWawaCiu2HtA7+Z9OiXCQSAyOerSKCCoHgqlveR6udbUu4w/2tff8AUz/0jVnh2MeV238qn30CeaykhZopVKOh5qeo3KHGfXhhVj9jt55l1EfBkkH2gQfuFJ+1fhi4OpGWGGWRZ4omBSN3G9F7th5oODhUPP01jgLha/huT3ltMizRsAWXAyrKfO+p9rGfCrY3V2izc0sOW9VT9b1D+PSn3g9StnChOTGCnuU4X9nFN9jwSu8SznLAYABOB7zyHrwPfUlt7ZY12oAB6BTLK5ImOnrRVY9s/FF9p/kdxaylYmdklTZGwYjDqMspIyocciOlM3bJ2l3drcW8OnzbAYe+kKpG+RI2EzvU4wFzyx9MeqqrLnoqpO0LtCusaRHpsvdyXwWQ4VHOJe7VBh1OPOZv5tPkWon8PGDy+U4iB8kMTbPyIO/vc7c/ndOpxQT+vC9s0mjeKVQySKyOp6MrDBB9oNQvU+2nS4GmR5JDJC5jZBE24srMrbc4UgFTzJA6emnnhPj2z1GGSa3cgRflBINjR8iQW5kYwCcgkcj6KBoh7PLqNRDDqt3HbKNqx7IWkVfBVnI3AAchy5YqQR8MoL4X+9y4tfJNpxtKd73u4nGd2eXXFV9xh20WslpdpYvcCRVwk6xMI9+5ej9VyM8yBT7wnxvHBolre6jOcspBdss7v3jgKAObNgfAZPSgk2ncOJDd3d2rMWu+43KcbV7iMxrtwM8wcnOad6hOgdrthdTpbjvoZJMd2J4+7Ememwgkc/DOM+HOnnTuM7We8msY2bv4AS6sjKMAqMhjyYecvTwNA+0VHdA4/srxrhLeTcbfnJlWUbcsNyk/SHmnmPV6aS2/ahp72cl93rLAj90WZHUtJtDbEXGWOCOnr9BoJZRUF0jtisbieKAJcxtMwSNpIdqOx6YYMetTW5VijhDtYqQp9DEcj8aD1rBqluLX4g062a6uNVgKghVVYY9zu3RVzCBnGT7Aam/ZPqF7cack+oOXeV2ZCVRT3OAFyqqBzIYj0giga42w8xb/AHk0kufDDHzR7lCj3Uj4wvNlhcsD1jKD7ZCf11NNY4OgmHLKMDkEEgA+kYIK+41A+0Lhq8aBYIYXlMki/kxuGFDNknovQfSxV/nutK/Kp7OBk+A+6vS50+SFu7lUq21WwfQ6hgfeD8cjwp2Xgu9MqQPa3CmRgnOJwMMcMd2MYAyc58KeO1+MDU2GOQiQD1ANJVFjdwFxR5BeLMRuUqY3H/AxUkj1ggHnXTMcgYAjmCMg+kHmK5EI5HH+eddZaV+Qh/k0/cFArooooCiiigKKxuFY3ig2oNad4KDKKDlHjD/a19/1M/8ASNXpw7/+3bfyq/114cYyD8LX3/Uz/wBI1b8PTr5XbkkDEq5JOAKDq9Og9gravJJhgc/Ctu9FBvRWneitWukHVlHtIoIb2y6N5RpFzgZaEC4X1d2cv/7Zeqt7MtEfVRqUs2CRYx2Ufo3iNVjYesdypPrc+mr/AJL+EgguhB5EZByPZXhFfWsYIVoUHU4KIPf0oOfOyCOS91WzEvNbCB8epVdymfWJJh7lHoqaR/8A9i3/AE//AMYVa9vDEp3RqgLeKqoyOvUdaz3Me7ftXd03bRux069aCq+x6MHVNeJAJFwQDgZANxc5GfDPKo9wvp7unFcNsPOyyoq+IEtz5igelQVA9dXtFCiklVUFuZIABJ9ZHXqfjRFAiklVVS3MkAAk+sjr1PxoOf7DjqxHDUmnhitzsdSgjc7mM2/eXA24245k5GMeitNdtm/AmgXLKXt4JHM4AyMNMMbh6CFdcnxYDxq+4tHtlZ3WGFWk+mwjQF+efPIGW5+mlAgTbs2rswRtwNuD1G3pigpbtL4ht9UudKg0yQTTCbfuRW/FoSh84kDGNu4+jZzxWO1u6k0zVk1GEY8qtZoTjl+NWMxhvdmFvsVcVho1tASYIYYi3UxxohPt2gZpRPbxvjeqtjpuUNj2ZoOctc0uTQ4raRAf/wA7TpbebngiZ/OY+1Q8Y+walmscL2cHD2n2t/K9vvdZBKqGQJcSRySESIOZXaSnL0Crhnt43wHVWx03ANj41i6to5F2SqjqeqsqsvwPKgozh3i++h1GytI7+PU4ZXUMAjMyJuALszLuVlXLZ3H6Jz677pBp+j20GfJ4YYs9e7jSPPt2gZr3k1GJTtaRAR4Fhn4daCkuK7ltf1uLT4mJtLUkyMp5HaR3z5HpOIlPPrnoTV428CoqogCqoCqAMAKBgADwAHKklu9shJTulJ67Qq59uKVLdoejKftD+NB60VqHFZ3UGa537Yf9qP8AyafvyV0NvFc8dsDD8KSYP+7T3ec/X5fGghb9D/nxrrLSvyEP8mn7grkxzyP+fGustKP4iH+TT9wUCyisZozQZorGazQRfX+Jo7SIzTFtgIXzVLHJ6ch4VDdU7XLKSJ0juXhdhgOIpCynPUArg+j31ZLWYNeDaUp8KCmY+0VkBxftcN4B7WVFx+tHzz8qTXfaleOpWOCXJ6PEZvueL7jmrv8AwUPAVg6UPX8TQcr6jYXM8jSmCcM5LMxjlJZmOST5vXNJU065jYNsmUjx7uQY+K11b+CBWRoy0HOVjxpqBdS1+Y8H/eyMF9hUREfKpza8ZTy4HlumrkYz3kztnHI7XKAnOPRVqPw5C300Vv1lDfeKb7ns70+T6drAf/SQH4gA0Ffx2l/L/wCaRY/5VvC3zLUrXhaZvyupXh/USOL7lNSC57GNKfn5PsPpSSVf7WPlSQ9idmPoS3iepbjl81NA3p2f27flbi8l/XuXAPuAFK7fsy00YJtg/reSZ/vfFeo7FLL8+S7f1NcHHyUVMtO0ZIIkhjGEjUKoJJwo6DJ5mg8YZmUBQMAAAeoDkBShbhqUC2rfuKkJhcNWfKGpR3FHcUHh5Q1Y8oalHc0dxQJ+/atTO1Ke4o8nqdhKZ2rUztSs29Y8mptBG07VHtY4Qs7pzLPCGc4BffIrYAwOasPCpZ5JWjWANNiBHgC0X8nJcx/qXMnL3NmvJ+F2H5O/vF9pWT71p11Dsjs5ZHl3XKO7Fm2TsoLE5JwQcUl/1M23jcXpHoNx/wDSoSZptIv05pqfIfpbWH5nNa/6RXcC+ffae7Z/PZosDA5Du3OfgP4SOHsZ00c3ikk/lJpT9xFOVt2aadH9G0g96b/381AqDiLj+9LApfQgD8yCeQ/Nosn2EmonqF1eXT943fSN4thnJ6fVQeiuoIOG4E+hFGn6saL9wpR+DRQcrQaZcA5eC4cejuph8wKm+ndpd7CNrw3LgAABzIqqAMDpGTV5fg4VsLL1mgqCDtVLgiSbyc45ER3MpB9e5VXHup64e7TYItxuL5p9wGAYWQLjxGBzqxDZ++hbNfqj4Cga+H+PLa8cxwM5IXccowGMgdT486kHfV4rEK27oUCnbRtraig121grW9YNB57aNtemKxigAtG2thRQa7aNtbUUGmyjZW9FBpso2VvRQabKNlb0UGmyjZW9FBpso2VvRQabKNlb0UGmyjZW9FBpso2VvRQabKNtb0UGu2tJHVRliB16+oZPyr1pDqOjRztG0mT3ecDOBklTk458io8aBQkqkAgg56c+uRn7udYFwhJUMuQAcZGcNkLy9eDj2Gm9OFbYMX2EsSGyXdsFSpGMnljYvTwGOnKvKLg21VURUIVChADuOcbtImefnYZ2PP1egUDpNcois7sAqjcSTyAHj8jXoWXoSM+jl49P6/hTQeDbTzvxeNwRThmHKNO7Udfqcvn150pm4egdg7KSwZGyXb6SclJ58+X3UC1Sp6EH2EGs93SXT9FhgOYUCeaF5egBVGfTyUfP0ml1AUUUUBWDRRQFFFFBmiiigKKKKAooooCiiigKKKKAooooCiiigKKKKAooooCiiigKKKKAooooCiiigKKKKAooooP/2Q=="/>
          <p:cNvSpPr>
            <a:spLocks noChangeAspect="1" noChangeArrowheads="1"/>
          </p:cNvSpPr>
          <p:nvPr/>
        </p:nvSpPr>
        <p:spPr bwMode="auto">
          <a:xfrm>
            <a:off x="141121" y="-745560"/>
            <a:ext cx="2427840" cy="1555200"/>
          </a:xfrm>
          <a:prstGeom prst="rect">
            <a:avLst/>
          </a:prstGeom>
          <a:noFill/>
        </p:spPr>
        <p:txBody>
          <a:bodyPr vert="horz" wrap="square" lIns="82944" tIns="41472" rIns="82944" bIns="41472" numCol="1" anchor="t" anchorCtr="0" compatLnSpc="1">
            <a:prstTxWarp prst="textNoShape">
              <a:avLst/>
            </a:prstTxWarp>
          </a:bodyPr>
          <a:lstStyle/>
          <a:p>
            <a:endParaRPr lang="es-ES_tradnl" sz="1633"/>
          </a:p>
        </p:txBody>
      </p:sp>
      <p:sp>
        <p:nvSpPr>
          <p:cNvPr id="11" name="10 CuadroTexto"/>
          <p:cNvSpPr txBox="1"/>
          <p:nvPr/>
        </p:nvSpPr>
        <p:spPr>
          <a:xfrm>
            <a:off x="611560" y="2268972"/>
            <a:ext cx="7711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.- Crea una carpeta llamada material, de forma que los profesores puedan modificarla y añadir nuevos elementos y los alumnos sólo puedan consultarla.</a:t>
            </a:r>
          </a:p>
          <a:p>
            <a:pPr>
              <a:lnSpc>
                <a:spcPct val="150000"/>
              </a:lnSpc>
            </a:pPr>
            <a:endParaRPr lang="es-ES_tradnl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ES_trad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tendrás que hacer dos grupos: profesores y alumnos.</a:t>
            </a: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51D014BA-323C-4C4C-AC5A-7E7252B66867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4.- Compartir recursos: carpetas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2892D9-1AED-4E9E-9DF3-3AD4F3E20171}"/>
              </a:ext>
            </a:extLst>
          </p:cNvPr>
          <p:cNvSpPr/>
          <p:nvPr/>
        </p:nvSpPr>
        <p:spPr>
          <a:xfrm>
            <a:off x="511543" y="1597914"/>
            <a:ext cx="2024913" cy="4580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práctico-3:</a:t>
            </a:r>
          </a:p>
        </p:txBody>
      </p:sp>
    </p:spTree>
    <p:extLst>
      <p:ext uri="{BB962C8B-B14F-4D97-AF65-F5344CB8AC3E}">
        <p14:creationId xmlns:p14="http://schemas.microsoft.com/office/powerpoint/2010/main" val="35325755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36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1" y="6245641"/>
            <a:ext cx="289584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36</a:t>
            </a:fld>
            <a:endParaRPr lang="es-ES" sz="1270" dirty="0">
              <a:solidFill>
                <a:srgbClr val="FFFFFF"/>
              </a:solidFill>
            </a:endParaRPr>
          </a:p>
        </p:txBody>
      </p:sp>
      <p:sp>
        <p:nvSpPr>
          <p:cNvPr id="20482" name="AutoShape 2" descr="data:image/jpeg;base64,/9j/4AAQSkZJRgABAQAAAQABAAD/2wCEAAkGBhISERIREBQUFRUUFhYUFxcXFRQVFxcVFhQYFRcXFxYZHCceFxojGhoYHy8gIycpLCwsFh8xNTAqNSYrLCkBCQoKDgwOGA8PGikfHCQ0LywsLCwsLS4sLSwsKSwsLCwsKTUpKSwsKSkpLCksKSwsLCktKSkqLCwpLCwxKSwpKf/AABEIALQBGQMBIgACEQEDEQH/xAAcAAABBAMBAAAAAAAAAAAAAAAABAUGBwECCAP/xABPEAACAQMCAwMIBAkICAYDAAABAgMABBEFEgYhMQcTQRQiUWFxgZGhMlKCsRUjM0JTcqKy0XOSs8HC0uHwFhc1Q2JjdJMIRYOjxOIkNDb/xAAaAQEAAwEBAQAAAAAAAAAAAAAAAQIDBAUG/8QAJxEBAQACAgIABQQDAAAAAAAAAAECEQMEITEFEhNBYSIykbFRcdH/2gAMAwEAAhEDEQA/ALtmnVFLOwVQMksQAB6STyFJNP1+2uCRbzwykdRHLHIR7QpOKiHEVkt/rEVjcZa2t7bytoskLLK0vdJvA+kqgE49J9dPp7P9PEsM8dtFFJCwdGiRYjkcsNsADAgkYNBIaKgCcS6reNPLpsdoLeGR4k7/AL0yXDRHDlShCopIIGffWdQ7R5DYafeWkCs93dRWxikYrtZu8V1DjoQ6YDEYwc48KCfUVXVzxRrFvdQ2k0VjLJeLJ5OY2mjSN4gGfvS2S6hDnzQCceFOfDXEV6L+XT9RFuZBAt1HJAJFUxmTumVlck5DUEyoqstM4t1q7s/LreGxVE707GMzPN3UjK23BxHyXAyTkjPIEU/3fEdzcWVteWD2kKyoJJGuy+1AQPNG0gEhsgk8uVBLqKhXAnGc11PdWtw1rI9uI3E1q5eGRJM8uZJVlIwRnx9XNFwpxbq2oW8VxFbWkcbGQM8kknnlXdAY40yQoIAO45JBxgYNBYVaQzq4yjBhkjIIIyORHKq37Jhf90cm08n8put+BN3u/vXzsyduN+MZ549dbQcYNbaJdX0EECNFPKojUMIyfKhEWI3ZyQSTz60Fk0Uw6BeahJIzXcEEEJXMaLI0k6tkcpSB3fTP0ScH00/UBUM4g7UbW3doYQ11MORSLG1D/wAcp81fYMmoX2g9oz3Mj2dm5SBCVmmU4aUjqkbeCeBI6+zr48F8Hm6gmMBEfdYVBjzXcjJDN1HLHPn9KtZhJN5KfNvxDjddoWpS/QNtbj0BGnf3sxC/AUlHFmqdfLVPqNtDj5c6Vf6tb/8A5P8A3D/drP8Aq2v/APk/9w/3atvFGq2te0vUIvy0UFwvj3ZaGT+axKn4iplw12hWl55iMUlH0opBscfZPUesZqGf6tr/AP5P/cP92mPivgue2jSecopDhUeNzvV8FgQcDl5pqNY03YvUGs1V3Zx2jtI3kl4R3yjKt0EqjxHoYeI8evpq0FbIyKyssuqvLtmiitJZQqlmIAAJJPQADJPwqEtVukLmMMpcDJXcNwHpK9QOY+NetUzpG+Oa14gfcBe3ksUoORts58Q2270KjRo2f+MVOuMOK7m1ubC3toFna6M67S+w5ijDqQ5OFAJJbIPJTgZoJZXncXCxozyMqqoLMzEKqqBklieQAHPJqFahxRqUIt7VobVr+6kk7sI8pt44Y1VmklJAYkZxgdfD0Hy1v8JjTtTXUPJGTyK4KPb96p3d02VZHzyxzyD4UE7hmV1V0IZWAZWUgggjIII5EEc80GdQwQsNxBIXIyQOpA6kVVttxNqllp9neSx2nkaR2qNGGla47p1jjEm/km4kg7QDjOMnmaleo3yjV7SHuoyz21wwlIPeIFZRtU5xtOedBKqKivDfGRktrqS8Cxy2Uk0dwFztAiy4dQxJ2smCPTzpq/05vTaWGyGHy3USxijYuIo4lBk7yQ53HEe0kDHNvVghP6Khek8TXsN2LLU0gLSRPNBLb7wr91jvIyj8w4Bzy5YpFw7xPqV/At3avp+1mJ8mIlMioGIw8yv5smB9THMUFg0UCighnFmjXcd5Dqenos0iRtbzwFhGZYC28bHPIOrc+fX5H1sOJtRuJokXTnt4tw76WeSPIUdRHGhyzH09Kl1FBXGmvqOmCezhsWukMssttKkkariVy+yYMQV2sTk+PzrA4FuYrHSLdQJJLfUILq4IZQFBeWSVhuI3BS4GBzOOlWRRQRXX9Fmk1PSbhEzHb+Wd62VG3vYFROROWywI5A48cUHRpvw35Zs/Efg/uN+5fyvlYk27c7vo884x66lOaRfhu37/AMm71O9295szz27tufR18OtBVXA2vX66UttaWEkhc3CxT97EIRvnkyz5O5dpJ83HPb66Xa1wPJbrpSm2OoW9pC8ckCso/HMAe+EbkBxncMHpVkaRpENrEsNugSNSxCgscFmLtzYk82JPvpbQQDgXQJ4r67uXso7KGWGBY40aE80Zt24R4AfmCeWOfU07dmWizWmmW9vcpslQzbl3K2N1xI681JByrA9fGpTRQQHggXlnLJYy2chja5nlW5V07rupGaRSRnduzhduPH1U23XBt4dBvLIRfj5JpHRN8fNWvFlB3bto8wZ5n51aFFBgVBO2Hio2ll3cRxLckxKR1VMfjGHuIX7dTyqC7c70yaikXhDCv852ZifgF+FaceO8lM7rFBIrjaAo6CrfsNUl07SbNYcLPdFpmJAbahwQQDyztMY5+uqd7vlUn0vWyUjEzzTsoIVRvlKLnkozyUchyzTuTPHj/RN38Oj4dOLLml5bJjPN2ndpxVqLdZz/ANuL+5XlqvGOoRmFFnO+aVY1/FxHl1c/Q8FpvtOLIo8d/BcxL9d4jt95HSl+lQLf6qphYPFbQZDDmveTcifaE+6vm+PPuTm1yTKTVv4/E/nT1O3zde8d+ljj/jxo96JcanLMZJLsLax5aQmKENgc9gbZjp1PgPXUC4/4knvrjl5kCHESc8nwLsPrH5Dl6c2XxZMFQWkXJFwZPWeqqf3j9n11VnEY7tWbxHT2nkK9Lj7GUynFveX3/wBvneTK4+IiUl6ySB42IaJso3jlT91dH8B8Ri7to5PrLnHoYcmHxzXNAh5Va3YhqBCyRHosmR7GA/rB+Nevy4ax2tx5edLoqO8f2dzNYTW9mu6ScCHO5VCRyMFkcliMgJu5DnzFSKiuZurvVOxWxa1kihEwfuyIybiYqJAvmEoW243Y5YpUNJvZrjQrieIq9utx5V58R2O9sIweTHducZ83OM88VOqKCH8a6VdC5s9Qs4xM9r3qPDuCGSKZQG2MeQZSAQD1+R8bzUL2/s7+A2EluHtZkjMssW+SV0ZQgQHzRz+kxxU2ooILxPw1cy6CllHHunEVmpTcg86J4S43FtvIK3jzxyzTlf6NM2r2l0qZijt7iN2yvJ3ZSo253HODzAxUopFqWswW4UzyKgZlRc+LMcAfHx6CggvGXBF1NenyYDyW/WGO+O4KVFvIGDAEgkvHmPkD45xmnfjTRbgS2N9ZRCWSyaTMG4J3kM0YjcIx5BgACAf8DLkkBGQQQfEcx8a2oIJp9veXuoRX09q1tFaQzJDHI6GSWWYAMzBchECjHPx5+yP67w613g2+kzWV+XRvKQ8CRRNvBdzJFJmXln8zJzVt0UGFFZoooCiiigKKKKClO3S5mW7t1EjiJ4CQgYhd6yEOSB1OGTr6KiPZ/Li+RR/vUdPDmQNw+YFWH2+WOYbOf6krxH2Sx7h84hVU6Bed1d20v1JUz7Nwz8qC/tO4ikjOyXLAcuf01+PX3/GpPaXySLuRsj5j2jwpgntVcYYZ9B6Eew+FJ9HBhu0jJysqSAHoQybW2n08snPqNaZcdnlSZb9pdRRRWa4ooooCuf8AtitiNVdj+fFER7sr/VXQFVX22aGWWG7UfQzG/wCqxyp9zcvtVvwX9cZ8v7VQiLJCjxIHxqZ6IVUgLyFRm3j57vQOXtPL+vPupfbX+3wPwr1cZJK8zl3ZNLX0y7TYd+NuDuzzGMc858MV68AaOtpazXjIEe6YzCMeaFjJPcxhfAkEe9seFRXhKTyuVbfntbm46fix9L4jzftVZHEFyB3UfIcy5HqXAX9og/ZrxviPNOvx5Z37ef8Aju6WN5FfXK6qSweC2JJJLiZsEk5zjGahfFVtOpVZ3jJbLbYwcDHTzjzNWre34xVXcQzd7cu3gvmj3f414HwPmz7fauVxkk8+vP8Adej3etx8HD81930jrRVPex+AiSU+llHwB/jUNuI8VbHZZopjjUkcz5x9/P7sV9d2tY46eXwXdWZRRRXmuwUUUUBWHcAZPIDxrNMPF94UijQDJlmSMZPLmGYk+wKTj1Ug01LicDKw8z9c9B7B4+0/Oqv7U5n7qESEkyyFst1IRcdDzx5/qqxdMsFXmfOb0nw9g6D76rDtiu915DH+jhB97sT9wWtLhqbqky3dI7wfPKt7aLC7IWniXzSQCO8G7I6Ebc8jXTgrnnsosu81W35co1llP2UKD9pxXQ9ZriiiigKKKKAooooCiiighPbFY95pM7eMTRTD7Ei7v2S1c8yekeH8a6q4l0/v7O5g/Swyp72QgfPFcqI25QfSB8xQdIaTd97BDL9eNG+Kgn51pqD7ZLWT6lwgPslVoT83Wmbs2ve80639KBoz9ljj5Yp24iUm2mI6oveD9aIiQfNa6/eLn9VM6K84JQyhh0YAj2EZFelcjoFFFFAUi1fTEnieKQZV1II9tLaKDnjW+GntJjE4JXJ2N9Zf4jxFaQWgq9Ne4ejuUKyKD/H0g+BqtdT4Mmt2O0F1/aH8a9bh7OOU1n4rzOxwZzzh5h97LNKCmebHPCxj95v7NJ+Ntbdbx1VQwREXqRzwXP7w+FJ9E4oltkMSqgBYsd6vnJwPBh6KSX92JZHlcruc7jjkOgGAOfgBXNzdPHsZZTlm8ajDu3gwn07rKGu51qU9FA9pLfwpleDqT1PM0+zJnkoJ9gpVpvCckzDcMD0Vfg6/W6UvyST+zLsdnuWfPbZP4MegcPtcSqSPMB+J/hV36HpoijA8TTTp/DUkIQw90MfSDhunpG2pRXLzct5ct16HHxzCaFFFFYtBRRRQFRPiuTddWkf1FmmPuCxL/SN8KllQvUX36hOf0UUMQ9rF5W+RSr4e1cvRytaorj677zUrpvBWEY+woQ/MGrxjlCjJ8OZ9grnC7uzJJJIfz3Z/5zE1py+pFOP2s3sIss3F3N9SKOMe2Ry5+Ua1dFVt2FWO2xml8Zbhv5saKg/a31ZNYNRRRRQFFFFAUUUUBRRRQYNcpa3Y9xdXMH6KeZB+qJG2/s4rq6ucu1ix7rVrnlgSCKYfajCH9pGoJR2OXebaeL6koYex1/itTySRGzGWXJGCuRnDDHTrVKdn2sNDPLEpx3ydfQUy3L3bqZu0Alb0tz86NGz45GVPP3V0Y3WG2Nm8tOlOEJi1lb7vpKgjb9aPMZ+a081yhpHaLqNsoSG6kVQSdp2uMk5PJwepJNP1t25aov0nhf8AWhX+xtrnbOkaKoS3/wDELeD8pb27ewyJ/aanO1/8ROSBJZjmRkrMeXuMfP40F0ZrGah2vcVM2Etzhc+c5BGcHGAOoHpNMV3xP3GGknctnoke4Y9XnDn06ke+tZxXW74ZfUm9RZ2a1khVhhgDUN4U4o8vMixd8BGBl3AVST4Aqx5+OKknkko6P+0azs00l28rrhuF/CkR4Kh9A+FOW+Zeoz7gfurePUx0YY+Yps1KR2/C0K+Hyp1htVT6IArdHBGQc1tUJFFFFAUUUUBRRRQYNQSwk3y3Uv17mTH6seIR/Rn41Nry5EcbyN0RWc+xRk1X/DRPk0JbqyCRv1pPxh+bGteKbqmdLOILvu7S5k+rDKffsIHzIrn1Byq4O0+926eyjrJIie7Jc/u1UBjJG1ereaPa3mj5kVHJ7MPTpPsyse60qzXxaPvT7ZWMv9qpRSewtBFFHEvSNFQexVCj7qUVmuKKKKAooooCiiigKKKKAqk+3qx23VpN+kikjPticOPlIauyqz7d7DdZQTeMVwB9mRGQ/tbKCndCn2XUDf8AGAfYx2H5MaXdp9tzglA+sh+TD+1TKh85TnGGHP0c+tXzdcP25Tzo1kGQ34xQ+fcRgfCt8POFxZZeMpXMpesiauj14QsDdWoa0tykgljYd0gBbYJEPIdRsYD9Y1IB2WaTnPkUHwOPhnFZZY6rSXbk/vq3hmO5faPvrraPs70sdLG198MZ+8VmPs90xXWRbK2VlIYERKMEdDgDFVSqSTiPzOZwCWwegILnoT191IkU3DrHEu95DtUZOST6PD19eWK6G7lcbcDHTGOXwpPFpMCv3ixRq/TcEUNg9fOAzXRee37MZxamiLhTh9bO2jhUDcBl2H50hA3N8gPYBTxRRXP7bCvKW3Vuo/j8a9aKBtktXj86M5HiP8PGlFnfK49BHUf56ilVJnshvEg5EdfWCMfGgU0V4SX0asEZ1DEZwTzx0z7M16hqI22orANFEs0Vqzgda8JL5RU6CDiy3aSznhjZVeZGiBY4A3jaT7lyfdUavrhIlSKPoCMn0hRThrmsDmCf8+qoabvvH5HIFbceNZZ0y9rN5kWsQ8S8h9wVR97VF+C7LvtRso8ZBnjY+yM96fkhpZ2hXe+7Vf0cSr7yS5/eFOnYxY95qiv4Qwyye9tsQ+TtWWf7qvj6dA0UUVVYUUUUBRRRQFFFFAUUUUBUU7UrHvdJvABkpH3o9sLLL9ympBquqxW0LzzsEjQZZj7cAADmSSQAB1JFUX2idrD3qG3tA8UDZ7wkgSSj6vmk7U9IByenTkQgMo5GugNAuu+sreT60SZ9oXafmDXP0JyoPqFXP2XXe/To1PWN3T57h+9WvF7Uz9Hu+l2iCX9FPC59hfu2/Zc1OxUF1WDfbzoOpjfH6wUlfmBUy0y6EsMUo6SIj/zlB/rpyT0jApooorJoKKKKAoopj431d7XT7u4i+nHE7JyzhsYBI8QCc+6ge80ZqiJNNkWFJ7Sw1cagNkgu3YsJHyC3eL3pUxsMjG3oR1qYa1pIvdcS3neYQnTBK8SSvGrt5WV2vtIJHPwwfNHOgsfNNGsXFzEwliQzRhSHiXaHyDkMmcbjjltz4DAqM9nlmLW+1awhLeTwNavEjMz9338LO6qWJOMgVPsVMukXyr++7RdMmXbP5jj82UNFIh8cH6QPspmh7RLVeUDyS45DaGc+rmBk1aN5p0Uy7Zo0kX0OiuPgwNekFuqKFRVVR0CgKB7AOVb48sxmpGV47b5qB2PaIvn98roSFZRMrR5HNSVDAZHIdKH7R4D0KZ9oqdy2yNgsqtjpkA4z1xmk8ui27AhoYiD1zGhz7cisrlLd6aSWTSv5+PoueCBTPecajqkvuz/GrM/0MsM58jts/wAhF/dpTHw/arzW3gHsijH3CpmULKppNQmu2CR+cT1OeSjPUnwFLWsWtyAW3buYIGM+BGPD/EVKbsg3t2VAATuYAAMAbYzI2APXL8q8tQgQwsXHJVLZ8RtBOR863xy+7HLHalNZuu8uZn9LkD2DzR8gKs/sDsed7OR+ihHuDSN+8lVGlPvBHG82nzM8eWjZvxkZOFcDkCD4MPAj2Hlyrkrojp+io7whxzbaijGDcrpjfG4AZc9DyJBU8+Y9HPFSKgKKKKAooooCiiigKwTWawaCiu2HtA7+Z9OiXCQSAyOerSKCCoHgqlveR6udbUu4w/2tff8AUz/0jVnh2MeV238qn30CeaykhZopVKOh5qeo3KHGfXhhVj9jt55l1EfBkkH2gQfuFJ+1fhi4OpGWGGWRZ4omBSN3G9F7th5oODhUPP01jgLha/huT3ltMizRsAWXAyrKfO+p9rGfCrY3V2izc0sOW9VT9b1D+PSn3g9StnChOTGCnuU4X9nFN9jwSu8SznLAYABOB7zyHrwPfUlt7ZY12oAB6BTLK5ImOnrRVY9s/FF9p/kdxaylYmdklTZGwYjDqMspIyocciOlM3bJ2l3drcW8OnzbAYe+kKpG+RI2EzvU4wFzyx9MeqqrLnoqpO0LtCusaRHpsvdyXwWQ4VHOJe7VBh1OPOZv5tPkWon8PGDy+U4iB8kMTbPyIO/vc7c/ndOpxQT+vC9s0mjeKVQySKyOp6MrDBB9oNQvU+2nS4GmR5JDJC5jZBE24srMrbc4UgFTzJA6emnnhPj2z1GGSa3cgRflBINjR8iQW5kYwCcgkcj6KBoh7PLqNRDDqt3HbKNqx7IWkVfBVnI3AAchy5YqQR8MoL4X+9y4tfJNpxtKd73u4nGd2eXXFV9xh20WslpdpYvcCRVwk6xMI9+5ej9VyM8yBT7wnxvHBolre6jOcspBdss7v3jgKAObNgfAZPSgk2ncOJDd3d2rMWu+43KcbV7iMxrtwM8wcnOad6hOgdrthdTpbjvoZJMd2J4+7Ememwgkc/DOM+HOnnTuM7We8msY2bv4AS6sjKMAqMhjyYecvTwNA+0VHdA4/srxrhLeTcbfnJlWUbcsNyk/SHmnmPV6aS2/ahp72cl93rLAj90WZHUtJtDbEXGWOCOnr9BoJZRUF0jtisbieKAJcxtMwSNpIdqOx6YYMetTW5VijhDtYqQp9DEcj8aD1rBqluLX4g062a6uNVgKghVVYY9zu3RVzCBnGT7Aam/ZPqF7cack+oOXeV2ZCVRT3OAFyqqBzIYj0giga42w8xb/AHk0kufDDHzR7lCj3Uj4wvNlhcsD1jKD7ZCf11NNY4OgmHLKMDkEEgA+kYIK+41A+0Lhq8aBYIYXlMki/kxuGFDNknovQfSxV/nutK/Kp7OBk+A+6vS50+SFu7lUq21WwfQ6hgfeD8cjwp2Xgu9MqQPa3CmRgnOJwMMcMd2MYAyc58KeO1+MDU2GOQiQD1ANJVFjdwFxR5BeLMRuUqY3H/AxUkj1ggHnXTMcgYAjmCMg+kHmK5EI5HH+eddZaV+Qh/k0/cFArooooCiiigKKxuFY3ig2oNad4KDKKDlHjD/a19/1M/8ASNXpw7/+3bfyq/114cYyD8LX3/Uz/wBI1b8PTr5XbkkDEq5JOAKDq9Og9gravJJhgc/Ctu9FBvRWneitWukHVlHtIoIb2y6N5RpFzgZaEC4X1d2cv/7Zeqt7MtEfVRqUs2CRYx2Ufo3iNVjYesdypPrc+mr/AJL+EgguhB5EZByPZXhFfWsYIVoUHU4KIPf0oOfOyCOS91WzEvNbCB8epVdymfWJJh7lHoqaR/8A9i3/AE//AMYVa9vDEp3RqgLeKqoyOvUdaz3Me7ftXd03bRux069aCq+x6MHVNeJAJFwQDgZANxc5GfDPKo9wvp7unFcNsPOyyoq+IEtz5igelQVA9dXtFCiklVUFuZIABJ9ZHXqfjRFAiklVVS3MkAAk+sjr1PxoOf7DjqxHDUmnhitzsdSgjc7mM2/eXA24245k5GMeitNdtm/AmgXLKXt4JHM4AyMNMMbh6CFdcnxYDxq+4tHtlZ3WGFWk+mwjQF+efPIGW5+mlAgTbs2rswRtwNuD1G3pigpbtL4ht9UudKg0yQTTCbfuRW/FoSh84kDGNu4+jZzxWO1u6k0zVk1GEY8qtZoTjl+NWMxhvdmFvsVcVho1tASYIYYi3UxxohPt2gZpRPbxvjeqtjpuUNj2ZoOctc0uTQ4raRAf/wA7TpbebngiZ/OY+1Q8Y+walmscL2cHD2n2t/K9vvdZBKqGQJcSRySESIOZXaSnL0Crhnt43wHVWx03ANj41i6to5F2SqjqeqsqsvwPKgozh3i++h1GytI7+PU4ZXUMAjMyJuALszLuVlXLZ3H6Jz677pBp+j20GfJ4YYs9e7jSPPt2gZr3k1GJTtaRAR4Fhn4daCkuK7ltf1uLT4mJtLUkyMp5HaR3z5HpOIlPPrnoTV428CoqogCqoCqAMAKBgADwAHKklu9shJTulJ67Qq59uKVLdoejKftD+NB60VqHFZ3UGa537Yf9qP8AyafvyV0NvFc8dsDD8KSYP+7T3ec/X5fGghb9D/nxrrLSvyEP8mn7grkxzyP+fGustKP4iH+TT9wUCyisZozQZorGazQRfX+Jo7SIzTFtgIXzVLHJ6ch4VDdU7XLKSJ0juXhdhgOIpCynPUArg+j31ZLWYNeDaUp8KCmY+0VkBxftcN4B7WVFx+tHzz8qTXfaleOpWOCXJ6PEZvueL7jmrv8AwUPAVg6UPX8TQcr6jYXM8jSmCcM5LMxjlJZmOST5vXNJU065jYNsmUjx7uQY+K11b+CBWRoy0HOVjxpqBdS1+Y8H/eyMF9hUREfKpza8ZTy4HlumrkYz3kztnHI7XKAnOPRVqPw5C300Vv1lDfeKb7ns70+T6drAf/SQH4gA0Ffx2l/L/wCaRY/5VvC3zLUrXhaZvyupXh/USOL7lNSC57GNKfn5PsPpSSVf7WPlSQ9idmPoS3iepbjl81NA3p2f27flbi8l/XuXAPuAFK7fsy00YJtg/reSZ/vfFeo7FLL8+S7f1NcHHyUVMtO0ZIIkhjGEjUKoJJwo6DJ5mg8YZmUBQMAAAeoDkBShbhqUC2rfuKkJhcNWfKGpR3FHcUHh5Q1Y8oalHc0dxQJ+/atTO1Ke4o8nqdhKZ2rUztSs29Y8mptBG07VHtY4Qs7pzLPCGc4BffIrYAwOasPCpZ5JWjWANNiBHgC0X8nJcx/qXMnL3NmvJ+F2H5O/vF9pWT71p11Dsjs5ZHl3XKO7Fm2TsoLE5JwQcUl/1M23jcXpHoNx/wDSoSZptIv05pqfIfpbWH5nNa/6RXcC+ffae7Z/PZosDA5Du3OfgP4SOHsZ00c3ikk/lJpT9xFOVt2aadH9G0g96b/381AqDiLj+9LApfQgD8yCeQ/Nosn2EmonqF1eXT943fSN4thnJ6fVQeiuoIOG4E+hFGn6saL9wpR+DRQcrQaZcA5eC4cejuph8wKm+ndpd7CNrw3LgAABzIqqAMDpGTV5fg4VsLL1mgqCDtVLgiSbyc45ER3MpB9e5VXHup64e7TYItxuL5p9wGAYWQLjxGBzqxDZ++hbNfqj4Cga+H+PLa8cxwM5IXccowGMgdT486kHfV4rEK27oUCnbRtraig121grW9YNB57aNtemKxigAtG2thRQa7aNtbUUGmyjZW9FBpso2VvRQabKNlb0UGmyjZW9FBpso2VvRQabKNlb0UGmyjZW9FBpso2VvRQabKNtb0UGu2tJHVRliB16+oZPyr1pDqOjRztG0mT3ecDOBklTk458io8aBQkqkAgg56c+uRn7udYFwhJUMuQAcZGcNkLy9eDj2Gm9OFbYMX2EsSGyXdsFSpGMnljYvTwGOnKvKLg21VURUIVChADuOcbtImefnYZ2PP1egUDpNcois7sAqjcSTyAHj8jXoWXoSM+jl49P6/hTQeDbTzvxeNwRThmHKNO7Udfqcvn150pm4egdg7KSwZGyXb6SclJ58+X3UC1Sp6EH2EGs93SXT9FhgOYUCeaF5egBVGfTyUfP0ml1AUUUUBWDRRQFFFFBmiiigKKKKAooooCiiigKKKKAooooCiiigKKKKAooooCiiigKKKKAooooCiiigKKKKAooooP/2Q=="/>
          <p:cNvSpPr>
            <a:spLocks noChangeAspect="1" noChangeArrowheads="1"/>
          </p:cNvSpPr>
          <p:nvPr/>
        </p:nvSpPr>
        <p:spPr bwMode="auto">
          <a:xfrm>
            <a:off x="141121" y="-745560"/>
            <a:ext cx="2427840" cy="1555200"/>
          </a:xfrm>
          <a:prstGeom prst="rect">
            <a:avLst/>
          </a:prstGeom>
          <a:noFill/>
        </p:spPr>
        <p:txBody>
          <a:bodyPr vert="horz" wrap="square" lIns="82944" tIns="41472" rIns="82944" bIns="41472" numCol="1" anchor="t" anchorCtr="0" compatLnSpc="1">
            <a:prstTxWarp prst="textNoShape">
              <a:avLst/>
            </a:prstTxWarp>
          </a:bodyPr>
          <a:lstStyle/>
          <a:p>
            <a:endParaRPr lang="es-ES_tradnl" sz="1633"/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51D014BA-323C-4C4C-AC5A-7E7252B66867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4.- Compartir recursos: carpetas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2892D9-1AED-4E9E-9DF3-3AD4F3E20171}"/>
              </a:ext>
            </a:extLst>
          </p:cNvPr>
          <p:cNvSpPr/>
          <p:nvPr/>
        </p:nvSpPr>
        <p:spPr>
          <a:xfrm>
            <a:off x="511543" y="1597914"/>
            <a:ext cx="2024913" cy="4580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práctico-4:</a:t>
            </a:r>
          </a:p>
        </p:txBody>
      </p:sp>
      <p:sp>
        <p:nvSpPr>
          <p:cNvPr id="10" name="10 CuadroTexto">
            <a:extLst>
              <a:ext uri="{FF2B5EF4-FFF2-40B4-BE49-F238E27FC236}">
                <a16:creationId xmlns:a16="http://schemas.microsoft.com/office/drawing/2014/main" id="{CE584828-974A-42F1-84F6-3269E993AFA9}"/>
              </a:ext>
            </a:extLst>
          </p:cNvPr>
          <p:cNvSpPr txBox="1"/>
          <p:nvPr/>
        </p:nvSpPr>
        <p:spPr>
          <a:xfrm>
            <a:off x="586053" y="2390234"/>
            <a:ext cx="7970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1.- En el escritorio de la máquina física crea una carpeta llamada </a:t>
            </a: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examen</a:t>
            </a:r>
            <a:r>
              <a:rPr lang="es-ES_trad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s-ES_trad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_trad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2.- Deseamos que esté oculta y que sólo pueda acceder el grupo de usuarios profesores.</a:t>
            </a:r>
          </a:p>
          <a:p>
            <a:endParaRPr lang="es-ES_trad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_trad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Recuerda que:</a:t>
            </a:r>
          </a:p>
          <a:p>
            <a:endParaRPr lang="es-ES_trad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_trad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hacerla oculta debes </a:t>
            </a: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poner $ al final del nombre</a:t>
            </a:r>
            <a:r>
              <a:rPr lang="es-ES_trad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 para acceder tienes que poner:</a:t>
            </a:r>
          </a:p>
          <a:p>
            <a:endParaRPr lang="es-ES_trad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\\IP-Servidor\examen$</a:t>
            </a:r>
          </a:p>
        </p:txBody>
      </p:sp>
    </p:spTree>
    <p:extLst>
      <p:ext uri="{BB962C8B-B14F-4D97-AF65-F5344CB8AC3E}">
        <p14:creationId xmlns:p14="http://schemas.microsoft.com/office/powerpoint/2010/main" val="994268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37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1" y="6245641"/>
            <a:ext cx="289584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37</a:t>
            </a:fld>
            <a:endParaRPr lang="es-ES" sz="1270" dirty="0">
              <a:solidFill>
                <a:srgbClr val="FFFFFF"/>
              </a:solidFill>
            </a:endParaRPr>
          </a:p>
        </p:txBody>
      </p:sp>
      <p:sp>
        <p:nvSpPr>
          <p:cNvPr id="20482" name="AutoShape 2" descr="data:image/jpeg;base64,/9j/4AAQSkZJRgABAQAAAQABAAD/2wCEAAkGBhISERIREBQUFRUUFhYUFxcXFRQVFxcVFhQYFRcXFxYZHCceFxojGhoYHy8gIycpLCwsFh8xNTAqNSYrLCkBCQoKDgwOGA8PGikfHCQ0LywsLCwsLS4sLSwsKSwsLCwsKTUpKSwsKSkpLCksKSwsLCktKSkqLCwpLCwxKSwpKf/AABEIALQBGQMBIgACEQEDEQH/xAAcAAABBAMBAAAAAAAAAAAAAAAABAUGBwECCAP/xABPEAACAQMCAwMIBAkICAYDAAABAgMABBEFEgYhMQcTQRQiUWFxgZGhMlKCsRUjM0JTcqKy0XOSs8HC0uHwFhc1Q2JjdJMIRYOjxOIkNDb/xAAaAQEAAwEBAQAAAAAAAAAAAAAAAQIDBAUG/8QAJxEBAQACAgIABQQDAAAAAAAAAAECEQMEITEFEhNBYSIykbFRcdH/2gAMAwEAAhEDEQA/ALtmnVFLOwVQMksQAB6STyFJNP1+2uCRbzwykdRHLHIR7QpOKiHEVkt/rEVjcZa2t7bytoskLLK0vdJvA+kqgE49J9dPp7P9PEsM8dtFFJCwdGiRYjkcsNsADAgkYNBIaKgCcS6reNPLpsdoLeGR4k7/AL0yXDRHDlShCopIIGffWdQ7R5DYafeWkCs93dRWxikYrtZu8V1DjoQ6YDEYwc48KCfUVXVzxRrFvdQ2k0VjLJeLJ5OY2mjSN4gGfvS2S6hDnzQCceFOfDXEV6L+XT9RFuZBAt1HJAJFUxmTumVlck5DUEyoqstM4t1q7s/LreGxVE707GMzPN3UjK23BxHyXAyTkjPIEU/3fEdzcWVteWD2kKyoJJGuy+1AQPNG0gEhsgk8uVBLqKhXAnGc11PdWtw1rI9uI3E1q5eGRJM8uZJVlIwRnx9XNFwpxbq2oW8VxFbWkcbGQM8kknnlXdAY40yQoIAO45JBxgYNBYVaQzq4yjBhkjIIIyORHKq37Jhf90cm08n8put+BN3u/vXzsyduN+MZ549dbQcYNbaJdX0EECNFPKojUMIyfKhEWI3ZyQSTz60Fk0Uw6BeahJIzXcEEEJXMaLI0k6tkcpSB3fTP0ScH00/UBUM4g7UbW3doYQ11MORSLG1D/wAcp81fYMmoX2g9oz3Mj2dm5SBCVmmU4aUjqkbeCeBI6+zr48F8Hm6gmMBEfdYVBjzXcjJDN1HLHPn9KtZhJN5KfNvxDjddoWpS/QNtbj0BGnf3sxC/AUlHFmqdfLVPqNtDj5c6Vf6tb/8A5P8A3D/drP8Aq2v/APk/9w/3atvFGq2te0vUIvy0UFwvj3ZaGT+axKn4iplw12hWl55iMUlH0opBscfZPUesZqGf6tr/AP5P/cP92mPivgue2jSecopDhUeNzvV8FgQcDl5pqNY03YvUGs1V3Zx2jtI3kl4R3yjKt0EqjxHoYeI8evpq0FbIyKyssuqvLtmiitJZQqlmIAAJJPQADJPwqEtVukLmMMpcDJXcNwHpK9QOY+NetUzpG+Oa14gfcBe3ksUoORts58Q2270KjRo2f+MVOuMOK7m1ubC3toFna6M67S+w5ijDqQ5OFAJJbIPJTgZoJZXncXCxozyMqqoLMzEKqqBklieQAHPJqFahxRqUIt7VobVr+6kk7sI8pt44Y1VmklJAYkZxgdfD0Hy1v8JjTtTXUPJGTyK4KPb96p3d02VZHzyxzyD4UE7hmV1V0IZWAZWUgggjIII5EEc80GdQwQsNxBIXIyQOpA6kVVttxNqllp9neSx2nkaR2qNGGla47p1jjEm/km4kg7QDjOMnmaleo3yjV7SHuoyz21wwlIPeIFZRtU5xtOedBKqKivDfGRktrqS8Cxy2Uk0dwFztAiy4dQxJ2smCPTzpq/05vTaWGyGHy3USxijYuIo4lBk7yQ53HEe0kDHNvVghP6Khek8TXsN2LLU0gLSRPNBLb7wr91jvIyj8w4Bzy5YpFw7xPqV/At3avp+1mJ8mIlMioGIw8yv5smB9THMUFg0UCighnFmjXcd5Dqenos0iRtbzwFhGZYC28bHPIOrc+fX5H1sOJtRuJokXTnt4tw76WeSPIUdRHGhyzH09Kl1FBXGmvqOmCezhsWukMssttKkkariVy+yYMQV2sTk+PzrA4FuYrHSLdQJJLfUILq4IZQFBeWSVhuI3BS4GBzOOlWRRQRXX9Fmk1PSbhEzHb+Wd62VG3vYFROROWywI5A48cUHRpvw35Zs/Efg/uN+5fyvlYk27c7vo884x66lOaRfhu37/AMm71O9295szz27tufR18OtBVXA2vX66UttaWEkhc3CxT97EIRvnkyz5O5dpJ83HPb66Xa1wPJbrpSm2OoW9pC8ckCso/HMAe+EbkBxncMHpVkaRpENrEsNugSNSxCgscFmLtzYk82JPvpbQQDgXQJ4r67uXso7KGWGBY40aE80Zt24R4AfmCeWOfU07dmWizWmmW9vcpslQzbl3K2N1xI681JByrA9fGpTRQQHggXlnLJYy2chja5nlW5V07rupGaRSRnduzhduPH1U23XBt4dBvLIRfj5JpHRN8fNWvFlB3bto8wZ5n51aFFBgVBO2Hio2ll3cRxLckxKR1VMfjGHuIX7dTyqC7c70yaikXhDCv852ZifgF+FaceO8lM7rFBIrjaAo6CrfsNUl07SbNYcLPdFpmJAbahwQQDyztMY5+uqd7vlUn0vWyUjEzzTsoIVRvlKLnkozyUchyzTuTPHj/RN38Oj4dOLLml5bJjPN2ndpxVqLdZz/ANuL+5XlqvGOoRmFFnO+aVY1/FxHl1c/Q8FpvtOLIo8d/BcxL9d4jt95HSl+lQLf6qphYPFbQZDDmveTcifaE+6vm+PPuTm1yTKTVv4/E/nT1O3zde8d+ljj/jxo96JcanLMZJLsLax5aQmKENgc9gbZjp1PgPXUC4/4knvrjl5kCHESc8nwLsPrH5Dl6c2XxZMFQWkXJFwZPWeqqf3j9n11VnEY7tWbxHT2nkK9Lj7GUynFveX3/wBvneTK4+IiUl6ySB42IaJso3jlT91dH8B8Ri7to5PrLnHoYcmHxzXNAh5Va3YhqBCyRHosmR7GA/rB+Nevy4ax2tx5edLoqO8f2dzNYTW9mu6ScCHO5VCRyMFkcliMgJu5DnzFSKiuZurvVOxWxa1kihEwfuyIybiYqJAvmEoW243Y5YpUNJvZrjQrieIq9utx5V58R2O9sIweTHducZ83OM88VOqKCH8a6VdC5s9Qs4xM9r3qPDuCGSKZQG2MeQZSAQD1+R8bzUL2/s7+A2EluHtZkjMssW+SV0ZQgQHzRz+kxxU2ooILxPw1cy6CllHHunEVmpTcg86J4S43FtvIK3jzxyzTlf6NM2r2l0qZijt7iN2yvJ3ZSo253HODzAxUopFqWswW4UzyKgZlRc+LMcAfHx6CggvGXBF1NenyYDyW/WGO+O4KVFvIGDAEgkvHmPkD45xmnfjTRbgS2N9ZRCWSyaTMG4J3kM0YjcIx5BgACAf8DLkkBGQQQfEcx8a2oIJp9veXuoRX09q1tFaQzJDHI6GSWWYAMzBchECjHPx5+yP67w613g2+kzWV+XRvKQ8CRRNvBdzJFJmXln8zJzVt0UGFFZoooCiiigKKKKClO3S5mW7t1EjiJ4CQgYhd6yEOSB1OGTr6KiPZ/Li+RR/vUdPDmQNw+YFWH2+WOYbOf6krxH2Sx7h84hVU6Bed1d20v1JUz7Nwz8qC/tO4ikjOyXLAcuf01+PX3/GpPaXySLuRsj5j2jwpgntVcYYZ9B6Eew+FJ9HBhu0jJysqSAHoQybW2n08snPqNaZcdnlSZb9pdRRRWa4ooooCuf8AtitiNVdj+fFER7sr/VXQFVX22aGWWG7UfQzG/wCqxyp9zcvtVvwX9cZ8v7VQiLJCjxIHxqZ6IVUgLyFRm3j57vQOXtPL+vPupfbX+3wPwr1cZJK8zl3ZNLX0y7TYd+NuDuzzGMc858MV68AaOtpazXjIEe6YzCMeaFjJPcxhfAkEe9seFRXhKTyuVbfntbm46fix9L4jzftVZHEFyB3UfIcy5HqXAX9og/ZrxviPNOvx5Z37ef8Aju6WN5FfXK6qSweC2JJJLiZsEk5zjGahfFVtOpVZ3jJbLbYwcDHTzjzNWre34xVXcQzd7cu3gvmj3f414HwPmz7fauVxkk8+vP8Adej3etx8HD81930jrRVPex+AiSU+llHwB/jUNuI8VbHZZopjjUkcz5x9/P7sV9d2tY46eXwXdWZRRRXmuwUUUUBWHcAZPIDxrNMPF94UijQDJlmSMZPLmGYk+wKTj1Ug01LicDKw8z9c9B7B4+0/Oqv7U5n7qESEkyyFst1IRcdDzx5/qqxdMsFXmfOb0nw9g6D76rDtiu915DH+jhB97sT9wWtLhqbqky3dI7wfPKt7aLC7IWniXzSQCO8G7I6Ebc8jXTgrnnsosu81W35co1llP2UKD9pxXQ9ZriiiigKKKKAooooCiiighPbFY95pM7eMTRTD7Ei7v2S1c8yekeH8a6q4l0/v7O5g/Swyp72QgfPFcqI25QfSB8xQdIaTd97BDL9eNG+Kgn51pqD7ZLWT6lwgPslVoT83Wmbs2ve80639KBoz9ljj5Yp24iUm2mI6oveD9aIiQfNa6/eLn9VM6K84JQyhh0YAj2EZFelcjoFFFFAUi1fTEnieKQZV1II9tLaKDnjW+GntJjE4JXJ2N9Zf4jxFaQWgq9Ne4ejuUKyKD/H0g+BqtdT4Mmt2O0F1/aH8a9bh7OOU1n4rzOxwZzzh5h97LNKCmebHPCxj95v7NJ+Ntbdbx1VQwREXqRzwXP7w+FJ9E4oltkMSqgBYsd6vnJwPBh6KSX92JZHlcruc7jjkOgGAOfgBXNzdPHsZZTlm8ajDu3gwn07rKGu51qU9FA9pLfwpleDqT1PM0+zJnkoJ9gpVpvCckzDcMD0Vfg6/W6UvyST+zLsdnuWfPbZP4MegcPtcSqSPMB+J/hV36HpoijA8TTTp/DUkIQw90MfSDhunpG2pRXLzct5ct16HHxzCaFFFFYtBRRRQFRPiuTddWkf1FmmPuCxL/SN8KllQvUX36hOf0UUMQ9rF5W+RSr4e1cvRytaorj677zUrpvBWEY+woQ/MGrxjlCjJ8OZ9grnC7uzJJJIfz3Z/5zE1py+pFOP2s3sIss3F3N9SKOMe2Ry5+Ua1dFVt2FWO2xml8Zbhv5saKg/a31ZNYNRRRRQFFFFAUUUUBRRRQYNcpa3Y9xdXMH6KeZB+qJG2/s4rq6ucu1ix7rVrnlgSCKYfajCH9pGoJR2OXebaeL6koYex1/itTySRGzGWXJGCuRnDDHTrVKdn2sNDPLEpx3ydfQUy3L3bqZu0Alb0tz86NGz45GVPP3V0Y3WG2Nm8tOlOEJi1lb7vpKgjb9aPMZ+a081yhpHaLqNsoSG6kVQSdp2uMk5PJwepJNP1t25aov0nhf8AWhX+xtrnbOkaKoS3/wDELeD8pb27ewyJ/aanO1/8ROSBJZjmRkrMeXuMfP40F0ZrGah2vcVM2Etzhc+c5BGcHGAOoHpNMV3xP3GGknctnoke4Y9XnDn06ke+tZxXW74ZfUm9RZ2a1khVhhgDUN4U4o8vMixd8BGBl3AVST4Aqx5+OKknkko6P+0azs00l28rrhuF/CkR4Kh9A+FOW+Zeoz7gfurePUx0YY+Yps1KR2/C0K+Hyp1htVT6IArdHBGQc1tUJFFFFAUUUUBRRRQYNQSwk3y3Uv17mTH6seIR/Rn41Nry5EcbyN0RWc+xRk1X/DRPk0JbqyCRv1pPxh+bGteKbqmdLOILvu7S5k+rDKffsIHzIrn1Byq4O0+926eyjrJIie7Jc/u1UBjJG1ereaPa3mj5kVHJ7MPTpPsyse60qzXxaPvT7ZWMv9qpRSewtBFFHEvSNFQexVCj7qUVmuKKKKAooooCiiigKKKKAqk+3qx23VpN+kikjPticOPlIauyqz7d7DdZQTeMVwB9mRGQ/tbKCndCn2XUDf8AGAfYx2H5MaXdp9tzglA+sh+TD+1TKh85TnGGHP0c+tXzdcP25Tzo1kGQ34xQ+fcRgfCt8POFxZZeMpXMpesiauj14QsDdWoa0tykgljYd0gBbYJEPIdRsYD9Y1IB2WaTnPkUHwOPhnFZZY6rSXbk/vq3hmO5faPvrraPs70sdLG198MZ+8VmPs90xXWRbK2VlIYERKMEdDgDFVSqSTiPzOZwCWwegILnoT191IkU3DrHEu95DtUZOST6PD19eWK6G7lcbcDHTGOXwpPFpMCv3ixRq/TcEUNg9fOAzXRee37MZxamiLhTh9bO2jhUDcBl2H50hA3N8gPYBTxRRXP7bCvKW3Vuo/j8a9aKBtktXj86M5HiP8PGlFnfK49BHUf56ilVJnshvEg5EdfWCMfGgU0V4SX0asEZ1DEZwTzx0z7M16hqI22orANFEs0Vqzgda8JL5RU6CDiy3aSznhjZVeZGiBY4A3jaT7lyfdUavrhIlSKPoCMn0hRThrmsDmCf8+qoabvvH5HIFbceNZZ0y9rN5kWsQ8S8h9wVR97VF+C7LvtRso8ZBnjY+yM96fkhpZ2hXe+7Vf0cSr7yS5/eFOnYxY95qiv4Qwyye9tsQ+TtWWf7qvj6dA0UUVVYUUUUBRRRQFFFFAUUUUBUU7UrHvdJvABkpH3o9sLLL9ympBquqxW0LzzsEjQZZj7cAADmSSQAB1JFUX2idrD3qG3tA8UDZ7wkgSSj6vmk7U9IByenTkQgMo5GugNAuu+sreT60SZ9oXafmDXP0JyoPqFXP2XXe/To1PWN3T57h+9WvF7Uz9Hu+l2iCX9FPC59hfu2/Zc1OxUF1WDfbzoOpjfH6wUlfmBUy0y6EsMUo6SIj/zlB/rpyT0jApooorJoKKKKAoopj431d7XT7u4i+nHE7JyzhsYBI8QCc+6ge80ZqiJNNkWFJ7Sw1cagNkgu3YsJHyC3eL3pUxsMjG3oR1qYa1pIvdcS3neYQnTBK8SSvGrt5WV2vtIJHPwwfNHOgsfNNGsXFzEwliQzRhSHiXaHyDkMmcbjjltz4DAqM9nlmLW+1awhLeTwNavEjMz9338LO6qWJOMgVPsVMukXyr++7RdMmXbP5jj82UNFIh8cH6QPspmh7RLVeUDyS45DaGc+rmBk1aN5p0Uy7Zo0kX0OiuPgwNekFuqKFRVVR0CgKB7AOVb48sxmpGV47b5qB2PaIvn98roSFZRMrR5HNSVDAZHIdKH7R4D0KZ9oqdy2yNgsqtjpkA4z1xmk8ui27AhoYiD1zGhz7cisrlLd6aSWTSv5+PoueCBTPecajqkvuz/GrM/0MsM58jts/wAhF/dpTHw/arzW3gHsijH3CpmULKppNQmu2CR+cT1OeSjPUnwFLWsWtyAW3buYIGM+BGPD/EVKbsg3t2VAATuYAAMAbYzI2APXL8q8tQgQwsXHJVLZ8RtBOR863xy+7HLHalNZuu8uZn9LkD2DzR8gKs/sDsed7OR+ihHuDSN+8lVGlPvBHG82nzM8eWjZvxkZOFcDkCD4MPAj2Hlyrkrojp+io7whxzbaijGDcrpjfG4AZc9DyJBU8+Y9HPFSKgKKKKAooooCiiigKwTWawaCiu2HtA7+Z9OiXCQSAyOerSKCCoHgqlveR6udbUu4w/2tff8AUz/0jVnh2MeV238qn30CeaykhZopVKOh5qeo3KHGfXhhVj9jt55l1EfBkkH2gQfuFJ+1fhi4OpGWGGWRZ4omBSN3G9F7th5oODhUPP01jgLha/huT3ltMizRsAWXAyrKfO+p9rGfCrY3V2izc0sOW9VT9b1D+PSn3g9StnChOTGCnuU4X9nFN9jwSu8SznLAYABOB7zyHrwPfUlt7ZY12oAB6BTLK5ImOnrRVY9s/FF9p/kdxaylYmdklTZGwYjDqMspIyocciOlM3bJ2l3drcW8OnzbAYe+kKpG+RI2EzvU4wFzyx9MeqqrLnoqpO0LtCusaRHpsvdyXwWQ4VHOJe7VBh1OPOZv5tPkWon8PGDy+U4iB8kMTbPyIO/vc7c/ndOpxQT+vC9s0mjeKVQySKyOp6MrDBB9oNQvU+2nS4GmR5JDJC5jZBE24srMrbc4UgFTzJA6emnnhPj2z1GGSa3cgRflBINjR8iQW5kYwCcgkcj6KBoh7PLqNRDDqt3HbKNqx7IWkVfBVnI3AAchy5YqQR8MoL4X+9y4tfJNpxtKd73u4nGd2eXXFV9xh20WslpdpYvcCRVwk6xMI9+5ej9VyM8yBT7wnxvHBolre6jOcspBdss7v3jgKAObNgfAZPSgk2ncOJDd3d2rMWu+43KcbV7iMxrtwM8wcnOad6hOgdrthdTpbjvoZJMd2J4+7Ememwgkc/DOM+HOnnTuM7We8msY2bv4AS6sjKMAqMhjyYecvTwNA+0VHdA4/srxrhLeTcbfnJlWUbcsNyk/SHmnmPV6aS2/ahp72cl93rLAj90WZHUtJtDbEXGWOCOnr9BoJZRUF0jtisbieKAJcxtMwSNpIdqOx6YYMetTW5VijhDtYqQp9DEcj8aD1rBqluLX4g062a6uNVgKghVVYY9zu3RVzCBnGT7Aam/ZPqF7cack+oOXeV2ZCVRT3OAFyqqBzIYj0giga42w8xb/AHk0kufDDHzR7lCj3Uj4wvNlhcsD1jKD7ZCf11NNY4OgmHLKMDkEEgA+kYIK+41A+0Lhq8aBYIYXlMki/kxuGFDNknovQfSxV/nutK/Kp7OBk+A+6vS50+SFu7lUq21WwfQ6hgfeD8cjwp2Xgu9MqQPa3CmRgnOJwMMcMd2MYAyc58KeO1+MDU2GOQiQD1ANJVFjdwFxR5BeLMRuUqY3H/AxUkj1ggHnXTMcgYAjmCMg+kHmK5EI5HH+eddZaV+Qh/k0/cFArooooCiiigKKxuFY3ig2oNad4KDKKDlHjD/a19/1M/8ASNXpw7/+3bfyq/114cYyD8LX3/Uz/wBI1b8PTr5XbkkDEq5JOAKDq9Og9gravJJhgc/Ctu9FBvRWneitWukHVlHtIoIb2y6N5RpFzgZaEC4X1d2cv/7Zeqt7MtEfVRqUs2CRYx2Ufo3iNVjYesdypPrc+mr/AJL+EgguhB5EZByPZXhFfWsYIVoUHU4KIPf0oOfOyCOS91WzEvNbCB8epVdymfWJJh7lHoqaR/8A9i3/AE//AMYVa9vDEp3RqgLeKqoyOvUdaz3Me7ftXd03bRux069aCq+x6MHVNeJAJFwQDgZANxc5GfDPKo9wvp7unFcNsPOyyoq+IEtz5igelQVA9dXtFCiklVUFuZIABJ9ZHXqfjRFAiklVVS3MkAAk+sjr1PxoOf7DjqxHDUmnhitzsdSgjc7mM2/eXA24245k5GMeitNdtm/AmgXLKXt4JHM4AyMNMMbh6CFdcnxYDxq+4tHtlZ3WGFWk+mwjQF+efPIGW5+mlAgTbs2rswRtwNuD1G3pigpbtL4ht9UudKg0yQTTCbfuRW/FoSh84kDGNu4+jZzxWO1u6k0zVk1GEY8qtZoTjl+NWMxhvdmFvsVcVho1tASYIYYi3UxxohPt2gZpRPbxvjeqtjpuUNj2ZoOctc0uTQ4raRAf/wA7TpbebngiZ/OY+1Q8Y+walmscL2cHD2n2t/K9vvdZBKqGQJcSRySESIOZXaSnL0Crhnt43wHVWx03ANj41i6to5F2SqjqeqsqsvwPKgozh3i++h1GytI7+PU4ZXUMAjMyJuALszLuVlXLZ3H6Jz677pBp+j20GfJ4YYs9e7jSPPt2gZr3k1GJTtaRAR4Fhn4daCkuK7ltf1uLT4mJtLUkyMp5HaR3z5HpOIlPPrnoTV428CoqogCqoCqAMAKBgADwAHKklu9shJTulJ67Qq59uKVLdoejKftD+NB60VqHFZ3UGa537Yf9qP8AyafvyV0NvFc8dsDD8KSYP+7T3ec/X5fGghb9D/nxrrLSvyEP8mn7grkxzyP+fGustKP4iH+TT9wUCyisZozQZorGazQRfX+Jo7SIzTFtgIXzVLHJ6ch4VDdU7XLKSJ0juXhdhgOIpCynPUArg+j31ZLWYNeDaUp8KCmY+0VkBxftcN4B7WVFx+tHzz8qTXfaleOpWOCXJ6PEZvueL7jmrv8AwUPAVg6UPX8TQcr6jYXM8jSmCcM5LMxjlJZmOST5vXNJU065jYNsmUjx7uQY+K11b+CBWRoy0HOVjxpqBdS1+Y8H/eyMF9hUREfKpza8ZTy4HlumrkYz3kztnHI7XKAnOPRVqPw5C300Vv1lDfeKb7ns70+T6drAf/SQH4gA0Ffx2l/L/wCaRY/5VvC3zLUrXhaZvyupXh/USOL7lNSC57GNKfn5PsPpSSVf7WPlSQ9idmPoS3iepbjl81NA3p2f27flbi8l/XuXAPuAFK7fsy00YJtg/reSZ/vfFeo7FLL8+S7f1NcHHyUVMtO0ZIIkhjGEjUKoJJwo6DJ5mg8YZmUBQMAAAeoDkBShbhqUC2rfuKkJhcNWfKGpR3FHcUHh5Q1Y8oalHc0dxQJ+/atTO1Ke4o8nqdhKZ2rUztSs29Y8mptBG07VHtY4Qs7pzLPCGc4BffIrYAwOasPCpZ5JWjWANNiBHgC0X8nJcx/qXMnL3NmvJ+F2H5O/vF9pWT71p11Dsjs5ZHl3XKO7Fm2TsoLE5JwQcUl/1M23jcXpHoNx/wDSoSZptIv05pqfIfpbWH5nNa/6RXcC+ffae7Z/PZosDA5Du3OfgP4SOHsZ00c3ikk/lJpT9xFOVt2aadH9G0g96b/381AqDiLj+9LApfQgD8yCeQ/Nosn2EmonqF1eXT943fSN4thnJ6fVQeiuoIOG4E+hFGn6saL9wpR+DRQcrQaZcA5eC4cejuph8wKm+ndpd7CNrw3LgAABzIqqAMDpGTV5fg4VsLL1mgqCDtVLgiSbyc45ER3MpB9e5VXHup64e7TYItxuL5p9wGAYWQLjxGBzqxDZ++hbNfqj4Cga+H+PLa8cxwM5IXccowGMgdT486kHfV4rEK27oUCnbRtraig121grW9YNB57aNtemKxigAtG2thRQa7aNtbUUGmyjZW9FBpso2VvRQabKNlb0UGmyjZW9FBpso2VvRQabKNlb0UGmyjZW9FBpso2VvRQabKNtb0UGu2tJHVRliB16+oZPyr1pDqOjRztG0mT3ecDOBklTk458io8aBQkqkAgg56c+uRn7udYFwhJUMuQAcZGcNkLy9eDj2Gm9OFbYMX2EsSGyXdsFSpGMnljYvTwGOnKvKLg21VURUIVChADuOcbtImefnYZ2PP1egUDpNcois7sAqjcSTyAHj8jXoWXoSM+jl49P6/hTQeDbTzvxeNwRThmHKNO7Udfqcvn150pm4egdg7KSwZGyXb6SclJ58+X3UC1Sp6EH2EGs93SXT9FhgOYUCeaF5egBVGfTyUfP0ml1AUUUUBWDRRQFFFFBmiiigKKKKAooooCiiigKKKKAooooCiiigKKKKAooooCiiigKKKKAooooCiiigKKKKAooooP/2Q=="/>
          <p:cNvSpPr>
            <a:spLocks noChangeAspect="1" noChangeArrowheads="1"/>
          </p:cNvSpPr>
          <p:nvPr/>
        </p:nvSpPr>
        <p:spPr bwMode="auto">
          <a:xfrm>
            <a:off x="141121" y="-745560"/>
            <a:ext cx="2427840" cy="1555200"/>
          </a:xfrm>
          <a:prstGeom prst="rect">
            <a:avLst/>
          </a:prstGeom>
          <a:noFill/>
        </p:spPr>
        <p:txBody>
          <a:bodyPr vert="horz" wrap="square" lIns="82944" tIns="41472" rIns="82944" bIns="41472" numCol="1" anchor="t" anchorCtr="0" compatLnSpc="1">
            <a:prstTxWarp prst="textNoShape">
              <a:avLst/>
            </a:prstTxWarp>
          </a:bodyPr>
          <a:lstStyle/>
          <a:p>
            <a:endParaRPr lang="es-ES_tradnl" sz="1633"/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51D014BA-323C-4C4C-AC5A-7E7252B66867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4.- Compartir recursos: carpetas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2892D9-1AED-4E9E-9DF3-3AD4F3E20171}"/>
              </a:ext>
            </a:extLst>
          </p:cNvPr>
          <p:cNvSpPr/>
          <p:nvPr/>
        </p:nvSpPr>
        <p:spPr>
          <a:xfrm>
            <a:off x="511543" y="1597914"/>
            <a:ext cx="2024913" cy="4580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práctico-5:</a:t>
            </a:r>
          </a:p>
        </p:txBody>
      </p:sp>
      <p:sp>
        <p:nvSpPr>
          <p:cNvPr id="9" name="10 CuadroTexto">
            <a:extLst>
              <a:ext uri="{FF2B5EF4-FFF2-40B4-BE49-F238E27FC236}">
                <a16:creationId xmlns:a16="http://schemas.microsoft.com/office/drawing/2014/main" id="{897EC095-3FE6-4C24-9A39-403743A686E9}"/>
              </a:ext>
            </a:extLst>
          </p:cNvPr>
          <p:cNvSpPr txBox="1"/>
          <p:nvPr/>
        </p:nvSpPr>
        <p:spPr>
          <a:xfrm>
            <a:off x="536377" y="2530585"/>
            <a:ext cx="7970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1.- En el cliente crea un disco de seguridad de 200 MB, llamado seguridad.</a:t>
            </a:r>
          </a:p>
          <a:p>
            <a:endParaRPr lang="es-ES_tradn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2.- Da los permisos que creas oportuno para que sólo pueda escribir en él, el usuario </a:t>
            </a: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profesor1</a:t>
            </a: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ningún otro.</a:t>
            </a:r>
          </a:p>
          <a:p>
            <a:endParaRPr lang="es-ES_tradn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3.- Como comprobación, puedes entrar con otros usuarios y comprobarlo.</a:t>
            </a:r>
          </a:p>
        </p:txBody>
      </p:sp>
    </p:spTree>
    <p:extLst>
      <p:ext uri="{BB962C8B-B14F-4D97-AF65-F5344CB8AC3E}">
        <p14:creationId xmlns:p14="http://schemas.microsoft.com/office/powerpoint/2010/main" val="22437643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38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Manuel Domínguez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Sugerencias/mejoras del tema</a:t>
            </a:r>
          </a:p>
        </p:txBody>
      </p:sp>
      <p:pic>
        <p:nvPicPr>
          <p:cNvPr id="2050" name="Picture 2" descr="http://misojosalmundo.files.wordpress.com/2012/08/sugerencia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00306"/>
            <a:ext cx="1976452" cy="1297047"/>
          </a:xfrm>
          <a:prstGeom prst="rect">
            <a:avLst/>
          </a:prstGeom>
          <a:noFill/>
        </p:spPr>
      </p:pic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3048000" y="2285993"/>
          <a:ext cx="5595966" cy="3252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152">
                <a:tc>
                  <a:txBody>
                    <a:bodyPr/>
                    <a:lstStyle/>
                    <a:p>
                      <a:r>
                        <a:rPr lang="es-ES_tradnl" b="0" dirty="0">
                          <a:solidFill>
                            <a:srgbClr val="800000"/>
                          </a:solidFill>
                          <a:latin typeface="Arial" pitchFamily="34" charset="0"/>
                          <a:cs typeface="Arial" pitchFamily="34" charset="0"/>
                        </a:rPr>
                        <a:t>Sugerencias</a:t>
                      </a:r>
                      <a:r>
                        <a:rPr lang="es-ES_tradnl" b="0" baseline="0" dirty="0">
                          <a:solidFill>
                            <a:srgbClr val="800000"/>
                          </a:solidFill>
                          <a:latin typeface="Arial" pitchFamily="34" charset="0"/>
                          <a:cs typeface="Arial" pitchFamily="34" charset="0"/>
                        </a:rPr>
                        <a:t> /mejoras del tema</a:t>
                      </a:r>
                      <a:endParaRPr lang="es-ES_tradnl" b="0" dirty="0">
                        <a:solidFill>
                          <a:srgbClr val="8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21">
                <a:tc>
                  <a:txBody>
                    <a:bodyPr/>
                    <a:lstStyle/>
                    <a:p>
                      <a:endParaRPr lang="es-ES_tradn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21">
                <a:tc>
                  <a:txBody>
                    <a:bodyPr/>
                    <a:lstStyle/>
                    <a:p>
                      <a:endParaRPr lang="es-ES_tradn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21">
                <a:tc>
                  <a:txBody>
                    <a:bodyPr/>
                    <a:lstStyle/>
                    <a:p>
                      <a:endParaRPr lang="es-ES_tradn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21">
                <a:tc>
                  <a:txBody>
                    <a:bodyPr/>
                    <a:lstStyle/>
                    <a:p>
                      <a:endParaRPr lang="es-ES_tradn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21">
                <a:tc>
                  <a:txBody>
                    <a:bodyPr/>
                    <a:lstStyle/>
                    <a:p>
                      <a:endParaRPr lang="es-ES_tradn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21">
                <a:tc>
                  <a:txBody>
                    <a:bodyPr/>
                    <a:lstStyle/>
                    <a:p>
                      <a:endParaRPr lang="es-ES_tradn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121">
                <a:tc>
                  <a:txBody>
                    <a:bodyPr/>
                    <a:lstStyle/>
                    <a:p>
                      <a:endParaRPr lang="es-ES_tradn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4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1" y="6245641"/>
            <a:ext cx="289584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4</a:t>
            </a:fld>
            <a:endParaRPr lang="es-ES" sz="1270" dirty="0">
              <a:solidFill>
                <a:srgbClr val="FFFFFF"/>
              </a:solidFill>
            </a:endParaRPr>
          </a:p>
        </p:txBody>
      </p:sp>
      <p:sp>
        <p:nvSpPr>
          <p:cNvPr id="20482" name="AutoShape 2" descr="data:image/jpeg;base64,/9j/4AAQSkZJRgABAQAAAQABAAD/2wCEAAkGBhISERIREBQUFRUUFhYUFxcXFRQVFxcVFhQYFRcXFxYZHCceFxojGhoYHy8gIycpLCwsFh8xNTAqNSYrLCkBCQoKDgwOGA8PGikfHCQ0LywsLCwsLS4sLSwsKSwsLCwsKTUpKSwsKSkpLCksKSwsLCktKSkqLCwpLCwxKSwpKf/AABEIALQBGQMBIgACEQEDEQH/xAAcAAABBAMBAAAAAAAAAAAAAAAABAUGBwECCAP/xABPEAACAQMCAwMIBAkICAYDAAABAgMABBEFEgYhMQcTQRQiUWFxgZGhMlKCsRUjM0JTcqKy0XOSs8HC0uHwFhc1Q2JjdJMIRYOjxOIkNDb/xAAaAQEAAwEBAQAAAAAAAAAAAAAAAQIDBAUG/8QAJxEBAQACAgIABQQDAAAAAAAAAAECEQMEITEFEhNBYSIykbFRcdH/2gAMAwEAAhEDEQA/ALtmnVFLOwVQMksQAB6STyFJNP1+2uCRbzwykdRHLHIR7QpOKiHEVkt/rEVjcZa2t7bytoskLLK0vdJvA+kqgE49J9dPp7P9PEsM8dtFFJCwdGiRYjkcsNsADAgkYNBIaKgCcS6reNPLpsdoLeGR4k7/AL0yXDRHDlShCopIIGffWdQ7R5DYafeWkCs93dRWxikYrtZu8V1DjoQ6YDEYwc48KCfUVXVzxRrFvdQ2k0VjLJeLJ5OY2mjSN4gGfvS2S6hDnzQCceFOfDXEV6L+XT9RFuZBAt1HJAJFUxmTumVlck5DUEyoqstM4t1q7s/LreGxVE707GMzPN3UjK23BxHyXAyTkjPIEU/3fEdzcWVteWD2kKyoJJGuy+1AQPNG0gEhsgk8uVBLqKhXAnGc11PdWtw1rI9uI3E1q5eGRJM8uZJVlIwRnx9XNFwpxbq2oW8VxFbWkcbGQM8kknnlXdAY40yQoIAO45JBxgYNBYVaQzq4yjBhkjIIIyORHKq37Jhf90cm08n8put+BN3u/vXzsyduN+MZ549dbQcYNbaJdX0EECNFPKojUMIyfKhEWI3ZyQSTz60Fk0Uw6BeahJIzXcEEEJXMaLI0k6tkcpSB3fTP0ScH00/UBUM4g7UbW3doYQ11MORSLG1D/wAcp81fYMmoX2g9oz3Mj2dm5SBCVmmU4aUjqkbeCeBI6+zr48F8Hm6gmMBEfdYVBjzXcjJDN1HLHPn9KtZhJN5KfNvxDjddoWpS/QNtbj0BGnf3sxC/AUlHFmqdfLVPqNtDj5c6Vf6tb/8A5P8A3D/drP8Aq2v/APk/9w/3atvFGq2te0vUIvy0UFwvj3ZaGT+axKn4iplw12hWl55iMUlH0opBscfZPUesZqGf6tr/AP5P/cP92mPivgue2jSecopDhUeNzvV8FgQcDl5pqNY03YvUGs1V3Zx2jtI3kl4R3yjKt0EqjxHoYeI8evpq0FbIyKyssuqvLtmiitJZQqlmIAAJJPQADJPwqEtVukLmMMpcDJXcNwHpK9QOY+NetUzpG+Oa14gfcBe3ksUoORts58Q2270KjRo2f+MVOuMOK7m1ubC3toFna6M67S+w5ijDqQ5OFAJJbIPJTgZoJZXncXCxozyMqqoLMzEKqqBklieQAHPJqFahxRqUIt7VobVr+6kk7sI8pt44Y1VmklJAYkZxgdfD0Hy1v8JjTtTXUPJGTyK4KPb96p3d02VZHzyxzyD4UE7hmV1V0IZWAZWUgggjIII5EEc80GdQwQsNxBIXIyQOpA6kVVttxNqllp9neSx2nkaR2qNGGla47p1jjEm/km4kg7QDjOMnmaleo3yjV7SHuoyz21wwlIPeIFZRtU5xtOedBKqKivDfGRktrqS8Cxy2Uk0dwFztAiy4dQxJ2smCPTzpq/05vTaWGyGHy3USxijYuIo4lBk7yQ53HEe0kDHNvVghP6Khek8TXsN2LLU0gLSRPNBLb7wr91jvIyj8w4Bzy5YpFw7xPqV/At3avp+1mJ8mIlMioGIw8yv5smB9THMUFg0UCighnFmjXcd5Dqenos0iRtbzwFhGZYC28bHPIOrc+fX5H1sOJtRuJokXTnt4tw76WeSPIUdRHGhyzH09Kl1FBXGmvqOmCezhsWukMssttKkkariVy+yYMQV2sTk+PzrA4FuYrHSLdQJJLfUILq4IZQFBeWSVhuI3BS4GBzOOlWRRQRXX9Fmk1PSbhEzHb+Wd62VG3vYFROROWywI5A48cUHRpvw35Zs/Efg/uN+5fyvlYk27c7vo884x66lOaRfhu37/AMm71O9295szz27tufR18OtBVXA2vX66UttaWEkhc3CxT97EIRvnkyz5O5dpJ83HPb66Xa1wPJbrpSm2OoW9pC8ckCso/HMAe+EbkBxncMHpVkaRpENrEsNugSNSxCgscFmLtzYk82JPvpbQQDgXQJ4r67uXso7KGWGBY40aE80Zt24R4AfmCeWOfU07dmWizWmmW9vcpslQzbl3K2N1xI681JByrA9fGpTRQQHggXlnLJYy2chja5nlW5V07rupGaRSRnduzhduPH1U23XBt4dBvLIRfj5JpHRN8fNWvFlB3bto8wZ5n51aFFBgVBO2Hio2ll3cRxLckxKR1VMfjGHuIX7dTyqC7c70yaikXhDCv852ZifgF+FaceO8lM7rFBIrjaAo6CrfsNUl07SbNYcLPdFpmJAbahwQQDyztMY5+uqd7vlUn0vWyUjEzzTsoIVRvlKLnkozyUchyzTuTPHj/RN38Oj4dOLLml5bJjPN2ndpxVqLdZz/ANuL+5XlqvGOoRmFFnO+aVY1/FxHl1c/Q8FpvtOLIo8d/BcxL9d4jt95HSl+lQLf6qphYPFbQZDDmveTcifaE+6vm+PPuTm1yTKTVv4/E/nT1O3zde8d+ljj/jxo96JcanLMZJLsLax5aQmKENgc9gbZjp1PgPXUC4/4knvrjl5kCHESc8nwLsPrH5Dl6c2XxZMFQWkXJFwZPWeqqf3j9n11VnEY7tWbxHT2nkK9Lj7GUynFveX3/wBvneTK4+IiUl6ySB42IaJso3jlT91dH8B8Ri7to5PrLnHoYcmHxzXNAh5Va3YhqBCyRHosmR7GA/rB+Nevy4ax2tx5edLoqO8f2dzNYTW9mu6ScCHO5VCRyMFkcliMgJu5DnzFSKiuZurvVOxWxa1kihEwfuyIybiYqJAvmEoW243Y5YpUNJvZrjQrieIq9utx5V58R2O9sIweTHducZ83OM88VOqKCH8a6VdC5s9Qs4xM9r3qPDuCGSKZQG2MeQZSAQD1+R8bzUL2/s7+A2EluHtZkjMssW+SV0ZQgQHzRz+kxxU2ooILxPw1cy6CllHHunEVmpTcg86J4S43FtvIK3jzxyzTlf6NM2r2l0qZijt7iN2yvJ3ZSo253HODzAxUopFqWswW4UzyKgZlRc+LMcAfHx6CggvGXBF1NenyYDyW/WGO+O4KVFvIGDAEgkvHmPkD45xmnfjTRbgS2N9ZRCWSyaTMG4J3kM0YjcIx5BgACAf8DLkkBGQQQfEcx8a2oIJp9veXuoRX09q1tFaQzJDHI6GSWWYAMzBchECjHPx5+yP67w613g2+kzWV+XRvKQ8CRRNvBdzJFJmXln8zJzVt0UGFFZoooCiiigKKKKClO3S5mW7t1EjiJ4CQgYhd6yEOSB1OGTr6KiPZ/Li+RR/vUdPDmQNw+YFWH2+WOYbOf6krxH2Sx7h84hVU6Bed1d20v1JUz7Nwz8qC/tO4ikjOyXLAcuf01+PX3/GpPaXySLuRsj5j2jwpgntVcYYZ9B6Eew+FJ9HBhu0jJysqSAHoQybW2n08snPqNaZcdnlSZb9pdRRRWa4ooooCuf8AtitiNVdj+fFER7sr/VXQFVX22aGWWG7UfQzG/wCqxyp9zcvtVvwX9cZ8v7VQiLJCjxIHxqZ6IVUgLyFRm3j57vQOXtPL+vPupfbX+3wPwr1cZJK8zl3ZNLX0y7TYd+NuDuzzGMc858MV68AaOtpazXjIEe6YzCMeaFjJPcxhfAkEe9seFRXhKTyuVbfntbm46fix9L4jzftVZHEFyB3UfIcy5HqXAX9og/ZrxviPNOvx5Z37ef8Aju6WN5FfXK6qSweC2JJJLiZsEk5zjGahfFVtOpVZ3jJbLbYwcDHTzjzNWre34xVXcQzd7cu3gvmj3f414HwPmz7fauVxkk8+vP8Adej3etx8HD81930jrRVPex+AiSU+llHwB/jUNuI8VbHZZopjjUkcz5x9/P7sV9d2tY46eXwXdWZRRRXmuwUUUUBWHcAZPIDxrNMPF94UijQDJlmSMZPLmGYk+wKTj1Ug01LicDKw8z9c9B7B4+0/Oqv7U5n7qESEkyyFst1IRcdDzx5/qqxdMsFXmfOb0nw9g6D76rDtiu915DH+jhB97sT9wWtLhqbqky3dI7wfPKt7aLC7IWniXzSQCO8G7I6Ebc8jXTgrnnsosu81W35co1llP2UKD9pxXQ9ZriiiigKKKKAooooCiiighPbFY95pM7eMTRTD7Ei7v2S1c8yekeH8a6q4l0/v7O5g/Swyp72QgfPFcqI25QfSB8xQdIaTd97BDL9eNG+Kgn51pqD7ZLWT6lwgPslVoT83Wmbs2ve80639KBoz9ljj5Yp24iUm2mI6oveD9aIiQfNa6/eLn9VM6K84JQyhh0YAj2EZFelcjoFFFFAUi1fTEnieKQZV1II9tLaKDnjW+GntJjE4JXJ2N9Zf4jxFaQWgq9Ne4ejuUKyKD/H0g+BqtdT4Mmt2O0F1/aH8a9bh7OOU1n4rzOxwZzzh5h97LNKCmebHPCxj95v7NJ+Ntbdbx1VQwREXqRzwXP7w+FJ9E4oltkMSqgBYsd6vnJwPBh6KSX92JZHlcruc7jjkOgGAOfgBXNzdPHsZZTlm8ajDu3gwn07rKGu51qU9FA9pLfwpleDqT1PM0+zJnkoJ9gpVpvCckzDcMD0Vfg6/W6UvyST+zLsdnuWfPbZP4MegcPtcSqSPMB+J/hV36HpoijA8TTTp/DUkIQw90MfSDhunpG2pRXLzct5ct16HHxzCaFFFFYtBRRRQFRPiuTddWkf1FmmPuCxL/SN8KllQvUX36hOf0UUMQ9rF5W+RSr4e1cvRytaorj677zUrpvBWEY+woQ/MGrxjlCjJ8OZ9grnC7uzJJJIfz3Z/5zE1py+pFOP2s3sIss3F3N9SKOMe2Ry5+Ua1dFVt2FWO2xml8Zbhv5saKg/a31ZNYNRRRRQFFFFAUUUUBRRRQYNcpa3Y9xdXMH6KeZB+qJG2/s4rq6ucu1ix7rVrnlgSCKYfajCH9pGoJR2OXebaeL6koYex1/itTySRGzGWXJGCuRnDDHTrVKdn2sNDPLEpx3ydfQUy3L3bqZu0Alb0tz86NGz45GVPP3V0Y3WG2Nm8tOlOEJi1lb7vpKgjb9aPMZ+a081yhpHaLqNsoSG6kVQSdp2uMk5PJwepJNP1t25aov0nhf8AWhX+xtrnbOkaKoS3/wDELeD8pb27ewyJ/aanO1/8ROSBJZjmRkrMeXuMfP40F0ZrGah2vcVM2Etzhc+c5BGcHGAOoHpNMV3xP3GGknctnoke4Y9XnDn06ke+tZxXW74ZfUm9RZ2a1khVhhgDUN4U4o8vMixd8BGBl3AVST4Aqx5+OKknkko6P+0azs00l28rrhuF/CkR4Kh9A+FOW+Zeoz7gfurePUx0YY+Yps1KR2/C0K+Hyp1htVT6IArdHBGQc1tUJFFFFAUUUUBRRRQYNQSwk3y3Uv17mTH6seIR/Rn41Nry5EcbyN0RWc+xRk1X/DRPk0JbqyCRv1pPxh+bGteKbqmdLOILvu7S5k+rDKffsIHzIrn1Byq4O0+926eyjrJIie7Jc/u1UBjJG1ereaPa3mj5kVHJ7MPTpPsyse60qzXxaPvT7ZWMv9qpRSewtBFFHEvSNFQexVCj7qUVmuKKKKAooooCiiigKKKKAqk+3qx23VpN+kikjPticOPlIauyqz7d7DdZQTeMVwB9mRGQ/tbKCndCn2XUDf8AGAfYx2H5MaXdp9tzglA+sh+TD+1TKh85TnGGHP0c+tXzdcP25Tzo1kGQ34xQ+fcRgfCt8POFxZZeMpXMpesiauj14QsDdWoa0tykgljYd0gBbYJEPIdRsYD9Y1IB2WaTnPkUHwOPhnFZZY6rSXbk/vq3hmO5faPvrraPs70sdLG198MZ+8VmPs90xXWRbK2VlIYERKMEdDgDFVSqSTiPzOZwCWwegILnoT191IkU3DrHEu95DtUZOST6PD19eWK6G7lcbcDHTGOXwpPFpMCv3ixRq/TcEUNg9fOAzXRee37MZxamiLhTh9bO2jhUDcBl2H50hA3N8gPYBTxRRXP7bCvKW3Vuo/j8a9aKBtktXj86M5HiP8PGlFnfK49BHUf56ilVJnshvEg5EdfWCMfGgU0V4SX0asEZ1DEZwTzx0z7M16hqI22orANFEs0Vqzgda8JL5RU6CDiy3aSznhjZVeZGiBY4A3jaT7lyfdUavrhIlSKPoCMn0hRThrmsDmCf8+qoabvvH5HIFbceNZZ0y9rN5kWsQ8S8h9wVR97VF+C7LvtRso8ZBnjY+yM96fkhpZ2hXe+7Vf0cSr7yS5/eFOnYxY95qiv4Qwyye9tsQ+TtWWf7qvj6dA0UUVVYUUUUBRRRQFFFFAUUUUBUU7UrHvdJvABkpH3o9sLLL9ympBquqxW0LzzsEjQZZj7cAADmSSQAB1JFUX2idrD3qG3tA8UDZ7wkgSSj6vmk7U9IByenTkQgMo5GugNAuu+sreT60SZ9oXafmDXP0JyoPqFXP2XXe/To1PWN3T57h+9WvF7Uz9Hu+l2iCX9FPC59hfu2/Zc1OxUF1WDfbzoOpjfH6wUlfmBUy0y6EsMUo6SIj/zlB/rpyT0jApooorJoKKKKAoopj431d7XT7u4i+nHE7JyzhsYBI8QCc+6ge80ZqiJNNkWFJ7Sw1cagNkgu3YsJHyC3eL3pUxsMjG3oR1qYa1pIvdcS3neYQnTBK8SSvGrt5WV2vtIJHPwwfNHOgsfNNGsXFzEwliQzRhSHiXaHyDkMmcbjjltz4DAqM9nlmLW+1awhLeTwNavEjMz9338LO6qWJOMgVPsVMukXyr++7RdMmXbP5jj82UNFIh8cH6QPspmh7RLVeUDyS45DaGc+rmBk1aN5p0Uy7Zo0kX0OiuPgwNekFuqKFRVVR0CgKB7AOVb48sxmpGV47b5qB2PaIvn98roSFZRMrR5HNSVDAZHIdKH7R4D0KZ9oqdy2yNgsqtjpkA4z1xmk8ui27AhoYiD1zGhz7cisrlLd6aSWTSv5+PoueCBTPecajqkvuz/GrM/0MsM58jts/wAhF/dpTHw/arzW3gHsijH3CpmULKppNQmu2CR+cT1OeSjPUnwFLWsWtyAW3buYIGM+BGPD/EVKbsg3t2VAATuYAAMAbYzI2APXL8q8tQgQwsXHJVLZ8RtBOR863xy+7HLHalNZuu8uZn9LkD2DzR8gKs/sDsed7OR+ihHuDSN+8lVGlPvBHG82nzM8eWjZvxkZOFcDkCD4MPAj2Hlyrkrojp+io7whxzbaijGDcrpjfG4AZc9DyJBU8+Y9HPFSKgKKKKAooooCiiigKwTWawaCiu2HtA7+Z9OiXCQSAyOerSKCCoHgqlveR6udbUu4w/2tff8AUz/0jVnh2MeV238qn30CeaykhZopVKOh5qeo3KHGfXhhVj9jt55l1EfBkkH2gQfuFJ+1fhi4OpGWGGWRZ4omBSN3G9F7th5oODhUPP01jgLha/huT3ltMizRsAWXAyrKfO+p9rGfCrY3V2izc0sOW9VT9b1D+PSn3g9StnChOTGCnuU4X9nFN9jwSu8SznLAYABOB7zyHrwPfUlt7ZY12oAB6BTLK5ImOnrRVY9s/FF9p/kdxaylYmdklTZGwYjDqMspIyocciOlM3bJ2l3drcW8OnzbAYe+kKpG+RI2EzvU4wFzyx9MeqqrLnoqpO0LtCusaRHpsvdyXwWQ4VHOJe7VBh1OPOZv5tPkWon8PGDy+U4iB8kMTbPyIO/vc7c/ndOpxQT+vC9s0mjeKVQySKyOp6MrDBB9oNQvU+2nS4GmR5JDJC5jZBE24srMrbc4UgFTzJA6emnnhPj2z1GGSa3cgRflBINjR8iQW5kYwCcgkcj6KBoh7PLqNRDDqt3HbKNqx7IWkVfBVnI3AAchy5YqQR8MoL4X+9y4tfJNpxtKd73u4nGd2eXXFV9xh20WslpdpYvcCRVwk6xMI9+5ej9VyM8yBT7wnxvHBolre6jOcspBdss7v3jgKAObNgfAZPSgk2ncOJDd3d2rMWu+43KcbV7iMxrtwM8wcnOad6hOgdrthdTpbjvoZJMd2J4+7Ememwgkc/DOM+HOnnTuM7We8msY2bv4AS6sjKMAqMhjyYecvTwNA+0VHdA4/srxrhLeTcbfnJlWUbcsNyk/SHmnmPV6aS2/ahp72cl93rLAj90WZHUtJtDbEXGWOCOnr9BoJZRUF0jtisbieKAJcxtMwSNpIdqOx6YYMetTW5VijhDtYqQp9DEcj8aD1rBqluLX4g062a6uNVgKghVVYY9zu3RVzCBnGT7Aam/ZPqF7cack+oOXeV2ZCVRT3OAFyqqBzIYj0giga42w8xb/AHk0kufDDHzR7lCj3Uj4wvNlhcsD1jKD7ZCf11NNY4OgmHLKMDkEEgA+kYIK+41A+0Lhq8aBYIYXlMki/kxuGFDNknovQfSxV/nutK/Kp7OBk+A+6vS50+SFu7lUq21WwfQ6hgfeD8cjwp2Xgu9MqQPa3CmRgnOJwMMcMd2MYAyc58KeO1+MDU2GOQiQD1ANJVFjdwFxR5BeLMRuUqY3H/AxUkj1ggHnXTMcgYAjmCMg+kHmK5EI5HH+eddZaV+Qh/k0/cFArooooCiiigKKxuFY3ig2oNad4KDKKDlHjD/a19/1M/8ASNXpw7/+3bfyq/114cYyD8LX3/Uz/wBI1b8PTr5XbkkDEq5JOAKDq9Og9gravJJhgc/Ctu9FBvRWneitWukHVlHtIoIb2y6N5RpFzgZaEC4X1d2cv/7Zeqt7MtEfVRqUs2CRYx2Ufo3iNVjYesdypPrc+mr/AJL+EgguhB5EZByPZXhFfWsYIVoUHU4KIPf0oOfOyCOS91WzEvNbCB8epVdymfWJJh7lHoqaR/8A9i3/AE//AMYVa9vDEp3RqgLeKqoyOvUdaz3Me7ftXd03bRux069aCq+x6MHVNeJAJFwQDgZANxc5GfDPKo9wvp7unFcNsPOyyoq+IEtz5igelQVA9dXtFCiklVUFuZIABJ9ZHXqfjRFAiklVVS3MkAAk+sjr1PxoOf7DjqxHDUmnhitzsdSgjc7mM2/eXA24245k5GMeitNdtm/AmgXLKXt4JHM4AyMNMMbh6CFdcnxYDxq+4tHtlZ3WGFWk+mwjQF+efPIGW5+mlAgTbs2rswRtwNuD1G3pigpbtL4ht9UudKg0yQTTCbfuRW/FoSh84kDGNu4+jZzxWO1u6k0zVk1GEY8qtZoTjl+NWMxhvdmFvsVcVho1tASYIYYi3UxxohPt2gZpRPbxvjeqtjpuUNj2ZoOctc0uTQ4raRAf/wA7TpbebngiZ/OY+1Q8Y+walmscL2cHD2n2t/K9vvdZBKqGQJcSRySESIOZXaSnL0Crhnt43wHVWx03ANj41i6to5F2SqjqeqsqsvwPKgozh3i++h1GytI7+PU4ZXUMAjMyJuALszLuVlXLZ3H6Jz677pBp+j20GfJ4YYs9e7jSPPt2gZr3k1GJTtaRAR4Fhn4daCkuK7ltf1uLT4mJtLUkyMp5HaR3z5HpOIlPPrnoTV428CoqogCqoCqAMAKBgADwAHKklu9shJTulJ67Qq59uKVLdoejKftD+NB60VqHFZ3UGa537Yf9qP8AyafvyV0NvFc8dsDD8KSYP+7T3ec/X5fGghb9D/nxrrLSvyEP8mn7grkxzyP+fGustKP4iH+TT9wUCyisZozQZorGazQRfX+Jo7SIzTFtgIXzVLHJ6ch4VDdU7XLKSJ0juXhdhgOIpCynPUArg+j31ZLWYNeDaUp8KCmY+0VkBxftcN4B7WVFx+tHzz8qTXfaleOpWOCXJ6PEZvueL7jmrv8AwUPAVg6UPX8TQcr6jYXM8jSmCcM5LMxjlJZmOST5vXNJU065jYNsmUjx7uQY+K11b+CBWRoy0HOVjxpqBdS1+Y8H/eyMF9hUREfKpza8ZTy4HlumrkYz3kztnHI7XKAnOPRVqPw5C300Vv1lDfeKb7ns70+T6drAf/SQH4gA0Ffx2l/L/wCaRY/5VvC3zLUrXhaZvyupXh/USOL7lNSC57GNKfn5PsPpSSVf7WPlSQ9idmPoS3iepbjl81NA3p2f27flbi8l/XuXAPuAFK7fsy00YJtg/reSZ/vfFeo7FLL8+S7f1NcHHyUVMtO0ZIIkhjGEjUKoJJwo6DJ5mg8YZmUBQMAAAeoDkBShbhqUC2rfuKkJhcNWfKGpR3FHcUHh5Q1Y8oalHc0dxQJ+/atTO1Ke4o8nqdhKZ2rUztSs29Y8mptBG07VHtY4Qs7pzLPCGc4BffIrYAwOasPCpZ5JWjWANNiBHgC0X8nJcx/qXMnL3NmvJ+F2H5O/vF9pWT71p11Dsjs5ZHl3XKO7Fm2TsoLE5JwQcUl/1M23jcXpHoNx/wDSoSZptIv05pqfIfpbWH5nNa/6RXcC+ffae7Z/PZosDA5Du3OfgP4SOHsZ00c3ikk/lJpT9xFOVt2aadH9G0g96b/381AqDiLj+9LApfQgD8yCeQ/Nosn2EmonqF1eXT943fSN4thnJ6fVQeiuoIOG4E+hFGn6saL9wpR+DRQcrQaZcA5eC4cejuph8wKm+ndpd7CNrw3LgAABzIqqAMDpGTV5fg4VsLL1mgqCDtVLgiSbyc45ER3MpB9e5VXHup64e7TYItxuL5p9wGAYWQLjxGBzqxDZ++hbNfqj4Cga+H+PLa8cxwM5IXccowGMgdT486kHfV4rEK27oUCnbRtraig121grW9YNB57aNtemKxigAtG2thRQa7aNtbUUGmyjZW9FBpso2VvRQabKNlb0UGmyjZW9FBpso2VvRQabKNlb0UGmyjZW9FBpso2VvRQabKNtb0UGu2tJHVRliB16+oZPyr1pDqOjRztG0mT3ecDOBklTk458io8aBQkqkAgg56c+uRn7udYFwhJUMuQAcZGcNkLy9eDj2Gm9OFbYMX2EsSGyXdsFSpGMnljYvTwGOnKvKLg21VURUIVChADuOcbtImefnYZ2PP1egUDpNcois7sAqjcSTyAHj8jXoWXoSM+jl49P6/hTQeDbTzvxeNwRThmHKNO7Udfqcvn150pm4egdg7KSwZGyXb6SclJ58+X3UC1Sp6EH2EGs93SXT9FhgOYUCeaF5egBVGfTyUfP0ml1AUUUUBWDRRQFFFFBmiiigKKKKAooooCiiigKKKKAooooCiiigKKKKAooooCiiigKKKKAooooCiiigKKKKAooooP/2Q=="/>
          <p:cNvSpPr>
            <a:spLocks noChangeAspect="1" noChangeArrowheads="1"/>
          </p:cNvSpPr>
          <p:nvPr/>
        </p:nvSpPr>
        <p:spPr bwMode="auto">
          <a:xfrm>
            <a:off x="141121" y="-745560"/>
            <a:ext cx="2427840" cy="1555200"/>
          </a:xfrm>
          <a:prstGeom prst="rect">
            <a:avLst/>
          </a:prstGeom>
          <a:noFill/>
        </p:spPr>
        <p:txBody>
          <a:bodyPr vert="horz" wrap="square" lIns="82944" tIns="41472" rIns="82944" bIns="41472" numCol="1" anchor="t" anchorCtr="0" compatLnSpc="1">
            <a:prstTxWarp prst="textNoShape">
              <a:avLst/>
            </a:prstTxWarp>
          </a:bodyPr>
          <a:lstStyle/>
          <a:p>
            <a:endParaRPr lang="es-ES_tradnl" sz="1633" dirty="0"/>
          </a:p>
        </p:txBody>
      </p:sp>
      <p:sp>
        <p:nvSpPr>
          <p:cNvPr id="10" name="7 CuadroTexto"/>
          <p:cNvSpPr txBox="1">
            <a:spLocks noChangeArrowheads="1"/>
          </p:cNvSpPr>
          <p:nvPr/>
        </p:nvSpPr>
        <p:spPr bwMode="auto">
          <a:xfrm>
            <a:off x="554372" y="1420186"/>
            <a:ext cx="4471204" cy="544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(Identificador de seguridad): Es un identificador único para cada cuenta de usuario. </a:t>
            </a:r>
          </a:p>
          <a:p>
            <a:pPr algn="just">
              <a:lnSpc>
                <a:spcPct val="150000"/>
              </a:lnSpc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DACL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de Control de Acceso Discrecional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Prácticamente determina qué usuarios tienen acceso al recurso y establece los permisos sobre ese recurso.</a:t>
            </a:r>
          </a:p>
          <a:p>
            <a:pPr algn="just">
              <a:lnSpc>
                <a:spcPct val="150000"/>
              </a:lnSpc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llama discrecional porque la controla el propietario del objeto.</a:t>
            </a:r>
          </a:p>
          <a:p>
            <a:pPr algn="just">
              <a:lnSpc>
                <a:spcPct val="150000"/>
              </a:lnSpc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recurso de la red tiene una DACL.</a:t>
            </a:r>
          </a:p>
          <a:p>
            <a:pPr algn="just">
              <a:lnSpc>
                <a:spcPct val="150000"/>
              </a:lnSpc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938" name="Picture 2" descr="http://www.roth.net/Graphic/Perl/Perms/DAC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5204" y="1679388"/>
            <a:ext cx="1231209" cy="2656819"/>
          </a:xfrm>
          <a:prstGeom prst="rect">
            <a:avLst/>
          </a:prstGeom>
          <a:noFill/>
        </p:spPr>
      </p:pic>
      <p:sp>
        <p:nvSpPr>
          <p:cNvPr id="13" name="12 Rectángulo"/>
          <p:cNvSpPr/>
          <p:nvPr/>
        </p:nvSpPr>
        <p:spPr>
          <a:xfrm>
            <a:off x="5090404" y="4854611"/>
            <a:ext cx="375842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entradas de dicha lista se denominan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 de control de acceso (ACE)</a:t>
            </a:r>
          </a:p>
        </p:txBody>
      </p:sp>
      <p:pic>
        <p:nvPicPr>
          <p:cNvPr id="39942" name="Picture 6" descr="Permission Entries on Public Fold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014" y="1679388"/>
            <a:ext cx="2512294" cy="2592018"/>
          </a:xfrm>
          <a:prstGeom prst="rect">
            <a:avLst/>
          </a:prstGeom>
          <a:noFill/>
        </p:spPr>
      </p:pic>
      <p:sp>
        <p:nvSpPr>
          <p:cNvPr id="11" name="1 Título">
            <a:extLst>
              <a:ext uri="{FF2B5EF4-FFF2-40B4-BE49-F238E27FC236}">
                <a16:creationId xmlns:a16="http://schemas.microsoft.com/office/drawing/2014/main" id="{AC9E0521-DA8C-4806-9E51-8C2C5E853485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2.- Conceptos previos</a:t>
            </a:r>
          </a:p>
        </p:txBody>
      </p:sp>
    </p:spTree>
    <p:extLst>
      <p:ext uri="{BB962C8B-B14F-4D97-AF65-F5344CB8AC3E}">
        <p14:creationId xmlns:p14="http://schemas.microsoft.com/office/powerpoint/2010/main" val="10923407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5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1" y="6245641"/>
            <a:ext cx="289584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5</a:t>
            </a:fld>
            <a:endParaRPr lang="es-ES" sz="1270" dirty="0">
              <a:solidFill>
                <a:srgbClr val="FFFFFF"/>
              </a:solidFill>
            </a:endParaRPr>
          </a:p>
        </p:txBody>
      </p:sp>
      <p:sp>
        <p:nvSpPr>
          <p:cNvPr id="20482" name="AutoShape 2" descr="data:image/jpeg;base64,/9j/4AAQSkZJRgABAQAAAQABAAD/2wCEAAkGBhISERIREBQUFRUUFhYUFxcXFRQVFxcVFhQYFRcXFxYZHCceFxojGhoYHy8gIycpLCwsFh8xNTAqNSYrLCkBCQoKDgwOGA8PGikfHCQ0LywsLCwsLS4sLSwsKSwsLCwsKTUpKSwsKSkpLCksKSwsLCktKSkqLCwpLCwxKSwpKf/AABEIALQBGQMBIgACEQEDEQH/xAAcAAABBAMBAAAAAAAAAAAAAAAABAUGBwECCAP/xABPEAACAQMCAwMIBAkICAYDAAABAgMABBEFEgYhMQcTQRQiUWFxgZGhMlKCsRUjM0JTcqKy0XOSs8HC0uHwFhc1Q2JjdJMIRYOjxOIkNDb/xAAaAQEAAwEBAQAAAAAAAAAAAAAAAQIDBAUG/8QAJxEBAQACAgIABQQDAAAAAAAAAAECEQMEITEFEhNBYSIykbFRcdH/2gAMAwEAAhEDEQA/ALtmnVFLOwVQMksQAB6STyFJNP1+2uCRbzwykdRHLHIR7QpOKiHEVkt/rEVjcZa2t7bytoskLLK0vdJvA+kqgE49J9dPp7P9PEsM8dtFFJCwdGiRYjkcsNsADAgkYNBIaKgCcS6reNPLpsdoLeGR4k7/AL0yXDRHDlShCopIIGffWdQ7R5DYafeWkCs93dRWxikYrtZu8V1DjoQ6YDEYwc48KCfUVXVzxRrFvdQ2k0VjLJeLJ5OY2mjSN4gGfvS2S6hDnzQCceFOfDXEV6L+XT9RFuZBAt1HJAJFUxmTumVlck5DUEyoqstM4t1q7s/LreGxVE707GMzPN3UjK23BxHyXAyTkjPIEU/3fEdzcWVteWD2kKyoJJGuy+1AQPNG0gEhsgk8uVBLqKhXAnGc11PdWtw1rI9uI3E1q5eGRJM8uZJVlIwRnx9XNFwpxbq2oW8VxFbWkcbGQM8kknnlXdAY40yQoIAO45JBxgYNBYVaQzq4yjBhkjIIIyORHKq37Jhf90cm08n8put+BN3u/vXzsyduN+MZ549dbQcYNbaJdX0EECNFPKojUMIyfKhEWI3ZyQSTz60Fk0Uw6BeahJIzXcEEEJXMaLI0k6tkcpSB3fTP0ScH00/UBUM4g7UbW3doYQ11MORSLG1D/wAcp81fYMmoX2g9oz3Mj2dm5SBCVmmU4aUjqkbeCeBI6+zr48F8Hm6gmMBEfdYVBjzXcjJDN1HLHPn9KtZhJN5KfNvxDjddoWpS/QNtbj0BGnf3sxC/AUlHFmqdfLVPqNtDj5c6Vf6tb/8A5P8A3D/drP8Aq2v/APk/9w/3atvFGq2te0vUIvy0UFwvj3ZaGT+axKn4iplw12hWl55iMUlH0opBscfZPUesZqGf6tr/AP5P/cP92mPivgue2jSecopDhUeNzvV8FgQcDl5pqNY03YvUGs1V3Zx2jtI3kl4R3yjKt0EqjxHoYeI8evpq0FbIyKyssuqvLtmiitJZQqlmIAAJJPQADJPwqEtVukLmMMpcDJXcNwHpK9QOY+NetUzpG+Oa14gfcBe3ksUoORts58Q2270KjRo2f+MVOuMOK7m1ubC3toFna6M67S+w5ijDqQ5OFAJJbIPJTgZoJZXncXCxozyMqqoLMzEKqqBklieQAHPJqFahxRqUIt7VobVr+6kk7sI8pt44Y1VmklJAYkZxgdfD0Hy1v8JjTtTXUPJGTyK4KPb96p3d02VZHzyxzyD4UE7hmV1V0IZWAZWUgggjIII5EEc80GdQwQsNxBIXIyQOpA6kVVttxNqllp9neSx2nkaR2qNGGla47p1jjEm/km4kg7QDjOMnmaleo3yjV7SHuoyz21wwlIPeIFZRtU5xtOedBKqKivDfGRktrqS8Cxy2Uk0dwFztAiy4dQxJ2smCPTzpq/05vTaWGyGHy3USxijYuIo4lBk7yQ53HEe0kDHNvVghP6Khek8TXsN2LLU0gLSRPNBLb7wr91jvIyj8w4Bzy5YpFw7xPqV/At3avp+1mJ8mIlMioGIw8yv5smB9THMUFg0UCighnFmjXcd5Dqenos0iRtbzwFhGZYC28bHPIOrc+fX5H1sOJtRuJokXTnt4tw76WeSPIUdRHGhyzH09Kl1FBXGmvqOmCezhsWukMssttKkkariVy+yYMQV2sTk+PzrA4FuYrHSLdQJJLfUILq4IZQFBeWSVhuI3BS4GBzOOlWRRQRXX9Fmk1PSbhEzHb+Wd62VG3vYFROROWywI5A48cUHRpvw35Zs/Efg/uN+5fyvlYk27c7vo884x66lOaRfhu37/AMm71O9295szz27tufR18OtBVXA2vX66UttaWEkhc3CxT97EIRvnkyz5O5dpJ83HPb66Xa1wPJbrpSm2OoW9pC8ckCso/HMAe+EbkBxncMHpVkaRpENrEsNugSNSxCgscFmLtzYk82JPvpbQQDgXQJ4r67uXso7KGWGBY40aE80Zt24R4AfmCeWOfU07dmWizWmmW9vcpslQzbl3K2N1xI681JByrA9fGpTRQQHggXlnLJYy2chja5nlW5V07rupGaRSRnduzhduPH1U23XBt4dBvLIRfj5JpHRN8fNWvFlB3bto8wZ5n51aFFBgVBO2Hio2ll3cRxLckxKR1VMfjGHuIX7dTyqC7c70yaikXhDCv852ZifgF+FaceO8lM7rFBIrjaAo6CrfsNUl07SbNYcLPdFpmJAbahwQQDyztMY5+uqd7vlUn0vWyUjEzzTsoIVRvlKLnkozyUchyzTuTPHj/RN38Oj4dOLLml5bJjPN2ndpxVqLdZz/ANuL+5XlqvGOoRmFFnO+aVY1/FxHl1c/Q8FpvtOLIo8d/BcxL9d4jt95HSl+lQLf6qphYPFbQZDDmveTcifaE+6vm+PPuTm1yTKTVv4/E/nT1O3zde8d+ljj/jxo96JcanLMZJLsLax5aQmKENgc9gbZjp1PgPXUC4/4knvrjl5kCHESc8nwLsPrH5Dl6c2XxZMFQWkXJFwZPWeqqf3j9n11VnEY7tWbxHT2nkK9Lj7GUynFveX3/wBvneTK4+IiUl6ySB42IaJso3jlT91dH8B8Ri7to5PrLnHoYcmHxzXNAh5Va3YhqBCyRHosmR7GA/rB+Nevy4ax2tx5edLoqO8f2dzNYTW9mu6ScCHO5VCRyMFkcliMgJu5DnzFSKiuZurvVOxWxa1kihEwfuyIybiYqJAvmEoW243Y5YpUNJvZrjQrieIq9utx5V58R2O9sIweTHducZ83OM88VOqKCH8a6VdC5s9Qs4xM9r3qPDuCGSKZQG2MeQZSAQD1+R8bzUL2/s7+A2EluHtZkjMssW+SV0ZQgQHzRz+kxxU2ooILxPw1cy6CllHHunEVmpTcg86J4S43FtvIK3jzxyzTlf6NM2r2l0qZijt7iN2yvJ3ZSo253HODzAxUopFqWswW4UzyKgZlRc+LMcAfHx6CggvGXBF1NenyYDyW/WGO+O4KVFvIGDAEgkvHmPkD45xmnfjTRbgS2N9ZRCWSyaTMG4J3kM0YjcIx5BgACAf8DLkkBGQQQfEcx8a2oIJp9veXuoRX09q1tFaQzJDHI6GSWWYAMzBchECjHPx5+yP67w613g2+kzWV+XRvKQ8CRRNvBdzJFJmXln8zJzVt0UGFFZoooCiiigKKKKClO3S5mW7t1EjiJ4CQgYhd6yEOSB1OGTr6KiPZ/Li+RR/vUdPDmQNw+YFWH2+WOYbOf6krxH2Sx7h84hVU6Bed1d20v1JUz7Nwz8qC/tO4ikjOyXLAcuf01+PX3/GpPaXySLuRsj5j2jwpgntVcYYZ9B6Eew+FJ9HBhu0jJysqSAHoQybW2n08snPqNaZcdnlSZb9pdRRRWa4ooooCuf8AtitiNVdj+fFER7sr/VXQFVX22aGWWG7UfQzG/wCqxyp9zcvtVvwX9cZ8v7VQiLJCjxIHxqZ6IVUgLyFRm3j57vQOXtPL+vPupfbX+3wPwr1cZJK8zl3ZNLX0y7TYd+NuDuzzGMc858MV68AaOtpazXjIEe6YzCMeaFjJPcxhfAkEe9seFRXhKTyuVbfntbm46fix9L4jzftVZHEFyB3UfIcy5HqXAX9og/ZrxviPNOvx5Z37ef8Aju6WN5FfXK6qSweC2JJJLiZsEk5zjGahfFVtOpVZ3jJbLbYwcDHTzjzNWre34xVXcQzd7cu3gvmj3f414HwPmz7fauVxkk8+vP8Adej3etx8HD81930jrRVPex+AiSU+llHwB/jUNuI8VbHZZopjjUkcz5x9/P7sV9d2tY46eXwXdWZRRRXmuwUUUUBWHcAZPIDxrNMPF94UijQDJlmSMZPLmGYk+wKTj1Ug01LicDKw8z9c9B7B4+0/Oqv7U5n7qESEkyyFst1IRcdDzx5/qqxdMsFXmfOb0nw9g6D76rDtiu915DH+jhB97sT9wWtLhqbqky3dI7wfPKt7aLC7IWniXzSQCO8G7I6Ebc8jXTgrnnsosu81W35co1llP2UKD9pxXQ9ZriiiigKKKKAooooCiiighPbFY95pM7eMTRTD7Ei7v2S1c8yekeH8a6q4l0/v7O5g/Swyp72QgfPFcqI25QfSB8xQdIaTd97BDL9eNG+Kgn51pqD7ZLWT6lwgPslVoT83Wmbs2ve80639KBoz9ljj5Yp24iUm2mI6oveD9aIiQfNa6/eLn9VM6K84JQyhh0YAj2EZFelcjoFFFFAUi1fTEnieKQZV1II9tLaKDnjW+GntJjE4JXJ2N9Zf4jxFaQWgq9Ne4ejuUKyKD/H0g+BqtdT4Mmt2O0F1/aH8a9bh7OOU1n4rzOxwZzzh5h97LNKCmebHPCxj95v7NJ+Ntbdbx1VQwREXqRzwXP7w+FJ9E4oltkMSqgBYsd6vnJwPBh6KSX92JZHlcruc7jjkOgGAOfgBXNzdPHsZZTlm8ajDu3gwn07rKGu51qU9FA9pLfwpleDqT1PM0+zJnkoJ9gpVpvCckzDcMD0Vfg6/W6UvyST+zLsdnuWfPbZP4MegcPtcSqSPMB+J/hV36HpoijA8TTTp/DUkIQw90MfSDhunpG2pRXLzct5ct16HHxzCaFFFFYtBRRRQFRPiuTddWkf1FmmPuCxL/SN8KllQvUX36hOf0UUMQ9rF5W+RSr4e1cvRytaorj677zUrpvBWEY+woQ/MGrxjlCjJ8OZ9grnC7uzJJJIfz3Z/5zE1py+pFOP2s3sIss3F3N9SKOMe2Ry5+Ua1dFVt2FWO2xml8Zbhv5saKg/a31ZNYNRRRRQFFFFAUUUUBRRRQYNcpa3Y9xdXMH6KeZB+qJG2/s4rq6ucu1ix7rVrnlgSCKYfajCH9pGoJR2OXebaeL6koYex1/itTySRGzGWXJGCuRnDDHTrVKdn2sNDPLEpx3ydfQUy3L3bqZu0Alb0tz86NGz45GVPP3V0Y3WG2Nm8tOlOEJi1lb7vpKgjb9aPMZ+a081yhpHaLqNsoSG6kVQSdp2uMk5PJwepJNP1t25aov0nhf8AWhX+xtrnbOkaKoS3/wDELeD8pb27ewyJ/aanO1/8ROSBJZjmRkrMeXuMfP40F0ZrGah2vcVM2Etzhc+c5BGcHGAOoHpNMV3xP3GGknctnoke4Y9XnDn06ke+tZxXW74ZfUm9RZ2a1khVhhgDUN4U4o8vMixd8BGBl3AVST4Aqx5+OKknkko6P+0azs00l28rrhuF/CkR4Kh9A+FOW+Zeoz7gfurePUx0YY+Yps1KR2/C0K+Hyp1htVT6IArdHBGQc1tUJFFFFAUUUUBRRRQYNQSwk3y3Uv17mTH6seIR/Rn41Nry5EcbyN0RWc+xRk1X/DRPk0JbqyCRv1pPxh+bGteKbqmdLOILvu7S5k+rDKffsIHzIrn1Byq4O0+926eyjrJIie7Jc/u1UBjJG1ereaPa3mj5kVHJ7MPTpPsyse60qzXxaPvT7ZWMv9qpRSewtBFFHEvSNFQexVCj7qUVmuKKKKAooooCiiigKKKKAqk+3qx23VpN+kikjPticOPlIauyqz7d7DdZQTeMVwB9mRGQ/tbKCndCn2XUDf8AGAfYx2H5MaXdp9tzglA+sh+TD+1TKh85TnGGHP0c+tXzdcP25Tzo1kGQ34xQ+fcRgfCt8POFxZZeMpXMpesiauj14QsDdWoa0tykgljYd0gBbYJEPIdRsYD9Y1IB2WaTnPkUHwOPhnFZZY6rSXbk/vq3hmO5faPvrraPs70sdLG198MZ+8VmPs90xXWRbK2VlIYERKMEdDgDFVSqSTiPzOZwCWwegILnoT191IkU3DrHEu95DtUZOST6PD19eWK6G7lcbcDHTGOXwpPFpMCv3ixRq/TcEUNg9fOAzXRee37MZxamiLhTh9bO2jhUDcBl2H50hA3N8gPYBTxRRXP7bCvKW3Vuo/j8a9aKBtktXj86M5HiP8PGlFnfK49BHUf56ilVJnshvEg5EdfWCMfGgU0V4SX0asEZ1DEZwTzx0z7M16hqI22orANFEs0Vqzgda8JL5RU6CDiy3aSznhjZVeZGiBY4A3jaT7lyfdUavrhIlSKPoCMn0hRThrmsDmCf8+qoabvvH5HIFbceNZZ0y9rN5kWsQ8S8h9wVR97VF+C7LvtRso8ZBnjY+yM96fkhpZ2hXe+7Vf0cSr7yS5/eFOnYxY95qiv4Qwyye9tsQ+TtWWf7qvj6dA0UUVVYUUUUBRRRQFFFFAUUUUBUU7UrHvdJvABkpH3o9sLLL9ympBquqxW0LzzsEjQZZj7cAADmSSQAB1JFUX2idrD3qG3tA8UDZ7wkgSSj6vmk7U9IByenTkQgMo5GugNAuu+sreT60SZ9oXafmDXP0JyoPqFXP2XXe/To1PWN3T57h+9WvF7Uz9Hu+l2iCX9FPC59hfu2/Zc1OxUF1WDfbzoOpjfH6wUlfmBUy0y6EsMUo6SIj/zlB/rpyT0jApooorJoKKKKAoopj431d7XT7u4i+nHE7JyzhsYBI8QCc+6ge80ZqiJNNkWFJ7Sw1cagNkgu3YsJHyC3eL3pUxsMjG3oR1qYa1pIvdcS3neYQnTBK8SSvGrt5WV2vtIJHPwwfNHOgsfNNGsXFzEwliQzRhSHiXaHyDkMmcbjjltz4DAqM9nlmLW+1awhLeTwNavEjMz9338LO6qWJOMgVPsVMukXyr++7RdMmXbP5jj82UNFIh8cH6QPspmh7RLVeUDyS45DaGc+rmBk1aN5p0Uy7Zo0kX0OiuPgwNekFuqKFRVVR0CgKB7AOVb48sxmpGV47b5qB2PaIvn98roSFZRMrR5HNSVDAZHIdKH7R4D0KZ9oqdy2yNgsqtjpkA4z1xmk8ui27AhoYiD1zGhz7cisrlLd6aSWTSv5+PoueCBTPecajqkvuz/GrM/0MsM58jts/wAhF/dpTHw/arzW3gHsijH3CpmULKppNQmu2CR+cT1OeSjPUnwFLWsWtyAW3buYIGM+BGPD/EVKbsg3t2VAATuYAAMAbYzI2APXL8q8tQgQwsXHJVLZ8RtBOR863xy+7HLHalNZuu8uZn9LkD2DzR8gKs/sDsed7OR+ihHuDSN+8lVGlPvBHG82nzM8eWjZvxkZOFcDkCD4MPAj2Hlyrkrojp+io7whxzbaijGDcrpjfG4AZc9DyJBU8+Y9HPFSKgKKKKAooooCiiigKwTWawaCiu2HtA7+Z9OiXCQSAyOerSKCCoHgqlveR6udbUu4w/2tff8AUz/0jVnh2MeV238qn30CeaykhZopVKOh5qeo3KHGfXhhVj9jt55l1EfBkkH2gQfuFJ+1fhi4OpGWGGWRZ4omBSN3G9F7th5oODhUPP01jgLha/huT3ltMizRsAWXAyrKfO+p9rGfCrY3V2izc0sOW9VT9b1D+PSn3g9StnChOTGCnuU4X9nFN9jwSu8SznLAYABOB7zyHrwPfUlt7ZY12oAB6BTLK5ImOnrRVY9s/FF9p/kdxaylYmdklTZGwYjDqMspIyocciOlM3bJ2l3drcW8OnzbAYe+kKpG+RI2EzvU4wFzyx9MeqqrLnoqpO0LtCusaRHpsvdyXwWQ4VHOJe7VBh1OPOZv5tPkWon8PGDy+U4iB8kMTbPyIO/vc7c/ndOpxQT+vC9s0mjeKVQySKyOp6MrDBB9oNQvU+2nS4GmR5JDJC5jZBE24srMrbc4UgFTzJA6emnnhPj2z1GGSa3cgRflBINjR8iQW5kYwCcgkcj6KBoh7PLqNRDDqt3HbKNqx7IWkVfBVnI3AAchy5YqQR8MoL4X+9y4tfJNpxtKd73u4nGd2eXXFV9xh20WslpdpYvcCRVwk6xMI9+5ej9VyM8yBT7wnxvHBolre6jOcspBdss7v3jgKAObNgfAZPSgk2ncOJDd3d2rMWu+43KcbV7iMxrtwM8wcnOad6hOgdrthdTpbjvoZJMd2J4+7Ememwgkc/DOM+HOnnTuM7We8msY2bv4AS6sjKMAqMhjyYecvTwNA+0VHdA4/srxrhLeTcbfnJlWUbcsNyk/SHmnmPV6aS2/ahp72cl93rLAj90WZHUtJtDbEXGWOCOnr9BoJZRUF0jtisbieKAJcxtMwSNpIdqOx6YYMetTW5VijhDtYqQp9DEcj8aD1rBqluLX4g062a6uNVgKghVVYY9zu3RVzCBnGT7Aam/ZPqF7cack+oOXeV2ZCVRT3OAFyqqBzIYj0giga42w8xb/AHk0kufDDHzR7lCj3Uj4wvNlhcsD1jKD7ZCf11NNY4OgmHLKMDkEEgA+kYIK+41A+0Lhq8aBYIYXlMki/kxuGFDNknovQfSxV/nutK/Kp7OBk+A+6vS50+SFu7lUq21WwfQ6hgfeD8cjwp2Xgu9MqQPa3CmRgnOJwMMcMd2MYAyc58KeO1+MDU2GOQiQD1ANJVFjdwFxR5BeLMRuUqY3H/AxUkj1ggHnXTMcgYAjmCMg+kHmK5EI5HH+eddZaV+Qh/k0/cFArooooCiiigKKxuFY3ig2oNad4KDKKDlHjD/a19/1M/8ASNXpw7/+3bfyq/114cYyD8LX3/Uz/wBI1b8PTr5XbkkDEq5JOAKDq9Og9gravJJhgc/Ctu9FBvRWneitWukHVlHtIoIb2y6N5RpFzgZaEC4X1d2cv/7Zeqt7MtEfVRqUs2CRYx2Ufo3iNVjYesdypPrc+mr/AJL+EgguhB5EZByPZXhFfWsYIVoUHU4KIPf0oOfOyCOS91WzEvNbCB8epVdymfWJJh7lHoqaR/8A9i3/AE//AMYVa9vDEp3RqgLeKqoyOvUdaz3Me7ftXd03bRux069aCq+x6MHVNeJAJFwQDgZANxc5GfDPKo9wvp7unFcNsPOyyoq+IEtz5igelQVA9dXtFCiklVUFuZIABJ9ZHXqfjRFAiklVVS3MkAAk+sjr1PxoOf7DjqxHDUmnhitzsdSgjc7mM2/eXA24245k5GMeitNdtm/AmgXLKXt4JHM4AyMNMMbh6CFdcnxYDxq+4tHtlZ3WGFWk+mwjQF+efPIGW5+mlAgTbs2rswRtwNuD1G3pigpbtL4ht9UudKg0yQTTCbfuRW/FoSh84kDGNu4+jZzxWO1u6k0zVk1GEY8qtZoTjl+NWMxhvdmFvsVcVho1tASYIYYi3UxxohPt2gZpRPbxvjeqtjpuUNj2ZoOctc0uTQ4raRAf/wA7TpbebngiZ/OY+1Q8Y+walmscL2cHD2n2t/K9vvdZBKqGQJcSRySESIOZXaSnL0Crhnt43wHVWx03ANj41i6to5F2SqjqeqsqsvwPKgozh3i++h1GytI7+PU4ZXUMAjMyJuALszLuVlXLZ3H6Jz677pBp+j20GfJ4YYs9e7jSPPt2gZr3k1GJTtaRAR4Fhn4daCkuK7ltf1uLT4mJtLUkyMp5HaR3z5HpOIlPPrnoTV428CoqogCqoCqAMAKBgADwAHKklu9shJTulJ67Qq59uKVLdoejKftD+NB60VqHFZ3UGa537Yf9qP8AyafvyV0NvFc8dsDD8KSYP+7T3ec/X5fGghb9D/nxrrLSvyEP8mn7grkxzyP+fGustKP4iH+TT9wUCyisZozQZorGazQRfX+Jo7SIzTFtgIXzVLHJ6ch4VDdU7XLKSJ0juXhdhgOIpCynPUArg+j31ZLWYNeDaUp8KCmY+0VkBxftcN4B7WVFx+tHzz8qTXfaleOpWOCXJ6PEZvueL7jmrv8AwUPAVg6UPX8TQcr6jYXM8jSmCcM5LMxjlJZmOST5vXNJU065jYNsmUjx7uQY+K11b+CBWRoy0HOVjxpqBdS1+Y8H/eyMF9hUREfKpza8ZTy4HlumrkYz3kztnHI7XKAnOPRVqPw5C300Vv1lDfeKb7ns70+T6drAf/SQH4gA0Ffx2l/L/wCaRY/5VvC3zLUrXhaZvyupXh/USOL7lNSC57GNKfn5PsPpSSVf7WPlSQ9idmPoS3iepbjl81NA3p2f27flbi8l/XuXAPuAFK7fsy00YJtg/reSZ/vfFeo7FLL8+S7f1NcHHyUVMtO0ZIIkhjGEjUKoJJwo6DJ5mg8YZmUBQMAAAeoDkBShbhqUC2rfuKkJhcNWfKGpR3FHcUHh5Q1Y8oalHc0dxQJ+/atTO1Ke4o8nqdhKZ2rUztSs29Y8mptBG07VHtY4Qs7pzLPCGc4BffIrYAwOasPCpZ5JWjWANNiBHgC0X8nJcx/qXMnL3NmvJ+F2H5O/vF9pWT71p11Dsjs5ZHl3XKO7Fm2TsoLE5JwQcUl/1M23jcXpHoNx/wDSoSZptIv05pqfIfpbWH5nNa/6RXcC+ffae7Z/PZosDA5Du3OfgP4SOHsZ00c3ikk/lJpT9xFOVt2aadH9G0g96b/381AqDiLj+9LApfQgD8yCeQ/Nosn2EmonqF1eXT943fSN4thnJ6fVQeiuoIOG4E+hFGn6saL9wpR+DRQcrQaZcA5eC4cejuph8wKm+ndpd7CNrw3LgAABzIqqAMDpGTV5fg4VsLL1mgqCDtVLgiSbyc45ER3MpB9e5VXHup64e7TYItxuL5p9wGAYWQLjxGBzqxDZ++hbNfqj4Cga+H+PLa8cxwM5IXccowGMgdT486kHfV4rEK27oUCnbRtraig121grW9YNB57aNtemKxigAtG2thRQa7aNtbUUGmyjZW9FBpso2VvRQabKNlb0UGmyjZW9FBpso2VvRQabKNlb0UGmyjZW9FBpso2VvRQabKNtb0UGu2tJHVRliB16+oZPyr1pDqOjRztG0mT3ecDOBklTk458io8aBQkqkAgg56c+uRn7udYFwhJUMuQAcZGcNkLy9eDj2Gm9OFbYMX2EsSGyXdsFSpGMnljYvTwGOnKvKLg21VURUIVChADuOcbtImefnYZ2PP1egUDpNcois7sAqjcSTyAHj8jXoWXoSM+jl49P6/hTQeDbTzvxeNwRThmHKNO7Udfqcvn150pm4egdg7KSwZGyXb6SclJ58+X3UC1Sp6EH2EGs93SXT9FhgOYUCeaF5egBVGfTyUfP0ml1AUUUUBWDRRQFFFFBmiiigKKKKAooooCiiigKKKKAooooCiiigKKKKAooooCiiigKKKKAooooCiiigKKKKAooooP/2Q=="/>
          <p:cNvSpPr>
            <a:spLocks noChangeAspect="1" noChangeArrowheads="1"/>
          </p:cNvSpPr>
          <p:nvPr/>
        </p:nvSpPr>
        <p:spPr bwMode="auto">
          <a:xfrm>
            <a:off x="141121" y="-745560"/>
            <a:ext cx="2427840" cy="1555200"/>
          </a:xfrm>
          <a:prstGeom prst="rect">
            <a:avLst/>
          </a:prstGeom>
          <a:noFill/>
        </p:spPr>
        <p:txBody>
          <a:bodyPr vert="horz" wrap="square" lIns="82944" tIns="41472" rIns="82944" bIns="41472" numCol="1" anchor="t" anchorCtr="0" compatLnSpc="1">
            <a:prstTxWarp prst="textNoShape">
              <a:avLst/>
            </a:prstTxWarp>
          </a:bodyPr>
          <a:lstStyle/>
          <a:p>
            <a:endParaRPr lang="es-ES_tradnl" sz="1633" dirty="0"/>
          </a:p>
        </p:txBody>
      </p:sp>
      <p:pic>
        <p:nvPicPr>
          <p:cNvPr id="39938" name="Picture 2" descr="http://www.roth.net/Graphic/Perl/Perms/DAC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395" y="1919056"/>
            <a:ext cx="1231209" cy="2656819"/>
          </a:xfrm>
          <a:prstGeom prst="rect">
            <a:avLst/>
          </a:prstGeom>
          <a:noFill/>
        </p:spPr>
      </p:pic>
      <p:pic>
        <p:nvPicPr>
          <p:cNvPr id="39942" name="Picture 6" descr="Permission Entries on Public Fold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3968" y="1642266"/>
            <a:ext cx="4637542" cy="4784708"/>
          </a:xfrm>
          <a:prstGeom prst="rect">
            <a:avLst/>
          </a:prstGeom>
          <a:noFill/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6D44DF18-4600-4FC7-98C9-8FF7C3123150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2.- Conceptos previos</a:t>
            </a:r>
          </a:p>
        </p:txBody>
      </p:sp>
    </p:spTree>
    <p:extLst>
      <p:ext uri="{BB962C8B-B14F-4D97-AF65-F5344CB8AC3E}">
        <p14:creationId xmlns:p14="http://schemas.microsoft.com/office/powerpoint/2010/main" val="35591229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6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1" y="6245641"/>
            <a:ext cx="289584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6</a:t>
            </a:fld>
            <a:endParaRPr lang="es-ES" sz="1270" dirty="0">
              <a:solidFill>
                <a:srgbClr val="FFFFFF"/>
              </a:solidFill>
            </a:endParaRPr>
          </a:p>
        </p:txBody>
      </p:sp>
      <p:sp>
        <p:nvSpPr>
          <p:cNvPr id="20482" name="AutoShape 2" descr="data:image/jpeg;base64,/9j/4AAQSkZJRgABAQAAAQABAAD/2wCEAAkGBhISERIREBQUFRUUFhYUFxcXFRQVFxcVFhQYFRcXFxYZHCceFxojGhoYHy8gIycpLCwsFh8xNTAqNSYrLCkBCQoKDgwOGA8PGikfHCQ0LywsLCwsLS4sLSwsKSwsLCwsKTUpKSwsKSkpLCksKSwsLCktKSkqLCwpLCwxKSwpKf/AABEIALQBGQMBIgACEQEDEQH/xAAcAAABBAMBAAAAAAAAAAAAAAAABAUGBwECCAP/xABPEAACAQMCAwMIBAkICAYDAAABAgMABBEFEgYhMQcTQRQiUWFxgZGhMlKCsRUjM0JTcqKy0XOSs8HC0uHwFhc1Q2JjdJMIRYOjxOIkNDb/xAAaAQEAAwEBAQAAAAAAAAAAAAAAAQIDBAUG/8QAJxEBAQACAgIABQQDAAAAAAAAAAECEQMEITEFEhNBYSIykbFRcdH/2gAMAwEAAhEDEQA/ALtmnVFLOwVQMksQAB6STyFJNP1+2uCRbzwykdRHLHIR7QpOKiHEVkt/rEVjcZa2t7bytoskLLK0vdJvA+kqgE49J9dPp7P9PEsM8dtFFJCwdGiRYjkcsNsADAgkYNBIaKgCcS6reNPLpsdoLeGR4k7/AL0yXDRHDlShCopIIGffWdQ7R5DYafeWkCs93dRWxikYrtZu8V1DjoQ6YDEYwc48KCfUVXVzxRrFvdQ2k0VjLJeLJ5OY2mjSN4gGfvS2S6hDnzQCceFOfDXEV6L+XT9RFuZBAt1HJAJFUxmTumVlck5DUEyoqstM4t1q7s/LreGxVE707GMzPN3UjK23BxHyXAyTkjPIEU/3fEdzcWVteWD2kKyoJJGuy+1AQPNG0gEhsgk8uVBLqKhXAnGc11PdWtw1rI9uI3E1q5eGRJM8uZJVlIwRnx9XNFwpxbq2oW8VxFbWkcbGQM8kknnlXdAY40yQoIAO45JBxgYNBYVaQzq4yjBhkjIIIyORHKq37Jhf90cm08n8put+BN3u/vXzsyduN+MZ549dbQcYNbaJdX0EECNFPKojUMIyfKhEWI3ZyQSTz60Fk0Uw6BeahJIzXcEEEJXMaLI0k6tkcpSB3fTP0ScH00/UBUM4g7UbW3doYQ11MORSLG1D/wAcp81fYMmoX2g9oz3Mj2dm5SBCVmmU4aUjqkbeCeBI6+zr48F8Hm6gmMBEfdYVBjzXcjJDN1HLHPn9KtZhJN5KfNvxDjddoWpS/QNtbj0BGnf3sxC/AUlHFmqdfLVPqNtDj5c6Vf6tb/8A5P8A3D/drP8Aq2v/APk/9w/3atvFGq2te0vUIvy0UFwvj3ZaGT+axKn4iplw12hWl55iMUlH0opBscfZPUesZqGf6tr/AP5P/cP92mPivgue2jSecopDhUeNzvV8FgQcDl5pqNY03YvUGs1V3Zx2jtI3kl4R3yjKt0EqjxHoYeI8evpq0FbIyKyssuqvLtmiitJZQqlmIAAJJPQADJPwqEtVukLmMMpcDJXcNwHpK9QOY+NetUzpG+Oa14gfcBe3ksUoORts58Q2270KjRo2f+MVOuMOK7m1ubC3toFna6M67S+w5ijDqQ5OFAJJbIPJTgZoJZXncXCxozyMqqoLMzEKqqBklieQAHPJqFahxRqUIt7VobVr+6kk7sI8pt44Y1VmklJAYkZxgdfD0Hy1v8JjTtTXUPJGTyK4KPb96p3d02VZHzyxzyD4UE7hmV1V0IZWAZWUgggjIII5EEc80GdQwQsNxBIXIyQOpA6kVVttxNqllp9neSx2nkaR2qNGGla47p1jjEm/km4kg7QDjOMnmaleo3yjV7SHuoyz21wwlIPeIFZRtU5xtOedBKqKivDfGRktrqS8Cxy2Uk0dwFztAiy4dQxJ2smCPTzpq/05vTaWGyGHy3USxijYuIo4lBk7yQ53HEe0kDHNvVghP6Khek8TXsN2LLU0gLSRPNBLb7wr91jvIyj8w4Bzy5YpFw7xPqV/At3avp+1mJ8mIlMioGIw8yv5smB9THMUFg0UCighnFmjXcd5Dqenos0iRtbzwFhGZYC28bHPIOrc+fX5H1sOJtRuJokXTnt4tw76WeSPIUdRHGhyzH09Kl1FBXGmvqOmCezhsWukMssttKkkariVy+yYMQV2sTk+PzrA4FuYrHSLdQJJLfUILq4IZQFBeWSVhuI3BS4GBzOOlWRRQRXX9Fmk1PSbhEzHb+Wd62VG3vYFROROWywI5A48cUHRpvw35Zs/Efg/uN+5fyvlYk27c7vo884x66lOaRfhu37/AMm71O9295szz27tufR18OtBVXA2vX66UttaWEkhc3CxT97EIRvnkyz5O5dpJ83HPb66Xa1wPJbrpSm2OoW9pC8ckCso/HMAe+EbkBxncMHpVkaRpENrEsNugSNSxCgscFmLtzYk82JPvpbQQDgXQJ4r67uXso7KGWGBY40aE80Zt24R4AfmCeWOfU07dmWizWmmW9vcpslQzbl3K2N1xI681JByrA9fGpTRQQHggXlnLJYy2chja5nlW5V07rupGaRSRnduzhduPH1U23XBt4dBvLIRfj5JpHRN8fNWvFlB3bto8wZ5n51aFFBgVBO2Hio2ll3cRxLckxKR1VMfjGHuIX7dTyqC7c70yaikXhDCv852ZifgF+FaceO8lM7rFBIrjaAo6CrfsNUl07SbNYcLPdFpmJAbahwQQDyztMY5+uqd7vlUn0vWyUjEzzTsoIVRvlKLnkozyUchyzTuTPHj/RN38Oj4dOLLml5bJjPN2ndpxVqLdZz/ANuL+5XlqvGOoRmFFnO+aVY1/FxHl1c/Q8FpvtOLIo8d/BcxL9d4jt95HSl+lQLf6qphYPFbQZDDmveTcifaE+6vm+PPuTm1yTKTVv4/E/nT1O3zde8d+ljj/jxo96JcanLMZJLsLax5aQmKENgc9gbZjp1PgPXUC4/4knvrjl5kCHESc8nwLsPrH5Dl6c2XxZMFQWkXJFwZPWeqqf3j9n11VnEY7tWbxHT2nkK9Lj7GUynFveX3/wBvneTK4+IiUl6ySB42IaJso3jlT91dH8B8Ri7to5PrLnHoYcmHxzXNAh5Va3YhqBCyRHosmR7GA/rB+Nevy4ax2tx5edLoqO8f2dzNYTW9mu6ScCHO5VCRyMFkcliMgJu5DnzFSKiuZurvVOxWxa1kihEwfuyIybiYqJAvmEoW243Y5YpUNJvZrjQrieIq9utx5V58R2O9sIweTHducZ83OM88VOqKCH8a6VdC5s9Qs4xM9r3qPDuCGSKZQG2MeQZSAQD1+R8bzUL2/s7+A2EluHtZkjMssW+SV0ZQgQHzRz+kxxU2ooILxPw1cy6CllHHunEVmpTcg86J4S43FtvIK3jzxyzTlf6NM2r2l0qZijt7iN2yvJ3ZSo253HODzAxUopFqWswW4UzyKgZlRc+LMcAfHx6CggvGXBF1NenyYDyW/WGO+O4KVFvIGDAEgkvHmPkD45xmnfjTRbgS2N9ZRCWSyaTMG4J3kM0YjcIx5BgACAf8DLkkBGQQQfEcx8a2oIJp9veXuoRX09q1tFaQzJDHI6GSWWYAMzBchECjHPx5+yP67w613g2+kzWV+XRvKQ8CRRNvBdzJFJmXln8zJzVt0UGFFZoooCiiigKKKKClO3S5mW7t1EjiJ4CQgYhd6yEOSB1OGTr6KiPZ/Li+RR/vUdPDmQNw+YFWH2+WOYbOf6krxH2Sx7h84hVU6Bed1d20v1JUz7Nwz8qC/tO4ikjOyXLAcuf01+PX3/GpPaXySLuRsj5j2jwpgntVcYYZ9B6Eew+FJ9HBhu0jJysqSAHoQybW2n08snPqNaZcdnlSZb9pdRRRWa4ooooCuf8AtitiNVdj+fFER7sr/VXQFVX22aGWWG7UfQzG/wCqxyp9zcvtVvwX9cZ8v7VQiLJCjxIHxqZ6IVUgLyFRm3j57vQOXtPL+vPupfbX+3wPwr1cZJK8zl3ZNLX0y7TYd+NuDuzzGMc858MV68AaOtpazXjIEe6YzCMeaFjJPcxhfAkEe9seFRXhKTyuVbfntbm46fix9L4jzftVZHEFyB3UfIcy5HqXAX9og/ZrxviPNOvx5Z37ef8Aju6WN5FfXK6qSweC2JJJLiZsEk5zjGahfFVtOpVZ3jJbLbYwcDHTzjzNWre34xVXcQzd7cu3gvmj3f414HwPmz7fauVxkk8+vP8Adej3etx8HD81930jrRVPex+AiSU+llHwB/jUNuI8VbHZZopjjUkcz5x9/P7sV9d2tY46eXwXdWZRRRXmuwUUUUBWHcAZPIDxrNMPF94UijQDJlmSMZPLmGYk+wKTj1Ug01LicDKw8z9c9B7B4+0/Oqv7U5n7qESEkyyFst1IRcdDzx5/qqxdMsFXmfOb0nw9g6D76rDtiu915DH+jhB97sT9wWtLhqbqky3dI7wfPKt7aLC7IWniXzSQCO8G7I6Ebc8jXTgrnnsosu81W35co1llP2UKD9pxXQ9ZriiiigKKKKAooooCiiighPbFY95pM7eMTRTD7Ei7v2S1c8yekeH8a6q4l0/v7O5g/Swyp72QgfPFcqI25QfSB8xQdIaTd97BDL9eNG+Kgn51pqD7ZLWT6lwgPslVoT83Wmbs2ve80639KBoz9ljj5Yp24iUm2mI6oveD9aIiQfNa6/eLn9VM6K84JQyhh0YAj2EZFelcjoFFFFAUi1fTEnieKQZV1II9tLaKDnjW+GntJjE4JXJ2N9Zf4jxFaQWgq9Ne4ejuUKyKD/H0g+BqtdT4Mmt2O0F1/aH8a9bh7OOU1n4rzOxwZzzh5h97LNKCmebHPCxj95v7NJ+Ntbdbx1VQwREXqRzwXP7w+FJ9E4oltkMSqgBYsd6vnJwPBh6KSX92JZHlcruc7jjkOgGAOfgBXNzdPHsZZTlm8ajDu3gwn07rKGu51qU9FA9pLfwpleDqT1PM0+zJnkoJ9gpVpvCckzDcMD0Vfg6/W6UvyST+zLsdnuWfPbZP4MegcPtcSqSPMB+J/hV36HpoijA8TTTp/DUkIQw90MfSDhunpG2pRXLzct5ct16HHxzCaFFFFYtBRRRQFRPiuTddWkf1FmmPuCxL/SN8KllQvUX36hOf0UUMQ9rF5W+RSr4e1cvRytaorj677zUrpvBWEY+woQ/MGrxjlCjJ8OZ9grnC7uzJJJIfz3Z/5zE1py+pFOP2s3sIss3F3N9SKOMe2Ry5+Ua1dFVt2FWO2xml8Zbhv5saKg/a31ZNYNRRRRQFFFFAUUUUBRRRQYNcpa3Y9xdXMH6KeZB+qJG2/s4rq6ucu1ix7rVrnlgSCKYfajCH9pGoJR2OXebaeL6koYex1/itTySRGzGWXJGCuRnDDHTrVKdn2sNDPLEpx3ydfQUy3L3bqZu0Alb0tz86NGz45GVPP3V0Y3WG2Nm8tOlOEJi1lb7vpKgjb9aPMZ+a081yhpHaLqNsoSG6kVQSdp2uMk5PJwepJNP1t25aov0nhf8AWhX+xtrnbOkaKoS3/wDELeD8pb27ewyJ/aanO1/8ROSBJZjmRkrMeXuMfP40F0ZrGah2vcVM2Etzhc+c5BGcHGAOoHpNMV3xP3GGknctnoke4Y9XnDn06ke+tZxXW74ZfUm9RZ2a1khVhhgDUN4U4o8vMixd8BGBl3AVST4Aqx5+OKknkko6P+0azs00l28rrhuF/CkR4Kh9A+FOW+Zeoz7gfurePUx0YY+Yps1KR2/C0K+Hyp1htVT6IArdHBGQc1tUJFFFFAUUUUBRRRQYNQSwk3y3Uv17mTH6seIR/Rn41Nry5EcbyN0RWc+xRk1X/DRPk0JbqyCRv1pPxh+bGteKbqmdLOILvu7S5k+rDKffsIHzIrn1Byq4O0+926eyjrJIie7Jc/u1UBjJG1ereaPa3mj5kVHJ7MPTpPsyse60qzXxaPvT7ZWMv9qpRSewtBFFHEvSNFQexVCj7qUVmuKKKKAooooCiiigKKKKAqk+3qx23VpN+kikjPticOPlIauyqz7d7DdZQTeMVwB9mRGQ/tbKCndCn2XUDf8AGAfYx2H5MaXdp9tzglA+sh+TD+1TKh85TnGGHP0c+tXzdcP25Tzo1kGQ34xQ+fcRgfCt8POFxZZeMpXMpesiauj14QsDdWoa0tykgljYd0gBbYJEPIdRsYD9Y1IB2WaTnPkUHwOPhnFZZY6rSXbk/vq3hmO5faPvrraPs70sdLG198MZ+8VmPs90xXWRbK2VlIYERKMEdDgDFVSqSTiPzOZwCWwegILnoT191IkU3DrHEu95DtUZOST6PD19eWK6G7lcbcDHTGOXwpPFpMCv3ixRq/TcEUNg9fOAzXRee37MZxamiLhTh9bO2jhUDcBl2H50hA3N8gPYBTxRRXP7bCvKW3Vuo/j8a9aKBtktXj86M5HiP8PGlFnfK49BHUf56ilVJnshvEg5EdfWCMfGgU0V4SX0asEZ1DEZwTzx0z7M16hqI22orANFEs0Vqzgda8JL5RU6CDiy3aSznhjZVeZGiBY4A3jaT7lyfdUavrhIlSKPoCMn0hRThrmsDmCf8+qoabvvH5HIFbceNZZ0y9rN5kWsQ8S8h9wVR97VF+C7LvtRso8ZBnjY+yM96fkhpZ2hXe+7Vf0cSr7yS5/eFOnYxY95qiv4Qwyye9tsQ+TtWWf7qvj6dA0UUVVYUUUUBRRRQFFFFAUUUUBUU7UrHvdJvABkpH3o9sLLL9ympBquqxW0LzzsEjQZZj7cAADmSSQAB1JFUX2idrD3qG3tA8UDZ7wkgSSj6vmk7U9IByenTkQgMo5GugNAuu+sreT60SZ9oXafmDXP0JyoPqFXP2XXe/To1PWN3T57h+9WvF7Uz9Hu+l2iCX9FPC59hfu2/Zc1OxUF1WDfbzoOpjfH6wUlfmBUy0y6EsMUo6SIj/zlB/rpyT0jApooorJoKKKKAoopj431d7XT7u4i+nHE7JyzhsYBI8QCc+6ge80ZqiJNNkWFJ7Sw1cagNkgu3YsJHyC3eL3pUxsMjG3oR1qYa1pIvdcS3neYQnTBK8SSvGrt5WV2vtIJHPwwfNHOgsfNNGsXFzEwliQzRhSHiXaHyDkMmcbjjltz4DAqM9nlmLW+1awhLeTwNavEjMz9338LO6qWJOMgVPsVMukXyr++7RdMmXbP5jj82UNFIh8cH6QPspmh7RLVeUDyS45DaGc+rmBk1aN5p0Uy7Zo0kX0OiuPgwNekFuqKFRVVR0CgKB7AOVb48sxmpGV47b5qB2PaIvn98roSFZRMrR5HNSVDAZHIdKH7R4D0KZ9oqdy2yNgsqtjpkA4z1xmk8ui27AhoYiD1zGhz7cisrlLd6aSWTSv5+PoueCBTPecajqkvuz/GrM/0MsM58jts/wAhF/dpTHw/arzW3gHsijH3CpmULKppNQmu2CR+cT1OeSjPUnwFLWsWtyAW3buYIGM+BGPD/EVKbsg3t2VAATuYAAMAbYzI2APXL8q8tQgQwsXHJVLZ8RtBOR863xy+7HLHalNZuu8uZn9LkD2DzR8gKs/sDsed7OR+ihHuDSN+8lVGlPvBHG82nzM8eWjZvxkZOFcDkCD4MPAj2Hlyrkrojp+io7whxzbaijGDcrpjfG4AZc9DyJBU8+Y9HPFSKgKKKKAooooCiiigKwTWawaCiu2HtA7+Z9OiXCQSAyOerSKCCoHgqlveR6udbUu4w/2tff8AUz/0jVnh2MeV238qn30CeaykhZopVKOh5qeo3KHGfXhhVj9jt55l1EfBkkH2gQfuFJ+1fhi4OpGWGGWRZ4omBSN3G9F7th5oODhUPP01jgLha/huT3ltMizRsAWXAyrKfO+p9rGfCrY3V2izc0sOW9VT9b1D+PSn3g9StnChOTGCnuU4X9nFN9jwSu8SznLAYABOB7zyHrwPfUlt7ZY12oAB6BTLK5ImOnrRVY9s/FF9p/kdxaylYmdklTZGwYjDqMspIyocciOlM3bJ2l3drcW8OnzbAYe+kKpG+RI2EzvU4wFzyx9MeqqrLnoqpO0LtCusaRHpsvdyXwWQ4VHOJe7VBh1OPOZv5tPkWon8PGDy+U4iB8kMTbPyIO/vc7c/ndOpxQT+vC9s0mjeKVQySKyOp6MrDBB9oNQvU+2nS4GmR5JDJC5jZBE24srMrbc4UgFTzJA6emnnhPj2z1GGSa3cgRflBINjR8iQW5kYwCcgkcj6KBoh7PLqNRDDqt3HbKNqx7IWkVfBVnI3AAchy5YqQR8MoL4X+9y4tfJNpxtKd73u4nGd2eXXFV9xh20WslpdpYvcCRVwk6xMI9+5ej9VyM8yBT7wnxvHBolre6jOcspBdss7v3jgKAObNgfAZPSgk2ncOJDd3d2rMWu+43KcbV7iMxrtwM8wcnOad6hOgdrthdTpbjvoZJMd2J4+7Ememwgkc/DOM+HOnnTuM7We8msY2bv4AS6sjKMAqMhjyYecvTwNA+0VHdA4/srxrhLeTcbfnJlWUbcsNyk/SHmnmPV6aS2/ahp72cl93rLAj90WZHUtJtDbEXGWOCOnr9BoJZRUF0jtisbieKAJcxtMwSNpIdqOx6YYMetTW5VijhDtYqQp9DEcj8aD1rBqluLX4g062a6uNVgKghVVYY9zu3RVzCBnGT7Aam/ZPqF7cack+oOXeV2ZCVRT3OAFyqqBzIYj0giga42w8xb/AHk0kufDDHzR7lCj3Uj4wvNlhcsD1jKD7ZCf11NNY4OgmHLKMDkEEgA+kYIK+41A+0Lhq8aBYIYXlMki/kxuGFDNknovQfSxV/nutK/Kp7OBk+A+6vS50+SFu7lUq21WwfQ6hgfeD8cjwp2Xgu9MqQPa3CmRgnOJwMMcMd2MYAyc58KeO1+MDU2GOQiQD1ANJVFjdwFxR5BeLMRuUqY3H/AxUkj1ggHnXTMcgYAjmCMg+kHmK5EI5HH+eddZaV+Qh/k0/cFArooooCiiigKKxuFY3ig2oNad4KDKKDlHjD/a19/1M/8ASNXpw7/+3bfyq/114cYyD8LX3/Uz/wBI1b8PTr5XbkkDEq5JOAKDq9Og9gravJJhgc/Ctu9FBvRWneitWukHVlHtIoIb2y6N5RpFzgZaEC4X1d2cv/7Zeqt7MtEfVRqUs2CRYx2Ufo3iNVjYesdypPrc+mr/AJL+EgguhB5EZByPZXhFfWsYIVoUHU4KIPf0oOfOyCOS91WzEvNbCB8epVdymfWJJh7lHoqaR/8A9i3/AE//AMYVa9vDEp3RqgLeKqoyOvUdaz3Me7ftXd03bRux069aCq+x6MHVNeJAJFwQDgZANxc5GfDPKo9wvp7unFcNsPOyyoq+IEtz5igelQVA9dXtFCiklVUFuZIABJ9ZHXqfjRFAiklVVS3MkAAk+sjr1PxoOf7DjqxHDUmnhitzsdSgjc7mM2/eXA24245k5GMeitNdtm/AmgXLKXt4JHM4AyMNMMbh6CFdcnxYDxq+4tHtlZ3WGFWk+mwjQF+efPIGW5+mlAgTbs2rswRtwNuD1G3pigpbtL4ht9UudKg0yQTTCbfuRW/FoSh84kDGNu4+jZzxWO1u6k0zVk1GEY8qtZoTjl+NWMxhvdmFvsVcVho1tASYIYYi3UxxohPt2gZpRPbxvjeqtjpuUNj2ZoOctc0uTQ4raRAf/wA7TpbebngiZ/OY+1Q8Y+walmscL2cHD2n2t/K9vvdZBKqGQJcSRySESIOZXaSnL0Crhnt43wHVWx03ANj41i6to5F2SqjqeqsqsvwPKgozh3i++h1GytI7+PU4ZXUMAjMyJuALszLuVlXLZ3H6Jz677pBp+j20GfJ4YYs9e7jSPPt2gZr3k1GJTtaRAR4Fhn4daCkuK7ltf1uLT4mJtLUkyMp5HaR3z5HpOIlPPrnoTV428CoqogCqoCqAMAKBgADwAHKklu9shJTulJ67Qq59uKVLdoejKftD+NB60VqHFZ3UGa537Yf9qP8AyafvyV0NvFc8dsDD8KSYP+7T3ec/X5fGghb9D/nxrrLSvyEP8mn7grkxzyP+fGustKP4iH+TT9wUCyisZozQZorGazQRfX+Jo7SIzTFtgIXzVLHJ6ch4VDdU7XLKSJ0juXhdhgOIpCynPUArg+j31ZLWYNeDaUp8KCmY+0VkBxftcN4B7WVFx+tHzz8qTXfaleOpWOCXJ6PEZvueL7jmrv8AwUPAVg6UPX8TQcr6jYXM8jSmCcM5LMxjlJZmOST5vXNJU065jYNsmUjx7uQY+K11b+CBWRoy0HOVjxpqBdS1+Y8H/eyMF9hUREfKpza8ZTy4HlumrkYz3kztnHI7XKAnOPRVqPw5C300Vv1lDfeKb7ns70+T6drAf/SQH4gA0Ffx2l/L/wCaRY/5VvC3zLUrXhaZvyupXh/USOL7lNSC57GNKfn5PsPpSSVf7WPlSQ9idmPoS3iepbjl81NA3p2f27flbi8l/XuXAPuAFK7fsy00YJtg/reSZ/vfFeo7FLL8+S7f1NcHHyUVMtO0ZIIkhjGEjUKoJJwo6DJ5mg8YZmUBQMAAAeoDkBShbhqUC2rfuKkJhcNWfKGpR3FHcUHh5Q1Y8oalHc0dxQJ+/atTO1Ke4o8nqdhKZ2rUztSs29Y8mptBG07VHtY4Qs7pzLPCGc4BffIrYAwOasPCpZ5JWjWANNiBHgC0X8nJcx/qXMnL3NmvJ+F2H5O/vF9pWT71p11Dsjs5ZHl3XKO7Fm2TsoLE5JwQcUl/1M23jcXpHoNx/wDSoSZptIv05pqfIfpbWH5nNa/6RXcC+ffae7Z/PZosDA5Du3OfgP4SOHsZ00c3ikk/lJpT9xFOVt2aadH9G0g96b/381AqDiLj+9LApfQgD8yCeQ/Nosn2EmonqF1eXT943fSN4thnJ6fVQeiuoIOG4E+hFGn6saL9wpR+DRQcrQaZcA5eC4cejuph8wKm+ndpd7CNrw3LgAABzIqqAMDpGTV5fg4VsLL1mgqCDtVLgiSbyc45ER3MpB9e5VXHup64e7TYItxuL5p9wGAYWQLjxGBzqxDZ++hbNfqj4Cga+H+PLa8cxwM5IXccowGMgdT486kHfV4rEK27oUCnbRtraig121grW9YNB57aNtemKxigAtG2thRQa7aNtbUUGmyjZW9FBpso2VvRQabKNlb0UGmyjZW9FBpso2VvRQabKNlb0UGmyjZW9FBpso2VvRQabKNtb0UGu2tJHVRliB16+oZPyr1pDqOjRztG0mT3ecDOBklTk458io8aBQkqkAgg56c+uRn7udYFwhJUMuQAcZGcNkLy9eDj2Gm9OFbYMX2EsSGyXdsFSpGMnljYvTwGOnKvKLg21VURUIVChADuOcbtImefnYZ2PP1egUDpNcois7sAqjcSTyAHj8jXoWXoSM+jl49P6/hTQeDbTzvxeNwRThmHKNO7Udfqcvn150pm4egdg7KSwZGyXb6SclJ58+X3UC1Sp6EH2EGs93SXT9FhgOYUCeaF5egBVGfTyUfP0ml1AUUUUBWDRRQFFFFBmiiigKKKKAooooCiiigKKKKAooooCiiigKKKKAooooCiiigKKKKAooooCiiigKKKKAooooP/2Q=="/>
          <p:cNvSpPr>
            <a:spLocks noChangeAspect="1" noChangeArrowheads="1"/>
          </p:cNvSpPr>
          <p:nvPr/>
        </p:nvSpPr>
        <p:spPr bwMode="auto">
          <a:xfrm>
            <a:off x="141121" y="-745560"/>
            <a:ext cx="2427840" cy="1555200"/>
          </a:xfrm>
          <a:prstGeom prst="rect">
            <a:avLst/>
          </a:prstGeom>
          <a:noFill/>
        </p:spPr>
        <p:txBody>
          <a:bodyPr vert="horz" wrap="square" lIns="82944" tIns="41472" rIns="82944" bIns="41472" numCol="1" anchor="t" anchorCtr="0" compatLnSpc="1">
            <a:prstTxWarp prst="textNoShape">
              <a:avLst/>
            </a:prstTxWarp>
          </a:bodyPr>
          <a:lstStyle/>
          <a:p>
            <a:endParaRPr lang="es-ES_tradnl" sz="1633"/>
          </a:p>
        </p:txBody>
      </p:sp>
      <p:sp>
        <p:nvSpPr>
          <p:cNvPr id="11" name="10 CuadroTexto"/>
          <p:cNvSpPr txBox="1"/>
          <p:nvPr/>
        </p:nvSpPr>
        <p:spPr>
          <a:xfrm>
            <a:off x="554372" y="1355385"/>
            <a:ext cx="8035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_tradnl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3.1.- Configuramos el grupo de trabajo</a:t>
            </a:r>
          </a:p>
        </p:txBody>
      </p:sp>
      <p:sp>
        <p:nvSpPr>
          <p:cNvPr id="13" name="1 Título">
            <a:extLst>
              <a:ext uri="{FF2B5EF4-FFF2-40B4-BE49-F238E27FC236}">
                <a16:creationId xmlns:a16="http://schemas.microsoft.com/office/drawing/2014/main" id="{ADB864DE-B228-41E5-B261-D8E762FCF5B5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3.- Configurar las opciones de compartición. 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01585CD-7E0A-4F73-9FA0-B07F04F8B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72" y="2184617"/>
            <a:ext cx="4886325" cy="3524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AD6CC4E-C955-4347-889C-730F2ACE7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51" y="2658388"/>
            <a:ext cx="5314950" cy="34385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44F142F-95F6-4F3A-8E9C-24A71E575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001" y="3430556"/>
            <a:ext cx="1228725" cy="7239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9BEE97B-1511-4D96-96C0-F2E2C73AC3FA}"/>
              </a:ext>
            </a:extLst>
          </p:cNvPr>
          <p:cNvSpPr txBox="1"/>
          <p:nvPr/>
        </p:nvSpPr>
        <p:spPr>
          <a:xfrm>
            <a:off x="6244348" y="1695760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Windows </a:t>
            </a:r>
            <a:r>
              <a:rPr lang="es-ES" dirty="0">
                <a:sym typeface="Wingdings" panose="05000000000000000000" pitchFamily="2" charset="2"/>
              </a:rPr>
              <a:t> Sistema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09156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7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1" y="6245641"/>
            <a:ext cx="289584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7</a:t>
            </a:fld>
            <a:endParaRPr lang="es-ES" sz="1270" dirty="0">
              <a:solidFill>
                <a:srgbClr val="FFFFFF"/>
              </a:solidFill>
            </a:endParaRPr>
          </a:p>
        </p:txBody>
      </p:sp>
      <p:sp>
        <p:nvSpPr>
          <p:cNvPr id="20482" name="AutoShape 2" descr="data:image/jpeg;base64,/9j/4AAQSkZJRgABAQAAAQABAAD/2wCEAAkGBhISERIREBQUFRUUFhYUFxcXFRQVFxcVFhQYFRcXFxYZHCceFxojGhoYHy8gIycpLCwsFh8xNTAqNSYrLCkBCQoKDgwOGA8PGikfHCQ0LywsLCwsLS4sLSwsKSwsLCwsKTUpKSwsKSkpLCksKSwsLCktKSkqLCwpLCwxKSwpKf/AABEIALQBGQMBIgACEQEDEQH/xAAcAAABBAMBAAAAAAAAAAAAAAAABAUGBwECCAP/xABPEAACAQMCAwMIBAkICAYDAAABAgMABBEFEgYhMQcTQRQiUWFxgZGhMlKCsRUjM0JTcqKy0XOSs8HC0uHwFhc1Q2JjdJMIRYOjxOIkNDb/xAAaAQEAAwEBAQAAAAAAAAAAAAAAAQIDBAUG/8QAJxEBAQACAgIABQQDAAAAAAAAAAECEQMEITEFEhNBYSIykbFRcdH/2gAMAwEAAhEDEQA/ALtmnVFLOwVQMksQAB6STyFJNP1+2uCRbzwykdRHLHIR7QpOKiHEVkt/rEVjcZa2t7bytoskLLK0vdJvA+kqgE49J9dPp7P9PEsM8dtFFJCwdGiRYjkcsNsADAgkYNBIaKgCcS6reNPLpsdoLeGR4k7/AL0yXDRHDlShCopIIGffWdQ7R5DYafeWkCs93dRWxikYrtZu8V1DjoQ6YDEYwc48KCfUVXVzxRrFvdQ2k0VjLJeLJ5OY2mjSN4gGfvS2S6hDnzQCceFOfDXEV6L+XT9RFuZBAt1HJAJFUxmTumVlck5DUEyoqstM4t1q7s/LreGxVE707GMzPN3UjK23BxHyXAyTkjPIEU/3fEdzcWVteWD2kKyoJJGuy+1AQPNG0gEhsgk8uVBLqKhXAnGc11PdWtw1rI9uI3E1q5eGRJM8uZJVlIwRnx9XNFwpxbq2oW8VxFbWkcbGQM8kknnlXdAY40yQoIAO45JBxgYNBYVaQzq4yjBhkjIIIyORHKq37Jhf90cm08n8put+BN3u/vXzsyduN+MZ549dbQcYNbaJdX0EECNFPKojUMIyfKhEWI3ZyQSTz60Fk0Uw6BeahJIzXcEEEJXMaLI0k6tkcpSB3fTP0ScH00/UBUM4g7UbW3doYQ11MORSLG1D/wAcp81fYMmoX2g9oz3Mj2dm5SBCVmmU4aUjqkbeCeBI6+zr48F8Hm6gmMBEfdYVBjzXcjJDN1HLHPn9KtZhJN5KfNvxDjddoWpS/QNtbj0BGnf3sxC/AUlHFmqdfLVPqNtDj5c6Vf6tb/8A5P8A3D/drP8Aq2v/APk/9w/3atvFGq2te0vUIvy0UFwvj3ZaGT+axKn4iplw12hWl55iMUlH0opBscfZPUesZqGf6tr/AP5P/cP92mPivgue2jSecopDhUeNzvV8FgQcDl5pqNY03YvUGs1V3Zx2jtI3kl4R3yjKt0EqjxHoYeI8evpq0FbIyKyssuqvLtmiitJZQqlmIAAJJPQADJPwqEtVukLmMMpcDJXcNwHpK9QOY+NetUzpG+Oa14gfcBe3ksUoORts58Q2270KjRo2f+MVOuMOK7m1ubC3toFna6M67S+w5ijDqQ5OFAJJbIPJTgZoJZXncXCxozyMqqoLMzEKqqBklieQAHPJqFahxRqUIt7VobVr+6kk7sI8pt44Y1VmklJAYkZxgdfD0Hy1v8JjTtTXUPJGTyK4KPb96p3d02VZHzyxzyD4UE7hmV1V0IZWAZWUgggjIII5EEc80GdQwQsNxBIXIyQOpA6kVVttxNqllp9neSx2nkaR2qNGGla47p1jjEm/km4kg7QDjOMnmaleo3yjV7SHuoyz21wwlIPeIFZRtU5xtOedBKqKivDfGRktrqS8Cxy2Uk0dwFztAiy4dQxJ2smCPTzpq/05vTaWGyGHy3USxijYuIo4lBk7yQ53HEe0kDHNvVghP6Khek8TXsN2LLU0gLSRPNBLb7wr91jvIyj8w4Bzy5YpFw7xPqV/At3avp+1mJ8mIlMioGIw8yv5smB9THMUFg0UCighnFmjXcd5Dqenos0iRtbzwFhGZYC28bHPIOrc+fX5H1sOJtRuJokXTnt4tw76WeSPIUdRHGhyzH09Kl1FBXGmvqOmCezhsWukMssttKkkariVy+yYMQV2sTk+PzrA4FuYrHSLdQJJLfUILq4IZQFBeWSVhuI3BS4GBzOOlWRRQRXX9Fmk1PSbhEzHb+Wd62VG3vYFROROWywI5A48cUHRpvw35Zs/Efg/uN+5fyvlYk27c7vo884x66lOaRfhu37/AMm71O9295szz27tufR18OtBVXA2vX66UttaWEkhc3CxT97EIRvnkyz5O5dpJ83HPb66Xa1wPJbrpSm2OoW9pC8ckCso/HMAe+EbkBxncMHpVkaRpENrEsNugSNSxCgscFmLtzYk82JPvpbQQDgXQJ4r67uXso7KGWGBY40aE80Zt24R4AfmCeWOfU07dmWizWmmW9vcpslQzbl3K2N1xI681JByrA9fGpTRQQHggXlnLJYy2chja5nlW5V07rupGaRSRnduzhduPH1U23XBt4dBvLIRfj5JpHRN8fNWvFlB3bto8wZ5n51aFFBgVBO2Hio2ll3cRxLckxKR1VMfjGHuIX7dTyqC7c70yaikXhDCv852ZifgF+FaceO8lM7rFBIrjaAo6CrfsNUl07SbNYcLPdFpmJAbahwQQDyztMY5+uqd7vlUn0vWyUjEzzTsoIVRvlKLnkozyUchyzTuTPHj/RN38Oj4dOLLml5bJjPN2ndpxVqLdZz/ANuL+5XlqvGOoRmFFnO+aVY1/FxHl1c/Q8FpvtOLIo8d/BcxL9d4jt95HSl+lQLf6qphYPFbQZDDmveTcifaE+6vm+PPuTm1yTKTVv4/E/nT1O3zde8d+ljj/jxo96JcanLMZJLsLax5aQmKENgc9gbZjp1PgPXUC4/4knvrjl5kCHESc8nwLsPrH5Dl6c2XxZMFQWkXJFwZPWeqqf3j9n11VnEY7tWbxHT2nkK9Lj7GUynFveX3/wBvneTK4+IiUl6ySB42IaJso3jlT91dH8B8Ri7to5PrLnHoYcmHxzXNAh5Va3YhqBCyRHosmR7GA/rB+Nevy4ax2tx5edLoqO8f2dzNYTW9mu6ScCHO5VCRyMFkcliMgJu5DnzFSKiuZurvVOxWxa1kihEwfuyIybiYqJAvmEoW243Y5YpUNJvZrjQrieIq9utx5V58R2O9sIweTHducZ83OM88VOqKCH8a6VdC5s9Qs4xM9r3qPDuCGSKZQG2MeQZSAQD1+R8bzUL2/s7+A2EluHtZkjMssW+SV0ZQgQHzRz+kxxU2ooILxPw1cy6CllHHunEVmpTcg86J4S43FtvIK3jzxyzTlf6NM2r2l0qZijt7iN2yvJ3ZSo253HODzAxUopFqWswW4UzyKgZlRc+LMcAfHx6CggvGXBF1NenyYDyW/WGO+O4KVFvIGDAEgkvHmPkD45xmnfjTRbgS2N9ZRCWSyaTMG4J3kM0YjcIx5BgACAf8DLkkBGQQQfEcx8a2oIJp9veXuoRX09q1tFaQzJDHI6GSWWYAMzBchECjHPx5+yP67w613g2+kzWV+XRvKQ8CRRNvBdzJFJmXln8zJzVt0UGFFZoooCiiigKKKKClO3S5mW7t1EjiJ4CQgYhd6yEOSB1OGTr6KiPZ/Li+RR/vUdPDmQNw+YFWH2+WOYbOf6krxH2Sx7h84hVU6Bed1d20v1JUz7Nwz8qC/tO4ikjOyXLAcuf01+PX3/GpPaXySLuRsj5j2jwpgntVcYYZ9B6Eew+FJ9HBhu0jJysqSAHoQybW2n08snPqNaZcdnlSZb9pdRRRWa4ooooCuf8AtitiNVdj+fFER7sr/VXQFVX22aGWWG7UfQzG/wCqxyp9zcvtVvwX9cZ8v7VQiLJCjxIHxqZ6IVUgLyFRm3j57vQOXtPL+vPupfbX+3wPwr1cZJK8zl3ZNLX0y7TYd+NuDuzzGMc858MV68AaOtpazXjIEe6YzCMeaFjJPcxhfAkEe9seFRXhKTyuVbfntbm46fix9L4jzftVZHEFyB3UfIcy5HqXAX9og/ZrxviPNOvx5Z37ef8Aju6WN5FfXK6qSweC2JJJLiZsEk5zjGahfFVtOpVZ3jJbLbYwcDHTzjzNWre34xVXcQzd7cu3gvmj3f414HwPmz7fauVxkk8+vP8Adej3etx8HD81930jrRVPex+AiSU+llHwB/jUNuI8VbHZZopjjUkcz5x9/P7sV9d2tY46eXwXdWZRRRXmuwUUUUBWHcAZPIDxrNMPF94UijQDJlmSMZPLmGYk+wKTj1Ug01LicDKw8z9c9B7B4+0/Oqv7U5n7qESEkyyFst1IRcdDzx5/qqxdMsFXmfOb0nw9g6D76rDtiu915DH+jhB97sT9wWtLhqbqky3dI7wfPKt7aLC7IWniXzSQCO8G7I6Ebc8jXTgrnnsosu81W35co1llP2UKD9pxXQ9ZriiiigKKKKAooooCiiighPbFY95pM7eMTRTD7Ei7v2S1c8yekeH8a6q4l0/v7O5g/Swyp72QgfPFcqI25QfSB8xQdIaTd97BDL9eNG+Kgn51pqD7ZLWT6lwgPslVoT83Wmbs2ve80639KBoz9ljj5Yp24iUm2mI6oveD9aIiQfNa6/eLn9VM6K84JQyhh0YAj2EZFelcjoFFFFAUi1fTEnieKQZV1II9tLaKDnjW+GntJjE4JXJ2N9Zf4jxFaQWgq9Ne4ejuUKyKD/H0g+BqtdT4Mmt2O0F1/aH8a9bh7OOU1n4rzOxwZzzh5h97LNKCmebHPCxj95v7NJ+Ntbdbx1VQwREXqRzwXP7w+FJ9E4oltkMSqgBYsd6vnJwPBh6KSX92JZHlcruc7jjkOgGAOfgBXNzdPHsZZTlm8ajDu3gwn07rKGu51qU9FA9pLfwpleDqT1PM0+zJnkoJ9gpVpvCckzDcMD0Vfg6/W6UvyST+zLsdnuWfPbZP4MegcPtcSqSPMB+J/hV36HpoijA8TTTp/DUkIQw90MfSDhunpG2pRXLzct5ct16HHxzCaFFFFYtBRRRQFRPiuTddWkf1FmmPuCxL/SN8KllQvUX36hOf0UUMQ9rF5W+RSr4e1cvRytaorj677zUrpvBWEY+woQ/MGrxjlCjJ8OZ9grnC7uzJJJIfz3Z/5zE1py+pFOP2s3sIss3F3N9SKOMe2Ry5+Ua1dFVt2FWO2xml8Zbhv5saKg/a31ZNYNRRRRQFFFFAUUUUBRRRQYNcpa3Y9xdXMH6KeZB+qJG2/s4rq6ucu1ix7rVrnlgSCKYfajCH9pGoJR2OXebaeL6koYex1/itTySRGzGWXJGCuRnDDHTrVKdn2sNDPLEpx3ydfQUy3L3bqZu0Alb0tz86NGz45GVPP3V0Y3WG2Nm8tOlOEJi1lb7vpKgjb9aPMZ+a081yhpHaLqNsoSG6kVQSdp2uMk5PJwepJNP1t25aov0nhf8AWhX+xtrnbOkaKoS3/wDELeD8pb27ewyJ/aanO1/8ROSBJZjmRkrMeXuMfP40F0ZrGah2vcVM2Etzhc+c5BGcHGAOoHpNMV3xP3GGknctnoke4Y9XnDn06ke+tZxXW74ZfUm9RZ2a1khVhhgDUN4U4o8vMixd8BGBl3AVST4Aqx5+OKknkko6P+0azs00l28rrhuF/CkR4Kh9A+FOW+Zeoz7gfurePUx0YY+Yps1KR2/C0K+Hyp1htVT6IArdHBGQc1tUJFFFFAUUUUBRRRQYNQSwk3y3Uv17mTH6seIR/Rn41Nry5EcbyN0RWc+xRk1X/DRPk0JbqyCRv1pPxh+bGteKbqmdLOILvu7S5k+rDKffsIHzIrn1Byq4O0+926eyjrJIie7Jc/u1UBjJG1ereaPa3mj5kVHJ7MPTpPsyse60qzXxaPvT7ZWMv9qpRSewtBFFHEvSNFQexVCj7qUVmuKKKKAooooCiiigKKKKAqk+3qx23VpN+kikjPticOPlIauyqz7d7DdZQTeMVwB9mRGQ/tbKCndCn2XUDf8AGAfYx2H5MaXdp9tzglA+sh+TD+1TKh85TnGGHP0c+tXzdcP25Tzo1kGQ34xQ+fcRgfCt8POFxZZeMpXMpesiauj14QsDdWoa0tykgljYd0gBbYJEPIdRsYD9Y1IB2WaTnPkUHwOPhnFZZY6rSXbk/vq3hmO5faPvrraPs70sdLG198MZ+8VmPs90xXWRbK2VlIYERKMEdDgDFVSqSTiPzOZwCWwegILnoT191IkU3DrHEu95DtUZOST6PD19eWK6G7lcbcDHTGOXwpPFpMCv3ixRq/TcEUNg9fOAzXRee37MZxamiLhTh9bO2jhUDcBl2H50hA3N8gPYBTxRRXP7bCvKW3Vuo/j8a9aKBtktXj86M5HiP8PGlFnfK49BHUf56ilVJnshvEg5EdfWCMfGgU0V4SX0asEZ1DEZwTzx0z7M16hqI22orANFEs0Vqzgda8JL5RU6CDiy3aSznhjZVeZGiBY4A3jaT7lyfdUavrhIlSKPoCMn0hRThrmsDmCf8+qoabvvH5HIFbceNZZ0y9rN5kWsQ8S8h9wVR97VF+C7LvtRso8ZBnjY+yM96fkhpZ2hXe+7Vf0cSr7yS5/eFOnYxY95qiv4Qwyye9tsQ+TtWWf7qvj6dA0UUVVYUUUUBRRRQFFFFAUUUUBUU7UrHvdJvABkpH3o9sLLL9ympBquqxW0LzzsEjQZZj7cAADmSSQAB1JFUX2idrD3qG3tA8UDZ7wkgSSj6vmk7U9IByenTkQgMo5GugNAuu+sreT60SZ9oXafmDXP0JyoPqFXP2XXe/To1PWN3T57h+9WvF7Uz9Hu+l2iCX9FPC59hfu2/Zc1OxUF1WDfbzoOpjfH6wUlfmBUy0y6EsMUo6SIj/zlB/rpyT0jApooorJoKKKKAoopj431d7XT7u4i+nHE7JyzhsYBI8QCc+6ge80ZqiJNNkWFJ7Sw1cagNkgu3YsJHyC3eL3pUxsMjG3oR1qYa1pIvdcS3neYQnTBK8SSvGrt5WV2vtIJHPwwfNHOgsfNNGsXFzEwliQzRhSHiXaHyDkMmcbjjltz4DAqM9nlmLW+1awhLeTwNavEjMz9338LO6qWJOMgVPsVMukXyr++7RdMmXbP5jj82UNFIh8cH6QPspmh7RLVeUDyS45DaGc+rmBk1aN5p0Uy7Zo0kX0OiuPgwNekFuqKFRVVR0CgKB7AOVb48sxmpGV47b5qB2PaIvn98roSFZRMrR5HNSVDAZHIdKH7R4D0KZ9oqdy2yNgsqtjpkA4z1xmk8ui27AhoYiD1zGhz7cisrlLd6aSWTSv5+PoueCBTPecajqkvuz/GrM/0MsM58jts/wAhF/dpTHw/arzW3gHsijH3CpmULKppNQmu2CR+cT1OeSjPUnwFLWsWtyAW3buYIGM+BGPD/EVKbsg3t2VAATuYAAMAbYzI2APXL8q8tQgQwsXHJVLZ8RtBOR863xy+7HLHalNZuu8uZn9LkD2DzR8gKs/sDsed7OR+ihHuDSN+8lVGlPvBHG82nzM8eWjZvxkZOFcDkCD4MPAj2Hlyrkrojp+io7whxzbaijGDcrpjfG4AZc9DyJBU8+Y9HPFSKgKKKKAooooCiiigKwTWawaCiu2HtA7+Z9OiXCQSAyOerSKCCoHgqlveR6udbUu4w/2tff8AUz/0jVnh2MeV238qn30CeaykhZopVKOh5qeo3KHGfXhhVj9jt55l1EfBkkH2gQfuFJ+1fhi4OpGWGGWRZ4omBSN3G9F7th5oODhUPP01jgLha/huT3ltMizRsAWXAyrKfO+p9rGfCrY3V2izc0sOW9VT9b1D+PSn3g9StnChOTGCnuU4X9nFN9jwSu8SznLAYABOB7zyHrwPfUlt7ZY12oAB6BTLK5ImOnrRVY9s/FF9p/kdxaylYmdklTZGwYjDqMspIyocciOlM3bJ2l3drcW8OnzbAYe+kKpG+RI2EzvU4wFzyx9MeqqrLnoqpO0LtCusaRHpsvdyXwWQ4VHOJe7VBh1OPOZv5tPkWon8PGDy+U4iB8kMTbPyIO/vc7c/ndOpxQT+vC9s0mjeKVQySKyOp6MrDBB9oNQvU+2nS4GmR5JDJC5jZBE24srMrbc4UgFTzJA6emnnhPj2z1GGSa3cgRflBINjR8iQW5kYwCcgkcj6KBoh7PLqNRDDqt3HbKNqx7IWkVfBVnI3AAchy5YqQR8MoL4X+9y4tfJNpxtKd73u4nGd2eXXFV9xh20WslpdpYvcCRVwk6xMI9+5ej9VyM8yBT7wnxvHBolre6jOcspBdss7v3jgKAObNgfAZPSgk2ncOJDd3d2rMWu+43KcbV7iMxrtwM8wcnOad6hOgdrthdTpbjvoZJMd2J4+7Ememwgkc/DOM+HOnnTuM7We8msY2bv4AS6sjKMAqMhjyYecvTwNA+0VHdA4/srxrhLeTcbfnJlWUbcsNyk/SHmnmPV6aS2/ahp72cl93rLAj90WZHUtJtDbEXGWOCOnr9BoJZRUF0jtisbieKAJcxtMwSNpIdqOx6YYMetTW5VijhDtYqQp9DEcj8aD1rBqluLX4g062a6uNVgKghVVYY9zu3RVzCBnGT7Aam/ZPqF7cack+oOXeV2ZCVRT3OAFyqqBzIYj0giga42w8xb/AHk0kufDDHzR7lCj3Uj4wvNlhcsD1jKD7ZCf11NNY4OgmHLKMDkEEgA+kYIK+41A+0Lhq8aBYIYXlMki/kxuGFDNknovQfSxV/nutK/Kp7OBk+A+6vS50+SFu7lUq21WwfQ6hgfeD8cjwp2Xgu9MqQPa3CmRgnOJwMMcMd2MYAyc58KeO1+MDU2GOQiQD1ANJVFjdwFxR5BeLMRuUqY3H/AxUkj1ggHnXTMcgYAjmCMg+kHmK5EI5HH+eddZaV+Qh/k0/cFArooooCiiigKKxuFY3ig2oNad4KDKKDlHjD/a19/1M/8ASNXpw7/+3bfyq/114cYyD8LX3/Uz/wBI1b8PTr5XbkkDEq5JOAKDq9Og9gravJJhgc/Ctu9FBvRWneitWukHVlHtIoIb2y6N5RpFzgZaEC4X1d2cv/7Zeqt7MtEfVRqUs2CRYx2Ufo3iNVjYesdypPrc+mr/AJL+EgguhB5EZByPZXhFfWsYIVoUHU4KIPf0oOfOyCOS91WzEvNbCB8epVdymfWJJh7lHoqaR/8A9i3/AE//AMYVa9vDEp3RqgLeKqoyOvUdaz3Me7ftXd03bRux069aCq+x6MHVNeJAJFwQDgZANxc5GfDPKo9wvp7unFcNsPOyyoq+IEtz5igelQVA9dXtFCiklVUFuZIABJ9ZHXqfjRFAiklVVS3MkAAk+sjr1PxoOf7DjqxHDUmnhitzsdSgjc7mM2/eXA24245k5GMeitNdtm/AmgXLKXt4JHM4AyMNMMbh6CFdcnxYDxq+4tHtlZ3WGFWk+mwjQF+efPIGW5+mlAgTbs2rswRtwNuD1G3pigpbtL4ht9UudKg0yQTTCbfuRW/FoSh84kDGNu4+jZzxWO1u6k0zVk1GEY8qtZoTjl+NWMxhvdmFvsVcVho1tASYIYYi3UxxohPt2gZpRPbxvjeqtjpuUNj2ZoOctc0uTQ4raRAf/wA7TpbebngiZ/OY+1Q8Y+walmscL2cHD2n2t/K9vvdZBKqGQJcSRySESIOZXaSnL0Crhnt43wHVWx03ANj41i6to5F2SqjqeqsqsvwPKgozh3i++h1GytI7+PU4ZXUMAjMyJuALszLuVlXLZ3H6Jz677pBp+j20GfJ4YYs9e7jSPPt2gZr3k1GJTtaRAR4Fhn4daCkuK7ltf1uLT4mJtLUkyMp5HaR3z5HpOIlPPrnoTV428CoqogCqoCqAMAKBgADwAHKklu9shJTulJ67Qq59uKVLdoejKftD+NB60VqHFZ3UGa537Yf9qP8AyafvyV0NvFc8dsDD8KSYP+7T3ec/X5fGghb9D/nxrrLSvyEP8mn7grkxzyP+fGustKP4iH+TT9wUCyisZozQZorGazQRfX+Jo7SIzTFtgIXzVLHJ6ch4VDdU7XLKSJ0juXhdhgOIpCynPUArg+j31ZLWYNeDaUp8KCmY+0VkBxftcN4B7WVFx+tHzz8qTXfaleOpWOCXJ6PEZvueL7jmrv8AwUPAVg6UPX8TQcr6jYXM8jSmCcM5LMxjlJZmOST5vXNJU065jYNsmUjx7uQY+K11b+CBWRoy0HOVjxpqBdS1+Y8H/eyMF9hUREfKpza8ZTy4HlumrkYz3kztnHI7XKAnOPRVqPw5C300Vv1lDfeKb7ns70+T6drAf/SQH4gA0Ffx2l/L/wCaRY/5VvC3zLUrXhaZvyupXh/USOL7lNSC57GNKfn5PsPpSSVf7WPlSQ9idmPoS3iepbjl81NA3p2f27flbi8l/XuXAPuAFK7fsy00YJtg/reSZ/vfFeo7FLL8+S7f1NcHHyUVMtO0ZIIkhjGEjUKoJJwo6DJ5mg8YZmUBQMAAAeoDkBShbhqUC2rfuKkJhcNWfKGpR3FHcUHh5Q1Y8oalHc0dxQJ+/atTO1Ke4o8nqdhKZ2rUztSs29Y8mptBG07VHtY4Qs7pzLPCGc4BffIrYAwOasPCpZ5JWjWANNiBHgC0X8nJcx/qXMnL3NmvJ+F2H5O/vF9pWT71p11Dsjs5ZHl3XKO7Fm2TsoLE5JwQcUl/1M23jcXpHoNx/wDSoSZptIv05pqfIfpbWH5nNa/6RXcC+ffae7Z/PZosDA5Du3OfgP4SOHsZ00c3ikk/lJpT9xFOVt2aadH9G0g96b/381AqDiLj+9LApfQgD8yCeQ/Nosn2EmonqF1eXT943fSN4thnJ6fVQeiuoIOG4E+hFGn6saL9wpR+DRQcrQaZcA5eC4cejuph8wKm+ndpd7CNrw3LgAABzIqqAMDpGTV5fg4VsLL1mgqCDtVLgiSbyc45ER3MpB9e5VXHup64e7TYItxuL5p9wGAYWQLjxGBzqxDZ++hbNfqj4Cga+H+PLa8cxwM5IXccowGMgdT486kHfV4rEK27oUCnbRtraig121grW9YNB57aNtemKxigAtG2thRQa7aNtbUUGmyjZW9FBpso2VvRQabKNlb0UGmyjZW9FBpso2VvRQabKNlb0UGmyjZW9FBpso2VvRQabKNtb0UGu2tJHVRliB16+oZPyr1pDqOjRztG0mT3ecDOBklTk458io8aBQkqkAgg56c+uRn7udYFwhJUMuQAcZGcNkLy9eDj2Gm9OFbYMX2EsSGyXdsFSpGMnljYvTwGOnKvKLg21VURUIVChADuOcbtImefnYZ2PP1egUDpNcois7sAqjcSTyAHj8jXoWXoSM+jl49P6/hTQeDbTzvxeNwRThmHKNO7Udfqcvn150pm4egdg7KSwZGyXb6SclJ58+X3UC1Sp6EH2EGs93SXT9FhgOYUCeaF5egBVGfTyUfP0ml1AUUUUBWDRRQFFFFBmiiigKKKKAooooCiiigKKKKAooooCiiigKKKKAooooCiiigKKKKAooooCiiigKKKKAooooP/2Q=="/>
          <p:cNvSpPr>
            <a:spLocks noChangeAspect="1" noChangeArrowheads="1"/>
          </p:cNvSpPr>
          <p:nvPr/>
        </p:nvSpPr>
        <p:spPr bwMode="auto">
          <a:xfrm>
            <a:off x="141121" y="-745560"/>
            <a:ext cx="2427840" cy="1555200"/>
          </a:xfrm>
          <a:prstGeom prst="rect">
            <a:avLst/>
          </a:prstGeom>
          <a:noFill/>
        </p:spPr>
        <p:txBody>
          <a:bodyPr vert="horz" wrap="square" lIns="82944" tIns="41472" rIns="82944" bIns="41472" numCol="1" anchor="t" anchorCtr="0" compatLnSpc="1">
            <a:prstTxWarp prst="textNoShape">
              <a:avLst/>
            </a:prstTxWarp>
          </a:bodyPr>
          <a:lstStyle/>
          <a:p>
            <a:endParaRPr lang="es-ES_tradnl" sz="1633"/>
          </a:p>
        </p:txBody>
      </p:sp>
      <p:sp>
        <p:nvSpPr>
          <p:cNvPr id="11" name="10 CuadroTexto"/>
          <p:cNvSpPr txBox="1"/>
          <p:nvPr/>
        </p:nvSpPr>
        <p:spPr>
          <a:xfrm>
            <a:off x="554372" y="1355385"/>
            <a:ext cx="8035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_tradnl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3.2.- Configuramos la red</a:t>
            </a:r>
          </a:p>
        </p:txBody>
      </p:sp>
      <p:sp>
        <p:nvSpPr>
          <p:cNvPr id="14" name="1 Título">
            <a:extLst>
              <a:ext uri="{FF2B5EF4-FFF2-40B4-BE49-F238E27FC236}">
                <a16:creationId xmlns:a16="http://schemas.microsoft.com/office/drawing/2014/main" id="{87D9EE4C-2F22-48BE-A632-C2E5A63D79EC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3.- Configurar las opciones de compartición. 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FA6043D-00B5-4450-A883-FF3434C26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241778"/>
            <a:ext cx="4494461" cy="371464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2A85129-B22A-4450-B69B-A798448C6F26}"/>
              </a:ext>
            </a:extLst>
          </p:cNvPr>
          <p:cNvSpPr txBox="1"/>
          <p:nvPr/>
        </p:nvSpPr>
        <p:spPr>
          <a:xfrm>
            <a:off x="5970105" y="1738090"/>
            <a:ext cx="2677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Windows </a:t>
            </a:r>
            <a:r>
              <a:rPr lang="es-ES" dirty="0">
                <a:sym typeface="Wingdings" panose="05000000000000000000" pitchFamily="2" charset="2"/>
              </a:rPr>
              <a:t> Estado de red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19B55F6-D0A7-48D0-8ED2-7BC2C0DF8FAE}"/>
              </a:ext>
            </a:extLst>
          </p:cNvPr>
          <p:cNvSpPr txBox="1"/>
          <p:nvPr/>
        </p:nvSpPr>
        <p:spPr>
          <a:xfrm>
            <a:off x="5178029" y="2625873"/>
            <a:ext cx="368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Cambiar las propiedades de conexión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90A3FA-FE09-4979-9756-CFA98C964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477" y="3387779"/>
            <a:ext cx="3498113" cy="258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943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8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1" y="6245641"/>
            <a:ext cx="289584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8</a:t>
            </a:fld>
            <a:endParaRPr lang="es-ES" sz="1270" dirty="0">
              <a:solidFill>
                <a:srgbClr val="FFFFFF"/>
              </a:solidFill>
            </a:endParaRPr>
          </a:p>
        </p:txBody>
      </p:sp>
      <p:sp>
        <p:nvSpPr>
          <p:cNvPr id="20482" name="AutoShape 2" descr="data:image/jpeg;base64,/9j/4AAQSkZJRgABAQAAAQABAAD/2wCEAAkGBhISERIREBQUFRUUFhYUFxcXFRQVFxcVFhQYFRcXFxYZHCceFxojGhoYHy8gIycpLCwsFh8xNTAqNSYrLCkBCQoKDgwOGA8PGikfHCQ0LywsLCwsLS4sLSwsKSwsLCwsKTUpKSwsKSkpLCksKSwsLCktKSkqLCwpLCwxKSwpKf/AABEIALQBGQMBIgACEQEDEQH/xAAcAAABBAMBAAAAAAAAAAAAAAAABAUGBwECCAP/xABPEAACAQMCAwMIBAkICAYDAAABAgMABBEFEgYhMQcTQRQiUWFxgZGhMlKCsRUjM0JTcqKy0XOSs8HC0uHwFhc1Q2JjdJMIRYOjxOIkNDb/xAAaAQEAAwEBAQAAAAAAAAAAAAAAAQIDBAUG/8QAJxEBAQACAgIABQQDAAAAAAAAAAECEQMEITEFEhNBYSIykbFRcdH/2gAMAwEAAhEDEQA/ALtmnVFLOwVQMksQAB6STyFJNP1+2uCRbzwykdRHLHIR7QpOKiHEVkt/rEVjcZa2t7bytoskLLK0vdJvA+kqgE49J9dPp7P9PEsM8dtFFJCwdGiRYjkcsNsADAgkYNBIaKgCcS6reNPLpsdoLeGR4k7/AL0yXDRHDlShCopIIGffWdQ7R5DYafeWkCs93dRWxikYrtZu8V1DjoQ6YDEYwc48KCfUVXVzxRrFvdQ2k0VjLJeLJ5OY2mjSN4gGfvS2S6hDnzQCceFOfDXEV6L+XT9RFuZBAt1HJAJFUxmTumVlck5DUEyoqstM4t1q7s/LreGxVE707GMzPN3UjK23BxHyXAyTkjPIEU/3fEdzcWVteWD2kKyoJJGuy+1AQPNG0gEhsgk8uVBLqKhXAnGc11PdWtw1rI9uI3E1q5eGRJM8uZJVlIwRnx9XNFwpxbq2oW8VxFbWkcbGQM8kknnlXdAY40yQoIAO45JBxgYNBYVaQzq4yjBhkjIIIyORHKq37Jhf90cm08n8put+BN3u/vXzsyduN+MZ549dbQcYNbaJdX0EECNFPKojUMIyfKhEWI3ZyQSTz60Fk0Uw6BeahJIzXcEEEJXMaLI0k6tkcpSB3fTP0ScH00/UBUM4g7UbW3doYQ11MORSLG1D/wAcp81fYMmoX2g9oz3Mj2dm5SBCVmmU4aUjqkbeCeBI6+zr48F8Hm6gmMBEfdYVBjzXcjJDN1HLHPn9KtZhJN5KfNvxDjddoWpS/QNtbj0BGnf3sxC/AUlHFmqdfLVPqNtDj5c6Vf6tb/8A5P8A3D/drP8Aq2v/APk/9w/3atvFGq2te0vUIvy0UFwvj3ZaGT+axKn4iplw12hWl55iMUlH0opBscfZPUesZqGf6tr/AP5P/cP92mPivgue2jSecopDhUeNzvV8FgQcDl5pqNY03YvUGs1V3Zx2jtI3kl4R3yjKt0EqjxHoYeI8evpq0FbIyKyssuqvLtmiitJZQqlmIAAJJPQADJPwqEtVukLmMMpcDJXcNwHpK9QOY+NetUzpG+Oa14gfcBe3ksUoORts58Q2270KjRo2f+MVOuMOK7m1ubC3toFna6M67S+w5ijDqQ5OFAJJbIPJTgZoJZXncXCxozyMqqoLMzEKqqBklieQAHPJqFahxRqUIt7VobVr+6kk7sI8pt44Y1VmklJAYkZxgdfD0Hy1v8JjTtTXUPJGTyK4KPb96p3d02VZHzyxzyD4UE7hmV1V0IZWAZWUgggjIII5EEc80GdQwQsNxBIXIyQOpA6kVVttxNqllp9neSx2nkaR2qNGGla47p1jjEm/km4kg7QDjOMnmaleo3yjV7SHuoyz21wwlIPeIFZRtU5xtOedBKqKivDfGRktrqS8Cxy2Uk0dwFztAiy4dQxJ2smCPTzpq/05vTaWGyGHy3USxijYuIo4lBk7yQ53HEe0kDHNvVghP6Khek8TXsN2LLU0gLSRPNBLb7wr91jvIyj8w4Bzy5YpFw7xPqV/At3avp+1mJ8mIlMioGIw8yv5smB9THMUFg0UCighnFmjXcd5Dqenos0iRtbzwFhGZYC28bHPIOrc+fX5H1sOJtRuJokXTnt4tw76WeSPIUdRHGhyzH09Kl1FBXGmvqOmCezhsWukMssttKkkariVy+yYMQV2sTk+PzrA4FuYrHSLdQJJLfUILq4IZQFBeWSVhuI3BS4GBzOOlWRRQRXX9Fmk1PSbhEzHb+Wd62VG3vYFROROWywI5A48cUHRpvw35Zs/Efg/uN+5fyvlYk27c7vo884x66lOaRfhu37/AMm71O9295szz27tufR18OtBVXA2vX66UttaWEkhc3CxT97EIRvnkyz5O5dpJ83HPb66Xa1wPJbrpSm2OoW9pC8ckCso/HMAe+EbkBxncMHpVkaRpENrEsNugSNSxCgscFmLtzYk82JPvpbQQDgXQJ4r67uXso7KGWGBY40aE80Zt24R4AfmCeWOfU07dmWizWmmW9vcpslQzbl3K2N1xI681JByrA9fGpTRQQHggXlnLJYy2chja5nlW5V07rupGaRSRnduzhduPH1U23XBt4dBvLIRfj5JpHRN8fNWvFlB3bto8wZ5n51aFFBgVBO2Hio2ll3cRxLckxKR1VMfjGHuIX7dTyqC7c70yaikXhDCv852ZifgF+FaceO8lM7rFBIrjaAo6CrfsNUl07SbNYcLPdFpmJAbahwQQDyztMY5+uqd7vlUn0vWyUjEzzTsoIVRvlKLnkozyUchyzTuTPHj/RN38Oj4dOLLml5bJjPN2ndpxVqLdZz/ANuL+5XlqvGOoRmFFnO+aVY1/FxHl1c/Q8FpvtOLIo8d/BcxL9d4jt95HSl+lQLf6qphYPFbQZDDmveTcifaE+6vm+PPuTm1yTKTVv4/E/nT1O3zde8d+ljj/jxo96JcanLMZJLsLax5aQmKENgc9gbZjp1PgPXUC4/4knvrjl5kCHESc8nwLsPrH5Dl6c2XxZMFQWkXJFwZPWeqqf3j9n11VnEY7tWbxHT2nkK9Lj7GUynFveX3/wBvneTK4+IiUl6ySB42IaJso3jlT91dH8B8Ri7to5PrLnHoYcmHxzXNAh5Va3YhqBCyRHosmR7GA/rB+Nevy4ax2tx5edLoqO8f2dzNYTW9mu6ScCHO5VCRyMFkcliMgJu5DnzFSKiuZurvVOxWxa1kihEwfuyIybiYqJAvmEoW243Y5YpUNJvZrjQrieIq9utx5V58R2O9sIweTHducZ83OM88VOqKCH8a6VdC5s9Qs4xM9r3qPDuCGSKZQG2MeQZSAQD1+R8bzUL2/s7+A2EluHtZkjMssW+SV0ZQgQHzRz+kxxU2ooILxPw1cy6CllHHunEVmpTcg86J4S43FtvIK3jzxyzTlf6NM2r2l0qZijt7iN2yvJ3ZSo253HODzAxUopFqWswW4UzyKgZlRc+LMcAfHx6CggvGXBF1NenyYDyW/WGO+O4KVFvIGDAEgkvHmPkD45xmnfjTRbgS2N9ZRCWSyaTMG4J3kM0YjcIx5BgACAf8DLkkBGQQQfEcx8a2oIJp9veXuoRX09q1tFaQzJDHI6GSWWYAMzBchECjHPx5+yP67w613g2+kzWV+XRvKQ8CRRNvBdzJFJmXln8zJzVt0UGFFZoooCiiigKKKKClO3S5mW7t1EjiJ4CQgYhd6yEOSB1OGTr6KiPZ/Li+RR/vUdPDmQNw+YFWH2+WOYbOf6krxH2Sx7h84hVU6Bed1d20v1JUz7Nwz8qC/tO4ikjOyXLAcuf01+PX3/GpPaXySLuRsj5j2jwpgntVcYYZ9B6Eew+FJ9HBhu0jJysqSAHoQybW2n08snPqNaZcdnlSZb9pdRRRWa4ooooCuf8AtitiNVdj+fFER7sr/VXQFVX22aGWWG7UfQzG/wCqxyp9zcvtVvwX9cZ8v7VQiLJCjxIHxqZ6IVUgLyFRm3j57vQOXtPL+vPupfbX+3wPwr1cZJK8zl3ZNLX0y7TYd+NuDuzzGMc858MV68AaOtpazXjIEe6YzCMeaFjJPcxhfAkEe9seFRXhKTyuVbfntbm46fix9L4jzftVZHEFyB3UfIcy5HqXAX9og/ZrxviPNOvx5Z37ef8Aju6WN5FfXK6qSweC2JJJLiZsEk5zjGahfFVtOpVZ3jJbLbYwcDHTzjzNWre34xVXcQzd7cu3gvmj3f414HwPmz7fauVxkk8+vP8Adej3etx8HD81930jrRVPex+AiSU+llHwB/jUNuI8VbHZZopjjUkcz5x9/P7sV9d2tY46eXwXdWZRRRXmuwUUUUBWHcAZPIDxrNMPF94UijQDJlmSMZPLmGYk+wKTj1Ug01LicDKw8z9c9B7B4+0/Oqv7U5n7qESEkyyFst1IRcdDzx5/qqxdMsFXmfOb0nw9g6D76rDtiu915DH+jhB97sT9wWtLhqbqky3dI7wfPKt7aLC7IWniXzSQCO8G7I6Ebc8jXTgrnnsosu81W35co1llP2UKD9pxXQ9ZriiiigKKKKAooooCiiighPbFY95pM7eMTRTD7Ei7v2S1c8yekeH8a6q4l0/v7O5g/Swyp72QgfPFcqI25QfSB8xQdIaTd97BDL9eNG+Kgn51pqD7ZLWT6lwgPslVoT83Wmbs2ve80639KBoz9ljj5Yp24iUm2mI6oveD9aIiQfNa6/eLn9VM6K84JQyhh0YAj2EZFelcjoFFFFAUi1fTEnieKQZV1II9tLaKDnjW+GntJjE4JXJ2N9Zf4jxFaQWgq9Ne4ejuUKyKD/H0g+BqtdT4Mmt2O0F1/aH8a9bh7OOU1n4rzOxwZzzh5h97LNKCmebHPCxj95v7NJ+Ntbdbx1VQwREXqRzwXP7w+FJ9E4oltkMSqgBYsd6vnJwPBh6KSX92JZHlcruc7jjkOgGAOfgBXNzdPHsZZTlm8ajDu3gwn07rKGu51qU9FA9pLfwpleDqT1PM0+zJnkoJ9gpVpvCckzDcMD0Vfg6/W6UvyST+zLsdnuWfPbZP4MegcPtcSqSPMB+J/hV36HpoijA8TTTp/DUkIQw90MfSDhunpG2pRXLzct5ct16HHxzCaFFFFYtBRRRQFRPiuTddWkf1FmmPuCxL/SN8KllQvUX36hOf0UUMQ9rF5W+RSr4e1cvRytaorj677zUrpvBWEY+woQ/MGrxjlCjJ8OZ9grnC7uzJJJIfz3Z/5zE1py+pFOP2s3sIss3F3N9SKOMe2Ry5+Ua1dFVt2FWO2xml8Zbhv5saKg/a31ZNYNRRRRQFFFFAUUUUBRRRQYNcpa3Y9xdXMH6KeZB+qJG2/s4rq6ucu1ix7rVrnlgSCKYfajCH9pGoJR2OXebaeL6koYex1/itTySRGzGWXJGCuRnDDHTrVKdn2sNDPLEpx3ydfQUy3L3bqZu0Alb0tz86NGz45GVPP3V0Y3WG2Nm8tOlOEJi1lb7vpKgjb9aPMZ+a081yhpHaLqNsoSG6kVQSdp2uMk5PJwepJNP1t25aov0nhf8AWhX+xtrnbOkaKoS3/wDELeD8pb27ewyJ/aanO1/8ROSBJZjmRkrMeXuMfP40F0ZrGah2vcVM2Etzhc+c5BGcHGAOoHpNMV3xP3GGknctnoke4Y9XnDn06ke+tZxXW74ZfUm9RZ2a1khVhhgDUN4U4o8vMixd8BGBl3AVST4Aqx5+OKknkko6P+0azs00l28rrhuF/CkR4Kh9A+FOW+Zeoz7gfurePUx0YY+Yps1KR2/C0K+Hyp1htVT6IArdHBGQc1tUJFFFFAUUUUBRRRQYNQSwk3y3Uv17mTH6seIR/Rn41Nry5EcbyN0RWc+xRk1X/DRPk0JbqyCRv1pPxh+bGteKbqmdLOILvu7S5k+rDKffsIHzIrn1Byq4O0+926eyjrJIie7Jc/u1UBjJG1ereaPa3mj5kVHJ7MPTpPsyse60qzXxaPvT7ZWMv9qpRSewtBFFHEvSNFQexVCj7qUVmuKKKKAooooCiiigKKKKAqk+3qx23VpN+kikjPticOPlIauyqz7d7DdZQTeMVwB9mRGQ/tbKCndCn2XUDf8AGAfYx2H5MaXdp9tzglA+sh+TD+1TKh85TnGGHP0c+tXzdcP25Tzo1kGQ34xQ+fcRgfCt8POFxZZeMpXMpesiauj14QsDdWoa0tykgljYd0gBbYJEPIdRsYD9Y1IB2WaTnPkUHwOPhnFZZY6rSXbk/vq3hmO5faPvrraPs70sdLG198MZ+8VmPs90xXWRbK2VlIYERKMEdDgDFVSqSTiPzOZwCWwegILnoT191IkU3DrHEu95DtUZOST6PD19eWK6G7lcbcDHTGOXwpPFpMCv3ixRq/TcEUNg9fOAzXRee37MZxamiLhTh9bO2jhUDcBl2H50hA3N8gPYBTxRRXP7bCvKW3Vuo/j8a9aKBtktXj86M5HiP8PGlFnfK49BHUf56ilVJnshvEg5EdfWCMfGgU0V4SX0asEZ1DEZwTzx0z7M16hqI22orANFEs0Vqzgda8JL5RU6CDiy3aSznhjZVeZGiBY4A3jaT7lyfdUavrhIlSKPoCMn0hRThrmsDmCf8+qoabvvH5HIFbceNZZ0y9rN5kWsQ8S8h9wVR97VF+C7LvtRso8ZBnjY+yM96fkhpZ2hXe+7Vf0cSr7yS5/eFOnYxY95qiv4Qwyye9tsQ+TtWWf7qvj6dA0UUVVYUUUUBRRRQFFFFAUUUUBUU7UrHvdJvABkpH3o9sLLL9ympBquqxW0LzzsEjQZZj7cAADmSSQAB1JFUX2idrD3qG3tA8UDZ7wkgSSj6vmk7U9IByenTkQgMo5GugNAuu+sreT60SZ9oXafmDXP0JyoPqFXP2XXe/To1PWN3T57h+9WvF7Uz9Hu+l2iCX9FPC59hfu2/Zc1OxUF1WDfbzoOpjfH6wUlfmBUy0y6EsMUo6SIj/zlB/rpyT0jApooorJoKKKKAoopj431d7XT7u4i+nHE7JyzhsYBI8QCc+6ge80ZqiJNNkWFJ7Sw1cagNkgu3YsJHyC3eL3pUxsMjG3oR1qYa1pIvdcS3neYQnTBK8SSvGrt5WV2vtIJHPwwfNHOgsfNNGsXFzEwliQzRhSHiXaHyDkMmcbjjltz4DAqM9nlmLW+1awhLeTwNavEjMz9338LO6qWJOMgVPsVMukXyr++7RdMmXbP5jj82UNFIh8cH6QPspmh7RLVeUDyS45DaGc+rmBk1aN5p0Uy7Zo0kX0OiuPgwNekFuqKFRVVR0CgKB7AOVb48sxmpGV47b5qB2PaIvn98roSFZRMrR5HNSVDAZHIdKH7R4D0KZ9oqdy2yNgsqtjpkA4z1xmk8ui27AhoYiD1zGhz7cisrlLd6aSWTSv5+PoueCBTPecajqkvuz/GrM/0MsM58jts/wAhF/dpTHw/arzW3gHsijH3CpmULKppNQmu2CR+cT1OeSjPUnwFLWsWtyAW3buYIGM+BGPD/EVKbsg3t2VAATuYAAMAbYzI2APXL8q8tQgQwsXHJVLZ8RtBOR863xy+7HLHalNZuu8uZn9LkD2DzR8gKs/sDsed7OR+ihHuDSN+8lVGlPvBHG82nzM8eWjZvxkZOFcDkCD4MPAj2Hlyrkrojp+io7whxzbaijGDcrpjfG4AZc9DyJBU8+Y9HPFSKgKKKKAooooCiiigKwTWawaCiu2HtA7+Z9OiXCQSAyOerSKCCoHgqlveR6udbUu4w/2tff8AUz/0jVnh2MeV238qn30CeaykhZopVKOh5qeo3KHGfXhhVj9jt55l1EfBkkH2gQfuFJ+1fhi4OpGWGGWRZ4omBSN3G9F7th5oODhUPP01jgLha/huT3ltMizRsAWXAyrKfO+p9rGfCrY3V2izc0sOW9VT9b1D+PSn3g9StnChOTGCnuU4X9nFN9jwSu8SznLAYABOB7zyHrwPfUlt7ZY12oAB6BTLK5ImOnrRVY9s/FF9p/kdxaylYmdklTZGwYjDqMspIyocciOlM3bJ2l3drcW8OnzbAYe+kKpG+RI2EzvU4wFzyx9MeqqrLnoqpO0LtCusaRHpsvdyXwWQ4VHOJe7VBh1OPOZv5tPkWon8PGDy+U4iB8kMTbPyIO/vc7c/ndOpxQT+vC9s0mjeKVQySKyOp6MrDBB9oNQvU+2nS4GmR5JDJC5jZBE24srMrbc4UgFTzJA6emnnhPj2z1GGSa3cgRflBINjR8iQW5kYwCcgkcj6KBoh7PLqNRDDqt3HbKNqx7IWkVfBVnI3AAchy5YqQR8MoL4X+9y4tfJNpxtKd73u4nGd2eXXFV9xh20WslpdpYvcCRVwk6xMI9+5ej9VyM8yBT7wnxvHBolre6jOcspBdss7v3jgKAObNgfAZPSgk2ncOJDd3d2rMWu+43KcbV7iMxrtwM8wcnOad6hOgdrthdTpbjvoZJMd2J4+7Ememwgkc/DOM+HOnnTuM7We8msY2bv4AS6sjKMAqMhjyYecvTwNA+0VHdA4/srxrhLeTcbfnJlWUbcsNyk/SHmnmPV6aS2/ahp72cl93rLAj90WZHUtJtDbEXGWOCOnr9BoJZRUF0jtisbieKAJcxtMwSNpIdqOx6YYMetTW5VijhDtYqQp9DEcj8aD1rBqluLX4g062a6uNVgKghVVYY9zu3RVzCBnGT7Aam/ZPqF7cack+oOXeV2ZCVRT3OAFyqqBzIYj0giga42w8xb/AHk0kufDDHzR7lCj3Uj4wvNlhcsD1jKD7ZCf11NNY4OgmHLKMDkEEgA+kYIK+41A+0Lhq8aBYIYXlMki/kxuGFDNknovQfSxV/nutK/Kp7OBk+A+6vS50+SFu7lUq21WwfQ6hgfeD8cjwp2Xgu9MqQPa3CmRgnOJwMMcMd2MYAyc58KeO1+MDU2GOQiQD1ANJVFjdwFxR5BeLMRuUqY3H/AxUkj1ggHnXTMcgYAjmCMg+kHmK5EI5HH+eddZaV+Qh/k0/cFArooooCiiigKKxuFY3ig2oNad4KDKKDlHjD/a19/1M/8ASNXpw7/+3bfyq/114cYyD8LX3/Uz/wBI1b8PTr5XbkkDEq5JOAKDq9Og9gravJJhgc/Ctu9FBvRWneitWukHVlHtIoIb2y6N5RpFzgZaEC4X1d2cv/7Zeqt7MtEfVRqUs2CRYx2Ufo3iNVjYesdypPrc+mr/AJL+EgguhB5EZByPZXhFfWsYIVoUHU4KIPf0oOfOyCOS91WzEvNbCB8epVdymfWJJh7lHoqaR/8A9i3/AE//AMYVa9vDEp3RqgLeKqoyOvUdaz3Me7ftXd03bRux069aCq+x6MHVNeJAJFwQDgZANxc5GfDPKo9wvp7unFcNsPOyyoq+IEtz5igelQVA9dXtFCiklVUFuZIABJ9ZHXqfjRFAiklVVS3MkAAk+sjr1PxoOf7DjqxHDUmnhitzsdSgjc7mM2/eXA24245k5GMeitNdtm/AmgXLKXt4JHM4AyMNMMbh6CFdcnxYDxq+4tHtlZ3WGFWk+mwjQF+efPIGW5+mlAgTbs2rswRtwNuD1G3pigpbtL4ht9UudKg0yQTTCbfuRW/FoSh84kDGNu4+jZzxWO1u6k0zVk1GEY8qtZoTjl+NWMxhvdmFvsVcVho1tASYIYYi3UxxohPt2gZpRPbxvjeqtjpuUNj2ZoOctc0uTQ4raRAf/wA7TpbebngiZ/OY+1Q8Y+walmscL2cHD2n2t/K9vvdZBKqGQJcSRySESIOZXaSnL0Crhnt43wHVWx03ANj41i6to5F2SqjqeqsqsvwPKgozh3i++h1GytI7+PU4ZXUMAjMyJuALszLuVlXLZ3H6Jz677pBp+j20GfJ4YYs9e7jSPPt2gZr3k1GJTtaRAR4Fhn4daCkuK7ltf1uLT4mJtLUkyMp5HaR3z5HpOIlPPrnoTV428CoqogCqoCqAMAKBgADwAHKklu9shJTulJ67Qq59uKVLdoejKftD+NB60VqHFZ3UGa537Yf9qP8AyafvyV0NvFc8dsDD8KSYP+7T3ec/X5fGghb9D/nxrrLSvyEP8mn7grkxzyP+fGustKP4iH+TT9wUCyisZozQZorGazQRfX+Jo7SIzTFtgIXzVLHJ6ch4VDdU7XLKSJ0juXhdhgOIpCynPUArg+j31ZLWYNeDaUp8KCmY+0VkBxftcN4B7WVFx+tHzz8qTXfaleOpWOCXJ6PEZvueL7jmrv8AwUPAVg6UPX8TQcr6jYXM8jSmCcM5LMxjlJZmOST5vXNJU065jYNsmUjx7uQY+K11b+CBWRoy0HOVjxpqBdS1+Y8H/eyMF9hUREfKpza8ZTy4HlumrkYz3kztnHI7XKAnOPRVqPw5C300Vv1lDfeKb7ns70+T6drAf/SQH4gA0Ffx2l/L/wCaRY/5VvC3zLUrXhaZvyupXh/USOL7lNSC57GNKfn5PsPpSSVf7WPlSQ9idmPoS3iepbjl81NA3p2f27flbi8l/XuXAPuAFK7fsy00YJtg/reSZ/vfFeo7FLL8+S7f1NcHHyUVMtO0ZIIkhjGEjUKoJJwo6DJ5mg8YZmUBQMAAAeoDkBShbhqUC2rfuKkJhcNWfKGpR3FHcUHh5Q1Y8oalHc0dxQJ+/atTO1Ke4o8nqdhKZ2rUztSs29Y8mptBG07VHtY4Qs7pzLPCGc4BffIrYAwOasPCpZ5JWjWANNiBHgC0X8nJcx/qXMnL3NmvJ+F2H5O/vF9pWT71p11Dsjs5ZHl3XKO7Fm2TsoLE5JwQcUl/1M23jcXpHoNx/wDSoSZptIv05pqfIfpbWH5nNa/6RXcC+ffae7Z/PZosDA5Du3OfgP4SOHsZ00c3ikk/lJpT9xFOVt2aadH9G0g96b/381AqDiLj+9LApfQgD8yCeQ/Nosn2EmonqF1eXT943fSN4thnJ6fVQeiuoIOG4E+hFGn6saL9wpR+DRQcrQaZcA5eC4cejuph8wKm+ndpd7CNrw3LgAABzIqqAMDpGTV5fg4VsLL1mgqCDtVLgiSbyc45ER3MpB9e5VXHup64e7TYItxuL5p9wGAYWQLjxGBzqxDZ++hbNfqj4Cga+H+PLa8cxwM5IXccowGMgdT486kHfV4rEK27oUCnbRtraig121grW9YNB57aNtemKxigAtG2thRQa7aNtbUUGmyjZW9FBpso2VvRQabKNlb0UGmyjZW9FBpso2VvRQabKNlb0UGmyjZW9FBpso2VvRQabKNtb0UGu2tJHVRliB16+oZPyr1pDqOjRztG0mT3ecDOBklTk458io8aBQkqkAgg56c+uRn7udYFwhJUMuQAcZGcNkLy9eDj2Gm9OFbYMX2EsSGyXdsFSpGMnljYvTwGOnKvKLg21VURUIVChADuOcbtImefnYZ2PP1egUDpNcois7sAqjcSTyAHj8jXoWXoSM+jl49P6/hTQeDbTzvxeNwRThmHKNO7Udfqcvn150pm4egdg7KSwZGyXb6SclJ58+X3UC1Sp6EH2EGs93SXT9FhgOYUCeaF5egBVGfTyUfP0ml1AUUUUBWDRRQFFFFBmiiigKKKKAooooCiiigKKKKAooooCiiigKKKKAooooCiiigKKKKAooooCiiigKKKKAooooP/2Q=="/>
          <p:cNvSpPr>
            <a:spLocks noChangeAspect="1" noChangeArrowheads="1"/>
          </p:cNvSpPr>
          <p:nvPr/>
        </p:nvSpPr>
        <p:spPr bwMode="auto">
          <a:xfrm>
            <a:off x="141121" y="-745560"/>
            <a:ext cx="2427840" cy="1555200"/>
          </a:xfrm>
          <a:prstGeom prst="rect">
            <a:avLst/>
          </a:prstGeom>
          <a:noFill/>
        </p:spPr>
        <p:txBody>
          <a:bodyPr vert="horz" wrap="square" lIns="82944" tIns="41472" rIns="82944" bIns="41472" numCol="1" anchor="t" anchorCtr="0" compatLnSpc="1">
            <a:prstTxWarp prst="textNoShape">
              <a:avLst/>
            </a:prstTxWarp>
          </a:bodyPr>
          <a:lstStyle/>
          <a:p>
            <a:endParaRPr lang="es-ES_tradnl" sz="1633"/>
          </a:p>
        </p:txBody>
      </p:sp>
      <p:sp>
        <p:nvSpPr>
          <p:cNvPr id="11" name="10 CuadroTexto"/>
          <p:cNvSpPr txBox="1"/>
          <p:nvPr/>
        </p:nvSpPr>
        <p:spPr>
          <a:xfrm>
            <a:off x="554372" y="1355385"/>
            <a:ext cx="8035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_tradnl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3.2.- Configuramos la red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D2D104-69C1-4A3B-AA29-B415FAF51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2312050"/>
            <a:ext cx="4352925" cy="742950"/>
          </a:xfrm>
          <a:prstGeom prst="rect">
            <a:avLst/>
          </a:prstGeom>
        </p:spPr>
      </p:pic>
      <p:sp>
        <p:nvSpPr>
          <p:cNvPr id="15" name="1 Título">
            <a:extLst>
              <a:ext uri="{FF2B5EF4-FFF2-40B4-BE49-F238E27FC236}">
                <a16:creationId xmlns:a16="http://schemas.microsoft.com/office/drawing/2014/main" id="{D18B3836-A4B9-4F5A-B75D-7904A7F79BDF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3.- Configurar las opciones de compartición. 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91B7F1-0AFC-419E-87F2-726E38846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185579"/>
            <a:ext cx="3719291" cy="20273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AFD8F30-B1AD-4C0D-AFB3-A1D48077D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3047112"/>
            <a:ext cx="4832529" cy="230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59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9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1" y="6245641"/>
            <a:ext cx="289584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27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1" y="6245641"/>
            <a:ext cx="2134080" cy="47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2452" rIns="81638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27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9</a:t>
            </a:fld>
            <a:endParaRPr lang="es-ES" sz="1270" dirty="0">
              <a:solidFill>
                <a:srgbClr val="FFFFFF"/>
              </a:solidFill>
            </a:endParaRPr>
          </a:p>
        </p:txBody>
      </p:sp>
      <p:sp>
        <p:nvSpPr>
          <p:cNvPr id="20482" name="AutoShape 2" descr="data:image/jpeg;base64,/9j/4AAQSkZJRgABAQAAAQABAAD/2wCEAAkGBhISERIREBQUFRUUFhYUFxcXFRQVFxcVFhQYFRcXFxYZHCceFxojGhoYHy8gIycpLCwsFh8xNTAqNSYrLCkBCQoKDgwOGA8PGikfHCQ0LywsLCwsLS4sLSwsKSwsLCwsKTUpKSwsKSkpLCksKSwsLCktKSkqLCwpLCwxKSwpKf/AABEIALQBGQMBIgACEQEDEQH/xAAcAAABBAMBAAAAAAAAAAAAAAAABAUGBwECCAP/xABPEAACAQMCAwMIBAkICAYDAAABAgMABBEFEgYhMQcTQRQiUWFxgZGhMlKCsRUjM0JTcqKy0XOSs8HC0uHwFhc1Q2JjdJMIRYOjxOIkNDb/xAAaAQEAAwEBAQAAAAAAAAAAAAAAAQIDBAUG/8QAJxEBAQACAgIABQQDAAAAAAAAAAECEQMEITEFEhNBYSIykbFRcdH/2gAMAwEAAhEDEQA/ALtmnVFLOwVQMksQAB6STyFJNP1+2uCRbzwykdRHLHIR7QpOKiHEVkt/rEVjcZa2t7bytoskLLK0vdJvA+kqgE49J9dPp7P9PEsM8dtFFJCwdGiRYjkcsNsADAgkYNBIaKgCcS6reNPLpsdoLeGR4k7/AL0yXDRHDlShCopIIGffWdQ7R5DYafeWkCs93dRWxikYrtZu8V1DjoQ6YDEYwc48KCfUVXVzxRrFvdQ2k0VjLJeLJ5OY2mjSN4gGfvS2S6hDnzQCceFOfDXEV6L+XT9RFuZBAt1HJAJFUxmTumVlck5DUEyoqstM4t1q7s/LreGxVE707GMzPN3UjK23BxHyXAyTkjPIEU/3fEdzcWVteWD2kKyoJJGuy+1AQPNG0gEhsgk8uVBLqKhXAnGc11PdWtw1rI9uI3E1q5eGRJM8uZJVlIwRnx9XNFwpxbq2oW8VxFbWkcbGQM8kknnlXdAY40yQoIAO45JBxgYNBYVaQzq4yjBhkjIIIyORHKq37Jhf90cm08n8put+BN3u/vXzsyduN+MZ549dbQcYNbaJdX0EECNFPKojUMIyfKhEWI3ZyQSTz60Fk0Uw6BeahJIzXcEEEJXMaLI0k6tkcpSB3fTP0ScH00/UBUM4g7UbW3doYQ11MORSLG1D/wAcp81fYMmoX2g9oz3Mj2dm5SBCVmmU4aUjqkbeCeBI6+zr48F8Hm6gmMBEfdYVBjzXcjJDN1HLHPn9KtZhJN5KfNvxDjddoWpS/QNtbj0BGnf3sxC/AUlHFmqdfLVPqNtDj5c6Vf6tb/8A5P8A3D/drP8Aq2v/APk/9w/3atvFGq2te0vUIvy0UFwvj3ZaGT+axKn4iplw12hWl55iMUlH0opBscfZPUesZqGf6tr/AP5P/cP92mPivgue2jSecopDhUeNzvV8FgQcDl5pqNY03YvUGs1V3Zx2jtI3kl4R3yjKt0EqjxHoYeI8evpq0FbIyKyssuqvLtmiitJZQqlmIAAJJPQADJPwqEtVukLmMMpcDJXcNwHpK9QOY+NetUzpG+Oa14gfcBe3ksUoORts58Q2270KjRo2f+MVOuMOK7m1ubC3toFna6M67S+w5ijDqQ5OFAJJbIPJTgZoJZXncXCxozyMqqoLMzEKqqBklieQAHPJqFahxRqUIt7VobVr+6kk7sI8pt44Y1VmklJAYkZxgdfD0Hy1v8JjTtTXUPJGTyK4KPb96p3d02VZHzyxzyD4UE7hmV1V0IZWAZWUgggjIII5EEc80GdQwQsNxBIXIyQOpA6kVVttxNqllp9neSx2nkaR2qNGGla47p1jjEm/km4kg7QDjOMnmaleo3yjV7SHuoyz21wwlIPeIFZRtU5xtOedBKqKivDfGRktrqS8Cxy2Uk0dwFztAiy4dQxJ2smCPTzpq/05vTaWGyGHy3USxijYuIo4lBk7yQ53HEe0kDHNvVghP6Khek8TXsN2LLU0gLSRPNBLb7wr91jvIyj8w4Bzy5YpFw7xPqV/At3avp+1mJ8mIlMioGIw8yv5smB9THMUFg0UCighnFmjXcd5Dqenos0iRtbzwFhGZYC28bHPIOrc+fX5H1sOJtRuJokXTnt4tw76WeSPIUdRHGhyzH09Kl1FBXGmvqOmCezhsWukMssttKkkariVy+yYMQV2sTk+PzrA4FuYrHSLdQJJLfUILq4IZQFBeWSVhuI3BS4GBzOOlWRRQRXX9Fmk1PSbhEzHb+Wd62VG3vYFROROWywI5A48cUHRpvw35Zs/Efg/uN+5fyvlYk27c7vo884x66lOaRfhu37/AMm71O9295szz27tufR18OtBVXA2vX66UttaWEkhc3CxT97EIRvnkyz5O5dpJ83HPb66Xa1wPJbrpSm2OoW9pC8ckCso/HMAe+EbkBxncMHpVkaRpENrEsNugSNSxCgscFmLtzYk82JPvpbQQDgXQJ4r67uXso7KGWGBY40aE80Zt24R4AfmCeWOfU07dmWizWmmW9vcpslQzbl3K2N1xI681JByrA9fGpTRQQHggXlnLJYy2chja5nlW5V07rupGaRSRnduzhduPH1U23XBt4dBvLIRfj5JpHRN8fNWvFlB3bto8wZ5n51aFFBgVBO2Hio2ll3cRxLckxKR1VMfjGHuIX7dTyqC7c70yaikXhDCv852ZifgF+FaceO8lM7rFBIrjaAo6CrfsNUl07SbNYcLPdFpmJAbahwQQDyztMY5+uqd7vlUn0vWyUjEzzTsoIVRvlKLnkozyUchyzTuTPHj/RN38Oj4dOLLml5bJjPN2ndpxVqLdZz/ANuL+5XlqvGOoRmFFnO+aVY1/FxHl1c/Q8FpvtOLIo8d/BcxL9d4jt95HSl+lQLf6qphYPFbQZDDmveTcifaE+6vm+PPuTm1yTKTVv4/E/nT1O3zde8d+ljj/jxo96JcanLMZJLsLax5aQmKENgc9gbZjp1PgPXUC4/4knvrjl5kCHESc8nwLsPrH5Dl6c2XxZMFQWkXJFwZPWeqqf3j9n11VnEY7tWbxHT2nkK9Lj7GUynFveX3/wBvneTK4+IiUl6ySB42IaJso3jlT91dH8B8Ri7to5PrLnHoYcmHxzXNAh5Va3YhqBCyRHosmR7GA/rB+Nevy4ax2tx5edLoqO8f2dzNYTW9mu6ScCHO5VCRyMFkcliMgJu5DnzFSKiuZurvVOxWxa1kihEwfuyIybiYqJAvmEoW243Y5YpUNJvZrjQrieIq9utx5V58R2O9sIweTHducZ83OM88VOqKCH8a6VdC5s9Qs4xM9r3qPDuCGSKZQG2MeQZSAQD1+R8bzUL2/s7+A2EluHtZkjMssW+SV0ZQgQHzRz+kxxU2ooILxPw1cy6CllHHunEVmpTcg86J4S43FtvIK3jzxyzTlf6NM2r2l0qZijt7iN2yvJ3ZSo253HODzAxUopFqWswW4UzyKgZlRc+LMcAfHx6CggvGXBF1NenyYDyW/WGO+O4KVFvIGDAEgkvHmPkD45xmnfjTRbgS2N9ZRCWSyaTMG4J3kM0YjcIx5BgACAf8DLkkBGQQQfEcx8a2oIJp9veXuoRX09q1tFaQzJDHI6GSWWYAMzBchECjHPx5+yP67w613g2+kzWV+XRvKQ8CRRNvBdzJFJmXln8zJzVt0UGFFZoooCiiigKKKKClO3S5mW7t1EjiJ4CQgYhd6yEOSB1OGTr6KiPZ/Li+RR/vUdPDmQNw+YFWH2+WOYbOf6krxH2Sx7h84hVU6Bed1d20v1JUz7Nwz8qC/tO4ikjOyXLAcuf01+PX3/GpPaXySLuRsj5j2jwpgntVcYYZ9B6Eew+FJ9HBhu0jJysqSAHoQybW2n08snPqNaZcdnlSZb9pdRRRWa4ooooCuf8AtitiNVdj+fFER7sr/VXQFVX22aGWWG7UfQzG/wCqxyp9zcvtVvwX9cZ8v7VQiLJCjxIHxqZ6IVUgLyFRm3j57vQOXtPL+vPupfbX+3wPwr1cZJK8zl3ZNLX0y7TYd+NuDuzzGMc858MV68AaOtpazXjIEe6YzCMeaFjJPcxhfAkEe9seFRXhKTyuVbfntbm46fix9L4jzftVZHEFyB3UfIcy5HqXAX9og/ZrxviPNOvx5Z37ef8Aju6WN5FfXK6qSweC2JJJLiZsEk5zjGahfFVtOpVZ3jJbLbYwcDHTzjzNWre34xVXcQzd7cu3gvmj3f414HwPmz7fauVxkk8+vP8Adej3etx8HD81930jrRVPex+AiSU+llHwB/jUNuI8VbHZZopjjUkcz5x9/P7sV9d2tY46eXwXdWZRRRXmuwUUUUBWHcAZPIDxrNMPF94UijQDJlmSMZPLmGYk+wKTj1Ug01LicDKw8z9c9B7B4+0/Oqv7U5n7qESEkyyFst1IRcdDzx5/qqxdMsFXmfOb0nw9g6D76rDtiu915DH+jhB97sT9wWtLhqbqky3dI7wfPKt7aLC7IWniXzSQCO8G7I6Ebc8jXTgrnnsosu81W35co1llP2UKD9pxXQ9ZriiiigKKKKAooooCiiighPbFY95pM7eMTRTD7Ei7v2S1c8yekeH8a6q4l0/v7O5g/Swyp72QgfPFcqI25QfSB8xQdIaTd97BDL9eNG+Kgn51pqD7ZLWT6lwgPslVoT83Wmbs2ve80639KBoz9ljj5Yp24iUm2mI6oveD9aIiQfNa6/eLn9VM6K84JQyhh0YAj2EZFelcjoFFFFAUi1fTEnieKQZV1II9tLaKDnjW+GntJjE4JXJ2N9Zf4jxFaQWgq9Ne4ejuUKyKD/H0g+BqtdT4Mmt2O0F1/aH8a9bh7OOU1n4rzOxwZzzh5h97LNKCmebHPCxj95v7NJ+Ntbdbx1VQwREXqRzwXP7w+FJ9E4oltkMSqgBYsd6vnJwPBh6KSX92JZHlcruc7jjkOgGAOfgBXNzdPHsZZTlm8ajDu3gwn07rKGu51qU9FA9pLfwpleDqT1PM0+zJnkoJ9gpVpvCckzDcMD0Vfg6/W6UvyST+zLsdnuWfPbZP4MegcPtcSqSPMB+J/hV36HpoijA8TTTp/DUkIQw90MfSDhunpG2pRXLzct5ct16HHxzCaFFFFYtBRRRQFRPiuTddWkf1FmmPuCxL/SN8KllQvUX36hOf0UUMQ9rF5W+RSr4e1cvRytaorj677zUrpvBWEY+woQ/MGrxjlCjJ8OZ9grnC7uzJJJIfz3Z/5zE1py+pFOP2s3sIss3F3N9SKOMe2Ry5+Ua1dFVt2FWO2xml8Zbhv5saKg/a31ZNYNRRRRQFFFFAUUUUBRRRQYNcpa3Y9xdXMH6KeZB+qJG2/s4rq6ucu1ix7rVrnlgSCKYfajCH9pGoJR2OXebaeL6koYex1/itTySRGzGWXJGCuRnDDHTrVKdn2sNDPLEpx3ydfQUy3L3bqZu0Alb0tz86NGz45GVPP3V0Y3WG2Nm8tOlOEJi1lb7vpKgjb9aPMZ+a081yhpHaLqNsoSG6kVQSdp2uMk5PJwepJNP1t25aov0nhf8AWhX+xtrnbOkaKoS3/wDELeD8pb27ewyJ/aanO1/8ROSBJZjmRkrMeXuMfP40F0ZrGah2vcVM2Etzhc+c5BGcHGAOoHpNMV3xP3GGknctnoke4Y9XnDn06ke+tZxXW74ZfUm9RZ2a1khVhhgDUN4U4o8vMixd8BGBl3AVST4Aqx5+OKknkko6P+0azs00l28rrhuF/CkR4Kh9A+FOW+Zeoz7gfurePUx0YY+Yps1KR2/C0K+Hyp1htVT6IArdHBGQc1tUJFFFFAUUUUBRRRQYNQSwk3y3Uv17mTH6seIR/Rn41Nry5EcbyN0RWc+xRk1X/DRPk0JbqyCRv1pPxh+bGteKbqmdLOILvu7S5k+rDKffsIHzIrn1Byq4O0+926eyjrJIie7Jc/u1UBjJG1ereaPa3mj5kVHJ7MPTpPsyse60qzXxaPvT7ZWMv9qpRSewtBFFHEvSNFQexVCj7qUVmuKKKKAooooCiiigKKKKAqk+3qx23VpN+kikjPticOPlIauyqz7d7DdZQTeMVwB9mRGQ/tbKCndCn2XUDf8AGAfYx2H5MaXdp9tzglA+sh+TD+1TKh85TnGGHP0c+tXzdcP25Tzo1kGQ34xQ+fcRgfCt8POFxZZeMpXMpesiauj14QsDdWoa0tykgljYd0gBbYJEPIdRsYD9Y1IB2WaTnPkUHwOPhnFZZY6rSXbk/vq3hmO5faPvrraPs70sdLG198MZ+8VmPs90xXWRbK2VlIYERKMEdDgDFVSqSTiPzOZwCWwegILnoT191IkU3DrHEu95DtUZOST6PD19eWK6G7lcbcDHTGOXwpPFpMCv3ixRq/TcEUNg9fOAzXRee37MZxamiLhTh9bO2jhUDcBl2H50hA3N8gPYBTxRRXP7bCvKW3Vuo/j8a9aKBtktXj86M5HiP8PGlFnfK49BHUf56ilVJnshvEg5EdfWCMfGgU0V4SX0asEZ1DEZwTzx0z7M16hqI22orANFEs0Vqzgda8JL5RU6CDiy3aSznhjZVeZGiBY4A3jaT7lyfdUavrhIlSKPoCMn0hRThrmsDmCf8+qoabvvH5HIFbceNZZ0y9rN5kWsQ8S8h9wVR97VF+C7LvtRso8ZBnjY+yM96fkhpZ2hXe+7Vf0cSr7yS5/eFOnYxY95qiv4Qwyye9tsQ+TtWWf7qvj6dA0UUVVYUUUUBRRRQFFFFAUUUUBUU7UrHvdJvABkpH3o9sLLL9ympBquqxW0LzzsEjQZZj7cAADmSSQAB1JFUX2idrD3qG3tA8UDZ7wkgSSj6vmk7U9IByenTkQgMo5GugNAuu+sreT60SZ9oXafmDXP0JyoPqFXP2XXe/To1PWN3T57h+9WvF7Uz9Hu+l2iCX9FPC59hfu2/Zc1OxUF1WDfbzoOpjfH6wUlfmBUy0y6EsMUo6SIj/zlB/rpyT0jApooorJoKKKKAoopj431d7XT7u4i+nHE7JyzhsYBI8QCc+6ge80ZqiJNNkWFJ7Sw1cagNkgu3YsJHyC3eL3pUxsMjG3oR1qYa1pIvdcS3neYQnTBK8SSvGrt5WV2vtIJHPwwfNHOgsfNNGsXFzEwliQzRhSHiXaHyDkMmcbjjltz4DAqM9nlmLW+1awhLeTwNavEjMz9338LO6qWJOMgVPsVMukXyr++7RdMmXbP5jj82UNFIh8cH6QPspmh7RLVeUDyS45DaGc+rmBk1aN5p0Uy7Zo0kX0OiuPgwNekFuqKFRVVR0CgKB7AOVb48sxmpGV47b5qB2PaIvn98roSFZRMrR5HNSVDAZHIdKH7R4D0KZ9oqdy2yNgsqtjpkA4z1xmk8ui27AhoYiD1zGhz7cisrlLd6aSWTSv5+PoueCBTPecajqkvuz/GrM/0MsM58jts/wAhF/dpTHw/arzW3gHsijH3CpmULKppNQmu2CR+cT1OeSjPUnwFLWsWtyAW3buYIGM+BGPD/EVKbsg3t2VAATuYAAMAbYzI2APXL8q8tQgQwsXHJVLZ8RtBOR863xy+7HLHalNZuu8uZn9LkD2DzR8gKs/sDsed7OR+ihHuDSN+8lVGlPvBHG82nzM8eWjZvxkZOFcDkCD4MPAj2Hlyrkrojp+io7whxzbaijGDcrpjfG4AZc9DyJBU8+Y9HPFSKgKKKKAooooCiiigKwTWawaCiu2HtA7+Z9OiXCQSAyOerSKCCoHgqlveR6udbUu4w/2tff8AUz/0jVnh2MeV238qn30CeaykhZopVKOh5qeo3KHGfXhhVj9jt55l1EfBkkH2gQfuFJ+1fhi4OpGWGGWRZ4omBSN3G9F7th5oODhUPP01jgLha/huT3ltMizRsAWXAyrKfO+p9rGfCrY3V2izc0sOW9VT9b1D+PSn3g9StnChOTGCnuU4X9nFN9jwSu8SznLAYABOB7zyHrwPfUlt7ZY12oAB6BTLK5ImOnrRVY9s/FF9p/kdxaylYmdklTZGwYjDqMspIyocciOlM3bJ2l3drcW8OnzbAYe+kKpG+RI2EzvU4wFzyx9MeqqrLnoqpO0LtCusaRHpsvdyXwWQ4VHOJe7VBh1OPOZv5tPkWon8PGDy+U4iB8kMTbPyIO/vc7c/ndOpxQT+vC9s0mjeKVQySKyOp6MrDBB9oNQvU+2nS4GmR5JDJC5jZBE24srMrbc4UgFTzJA6emnnhPj2z1GGSa3cgRflBINjR8iQW5kYwCcgkcj6KBoh7PLqNRDDqt3HbKNqx7IWkVfBVnI3AAchy5YqQR8MoL4X+9y4tfJNpxtKd73u4nGd2eXXFV9xh20WslpdpYvcCRVwk6xMI9+5ej9VyM8yBT7wnxvHBolre6jOcspBdss7v3jgKAObNgfAZPSgk2ncOJDd3d2rMWu+43KcbV7iMxrtwM8wcnOad6hOgdrthdTpbjvoZJMd2J4+7Ememwgkc/DOM+HOnnTuM7We8msY2bv4AS6sjKMAqMhjyYecvTwNA+0VHdA4/srxrhLeTcbfnJlWUbcsNyk/SHmnmPV6aS2/ahp72cl93rLAj90WZHUtJtDbEXGWOCOnr9BoJZRUF0jtisbieKAJcxtMwSNpIdqOx6YYMetTW5VijhDtYqQp9DEcj8aD1rBqluLX4g062a6uNVgKghVVYY9zu3RVzCBnGT7Aam/ZPqF7cack+oOXeV2ZCVRT3OAFyqqBzIYj0giga42w8xb/AHk0kufDDHzR7lCj3Uj4wvNlhcsD1jKD7ZCf11NNY4OgmHLKMDkEEgA+kYIK+41A+0Lhq8aBYIYXlMki/kxuGFDNknovQfSxV/nutK/Kp7OBk+A+6vS50+SFu7lUq21WwfQ6hgfeD8cjwp2Xgu9MqQPa3CmRgnOJwMMcMd2MYAyc58KeO1+MDU2GOQiQD1ANJVFjdwFxR5BeLMRuUqY3H/AxUkj1ggHnXTMcgYAjmCMg+kHmK5EI5HH+eddZaV+Qh/k0/cFArooooCiiigKKxuFY3ig2oNad4KDKKDlHjD/a19/1M/8ASNXpw7/+3bfyq/114cYyD8LX3/Uz/wBI1b8PTr5XbkkDEq5JOAKDq9Og9gravJJhgc/Ctu9FBvRWneitWukHVlHtIoIb2y6N5RpFzgZaEC4X1d2cv/7Zeqt7MtEfVRqUs2CRYx2Ufo3iNVjYesdypPrc+mr/AJL+EgguhB5EZByPZXhFfWsYIVoUHU4KIPf0oOfOyCOS91WzEvNbCB8epVdymfWJJh7lHoqaR/8A9i3/AE//AMYVa9vDEp3RqgLeKqoyOvUdaz3Me7ftXd03bRux069aCq+x6MHVNeJAJFwQDgZANxc5GfDPKo9wvp7unFcNsPOyyoq+IEtz5igelQVA9dXtFCiklVUFuZIABJ9ZHXqfjRFAiklVVS3MkAAk+sjr1PxoOf7DjqxHDUmnhitzsdSgjc7mM2/eXA24245k5GMeitNdtm/AmgXLKXt4JHM4AyMNMMbh6CFdcnxYDxq+4tHtlZ3WGFWk+mwjQF+efPIGW5+mlAgTbs2rswRtwNuD1G3pigpbtL4ht9UudKg0yQTTCbfuRW/FoSh84kDGNu4+jZzxWO1u6k0zVk1GEY8qtZoTjl+NWMxhvdmFvsVcVho1tASYIYYi3UxxohPt2gZpRPbxvjeqtjpuUNj2ZoOctc0uTQ4raRAf/wA7TpbebngiZ/OY+1Q8Y+walmscL2cHD2n2t/K9vvdZBKqGQJcSRySESIOZXaSnL0Crhnt43wHVWx03ANj41i6to5F2SqjqeqsqsvwPKgozh3i++h1GytI7+PU4ZXUMAjMyJuALszLuVlXLZ3H6Jz677pBp+j20GfJ4YYs9e7jSPPt2gZr3k1GJTtaRAR4Fhn4daCkuK7ltf1uLT4mJtLUkyMp5HaR3z5HpOIlPPrnoTV428CoqogCqoCqAMAKBgADwAHKklu9shJTulJ67Qq59uKVLdoejKftD+NB60VqHFZ3UGa537Yf9qP8AyafvyV0NvFc8dsDD8KSYP+7T3ec/X5fGghb9D/nxrrLSvyEP8mn7grkxzyP+fGustKP4iH+TT9wUCyisZozQZorGazQRfX+Jo7SIzTFtgIXzVLHJ6ch4VDdU7XLKSJ0juXhdhgOIpCynPUArg+j31ZLWYNeDaUp8KCmY+0VkBxftcN4B7WVFx+tHzz8qTXfaleOpWOCXJ6PEZvueL7jmrv8AwUPAVg6UPX8TQcr6jYXM8jSmCcM5LMxjlJZmOST5vXNJU065jYNsmUjx7uQY+K11b+CBWRoy0HOVjxpqBdS1+Y8H/eyMF9hUREfKpza8ZTy4HlumrkYz3kztnHI7XKAnOPRVqPw5C300Vv1lDfeKb7ns70+T6drAf/SQH4gA0Ffx2l/L/wCaRY/5VvC3zLUrXhaZvyupXh/USOL7lNSC57GNKfn5PsPpSSVf7WPlSQ9idmPoS3iepbjl81NA3p2f27flbi8l/XuXAPuAFK7fsy00YJtg/reSZ/vfFeo7FLL8+S7f1NcHHyUVMtO0ZIIkhjGEjUKoJJwo6DJ5mg8YZmUBQMAAAeoDkBShbhqUC2rfuKkJhcNWfKGpR3FHcUHh5Q1Y8oalHc0dxQJ+/atTO1Ke4o8nqdhKZ2rUztSs29Y8mptBG07VHtY4Qs7pzLPCGc4BffIrYAwOasPCpZ5JWjWANNiBHgC0X8nJcx/qXMnL3NmvJ+F2H5O/vF9pWT71p11Dsjs5ZHl3XKO7Fm2TsoLE5JwQcUl/1M23jcXpHoNx/wDSoSZptIv05pqfIfpbWH5nNa/6RXcC+ffae7Z/PZosDA5Du3OfgP4SOHsZ00c3ikk/lJpT9xFOVt2aadH9G0g96b/381AqDiLj+9LApfQgD8yCeQ/Nosn2EmonqF1eXT943fSN4thnJ6fVQeiuoIOG4E+hFGn6saL9wpR+DRQcrQaZcA5eC4cejuph8wKm+ndpd7CNrw3LgAABzIqqAMDpGTV5fg4VsLL1mgqCDtVLgiSbyc45ER3MpB9e5VXHup64e7TYItxuL5p9wGAYWQLjxGBzqxDZ++hbNfqj4Cga+H+PLa8cxwM5IXccowGMgdT486kHfV4rEK27oUCnbRtraig121grW9YNB57aNtemKxigAtG2thRQa7aNtbUUGmyjZW9FBpso2VvRQabKNlb0UGmyjZW9FBpso2VvRQabKNlb0UGmyjZW9FBpso2VvRQabKNtb0UGu2tJHVRliB16+oZPyr1pDqOjRztG0mT3ecDOBklTk458io8aBQkqkAgg56c+uRn7udYFwhJUMuQAcZGcNkLy9eDj2Gm9OFbYMX2EsSGyXdsFSpGMnljYvTwGOnKvKLg21VURUIVChADuOcbtImefnYZ2PP1egUDpNcois7sAqjcSTyAHj8jXoWXoSM+jl49P6/hTQeDbTzvxeNwRThmHKNO7Udfqcvn150pm4egdg7KSwZGyXb6SclJ58+X3UC1Sp6EH2EGs93SXT9FhgOYUCeaF5egBVGfTyUfP0ml1AUUUUBWDRRQFFFFBmiiigKKKKAooooCiiigKKKKAooooCiiigKKKKAooooCiiigKKKKAooooCiiigKKKKAooooP/2Q=="/>
          <p:cNvSpPr>
            <a:spLocks noChangeAspect="1" noChangeArrowheads="1"/>
          </p:cNvSpPr>
          <p:nvPr/>
        </p:nvSpPr>
        <p:spPr bwMode="auto">
          <a:xfrm>
            <a:off x="141121" y="-745560"/>
            <a:ext cx="2427840" cy="1555200"/>
          </a:xfrm>
          <a:prstGeom prst="rect">
            <a:avLst/>
          </a:prstGeom>
          <a:noFill/>
        </p:spPr>
        <p:txBody>
          <a:bodyPr vert="horz" wrap="square" lIns="82944" tIns="41472" rIns="82944" bIns="41472" numCol="1" anchor="t" anchorCtr="0" compatLnSpc="1">
            <a:prstTxWarp prst="textNoShape">
              <a:avLst/>
            </a:prstTxWarp>
          </a:bodyPr>
          <a:lstStyle/>
          <a:p>
            <a:endParaRPr lang="es-ES_tradnl" sz="1633"/>
          </a:p>
        </p:txBody>
      </p:sp>
      <p:sp>
        <p:nvSpPr>
          <p:cNvPr id="11" name="10 CuadroTexto"/>
          <p:cNvSpPr txBox="1"/>
          <p:nvPr/>
        </p:nvSpPr>
        <p:spPr>
          <a:xfrm>
            <a:off x="554372" y="1355385"/>
            <a:ext cx="8035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_tradnl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3.2.- Configuramos la red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D2D104-69C1-4A3B-AA29-B415FAF51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72678"/>
            <a:ext cx="3563721" cy="608250"/>
          </a:xfrm>
          <a:prstGeom prst="rect">
            <a:avLst/>
          </a:prstGeom>
        </p:spPr>
      </p:pic>
      <p:sp>
        <p:nvSpPr>
          <p:cNvPr id="15" name="1 Título">
            <a:extLst>
              <a:ext uri="{FF2B5EF4-FFF2-40B4-BE49-F238E27FC236}">
                <a16:creationId xmlns:a16="http://schemas.microsoft.com/office/drawing/2014/main" id="{D18B3836-A4B9-4F5A-B75D-7904A7F79BDF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3.- Configurar las opciones de compartición. 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64291EF-E048-4675-9F3E-E0EF2410C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345" y="1904622"/>
            <a:ext cx="4444513" cy="445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770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3810</TotalTime>
  <Words>1851</Words>
  <Application>Microsoft Office PowerPoint</Application>
  <PresentationFormat>Presentación en pantalla (4:3)</PresentationFormat>
  <Paragraphs>378</Paragraphs>
  <Slides>38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4" baseType="lpstr">
      <vt:lpstr>Arial</vt:lpstr>
      <vt:lpstr>Arial Unicode MS</vt:lpstr>
      <vt:lpstr>Calibri</vt:lpstr>
      <vt:lpstr>Times New Roman</vt:lpstr>
      <vt:lpstr>Wingdings</vt:lpstr>
      <vt:lpstr>Tema de Office</vt:lpstr>
      <vt:lpstr>CFGS ADMINISTRACIÓN DE SISTEMAS INFORMÁTICOS EN RED  IMPLANTACIÓN DE SISTEMAS OPERATIVOS</vt:lpstr>
      <vt:lpstr>  Índice   1.- Introducción. 2.- Conceptos previos.  3.- Configurar las opciones de compartición.  4.- Compartir recursos: carpetas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manolo</dc:creator>
  <cp:lastModifiedBy>Papá</cp:lastModifiedBy>
  <cp:revision>421</cp:revision>
  <dcterms:created xsi:type="dcterms:W3CDTF">2012-06-05T04:37:58Z</dcterms:created>
  <dcterms:modified xsi:type="dcterms:W3CDTF">2019-12-12T06:44:56Z</dcterms:modified>
</cp:coreProperties>
</file>