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1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2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61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992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753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5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272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5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0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9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8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2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5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8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61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A28445-E556-4679-9D59-D17A99177CF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B116B1-A50B-49A6-833E-6C3E723C4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219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we are?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are group of young man that decide to simplify selling/buying air-tickets.</a:t>
            </a:r>
            <a:endParaRPr lang="ru-RU" dirty="0" smtClean="0"/>
          </a:p>
          <a:p>
            <a:r>
              <a:rPr lang="en-US" dirty="0" smtClean="0"/>
              <a:t>We work in about 15 countries in the world.</a:t>
            </a:r>
          </a:p>
          <a:p>
            <a:r>
              <a:rPr lang="en-US" dirty="0" smtClean="0"/>
              <a:t>Our company counts near </a:t>
            </a:r>
            <a:r>
              <a:rPr lang="en-US" dirty="0"/>
              <a:t>500 employees.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79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5694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34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Сектор</vt:lpstr>
      <vt:lpstr>Who we are?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are?</dc:title>
  <dc:creator>Lenovo</dc:creator>
  <cp:lastModifiedBy>Lenovo</cp:lastModifiedBy>
  <cp:revision>4</cp:revision>
  <dcterms:created xsi:type="dcterms:W3CDTF">2019-10-22T22:18:27Z</dcterms:created>
  <dcterms:modified xsi:type="dcterms:W3CDTF">2019-10-22T22:47:14Z</dcterms:modified>
</cp:coreProperties>
</file>