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61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99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75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5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7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9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8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2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5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8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1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1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820261" cy="6858000"/>
          </a:xfr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Autofit/>
            <a:sp3d/>
          </a:bodyPr>
          <a:lstStyle/>
          <a:p>
            <a:r>
              <a:rPr lang="en-US" sz="16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Who we are?</a:t>
            </a:r>
            <a:endParaRPr lang="ru-RU" sz="16600" b="1" dirty="0">
              <a:solidFill>
                <a:schemeClr val="tx1">
                  <a:lumMod val="9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hlinkMouseOver r:id="" action="ppaction://hlinkshowjump?jump=nextslide"/>
            </a:endParaRPr>
          </a:p>
        </p:txBody>
      </p:sp>
    </p:spTree>
    <p:extLst>
      <p:ext uri="{BB962C8B-B14F-4D97-AF65-F5344CB8AC3E}">
        <p14:creationId xmlns:p14="http://schemas.microsoft.com/office/powerpoint/2010/main" val="199279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020" y="1289304"/>
            <a:ext cx="4436428" cy="4558791"/>
          </a:xfrm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We are group of young man that decide to simplify selling/buying air-tickets.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37" y="283464"/>
            <a:ext cx="6435735" cy="3614738"/>
          </a:xfr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10569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7148" y="1156058"/>
            <a:ext cx="4317556" cy="4915407"/>
          </a:xfrm>
          <a:scene3d>
            <a:camera prst="perspectiveLeft"/>
            <a:lightRig rig="threePt" dir="t"/>
          </a:scene3d>
        </p:spPr>
        <p:txBody>
          <a:bodyPr>
            <a:normAutofit/>
          </a:bodyPr>
          <a:lstStyle/>
          <a:p>
            <a:pPr algn="r"/>
            <a:r>
              <a:rPr lang="en-US" dirty="0">
                <a:latin typeface="Bookman Old Style" panose="02050604050505020204" pitchFamily="18" charset="0"/>
              </a:rPr>
              <a:t>We work in about 15 countries in the world.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Our </a:t>
            </a:r>
            <a:r>
              <a:rPr lang="en-US" dirty="0" smtClean="0">
                <a:latin typeface="Bookman Old Style" panose="02050604050505020204" pitchFamily="18" charset="0"/>
              </a:rPr>
              <a:t>company </a:t>
            </a:r>
            <a:r>
              <a:rPr lang="en-US" dirty="0">
                <a:latin typeface="Bookman Old Style" panose="02050604050505020204" pitchFamily="18" charset="0"/>
              </a:rPr>
              <a:t>counts near 500 employees.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2" y="1449776"/>
            <a:ext cx="7065816" cy="3614738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81042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024" y="5641848"/>
            <a:ext cx="9991720" cy="1477263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We are – decision for your trips!</a:t>
            </a: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96" y="411480"/>
            <a:ext cx="9401669" cy="5440134"/>
          </a:xfrm>
        </p:spPr>
      </p:pic>
    </p:spTree>
    <p:extLst>
      <p:ext uri="{BB962C8B-B14F-4D97-AF65-F5344CB8AC3E}">
        <p14:creationId xmlns:p14="http://schemas.microsoft.com/office/powerpoint/2010/main" val="11669425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35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Bookman Old Style</vt:lpstr>
      <vt:lpstr>Century Gothic</vt:lpstr>
      <vt:lpstr>Wingdings 3</vt:lpstr>
      <vt:lpstr>Сектор</vt:lpstr>
      <vt:lpstr>Who we are?</vt:lpstr>
      <vt:lpstr>We are group of young man that decide to simplify selling/buying air-tickets. </vt:lpstr>
      <vt:lpstr>We work in about 15 countries in the world. Our company counts near 500 employees. </vt:lpstr>
      <vt:lpstr>We are – decision for your trips!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are?</dc:title>
  <dc:creator>Lenovo</dc:creator>
  <cp:lastModifiedBy>Lenovo</cp:lastModifiedBy>
  <cp:revision>12</cp:revision>
  <dcterms:created xsi:type="dcterms:W3CDTF">2019-10-22T22:18:27Z</dcterms:created>
  <dcterms:modified xsi:type="dcterms:W3CDTF">2019-10-23T13:38:44Z</dcterms:modified>
</cp:coreProperties>
</file>