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dfd077b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dfd077b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f609c5e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f609c5e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f609c5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f609c5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fd077b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fd077b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dfd077b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dfd077b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79aca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79aca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f609c5e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f609c5e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f609c5e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f609c5e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f609c5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f609c5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f609c5e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f609c5e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radio.ap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學習分析工具-期中報告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pandas</a:t>
            </a:r>
            <a:r>
              <a:rPr lang="zh-TW" sz="1900"/>
              <a:t>教學</a:t>
            </a:r>
            <a:r>
              <a:rPr lang="zh-TW" sz="1900"/>
              <a:t>可視化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 &amp; A開放問答</a:t>
            </a:r>
            <a:endParaRPr sz="4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https://www.gradio.app/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lang="zh-TW"/>
              <a:t>eam-Assignment Sheet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23300"/>
            <a:ext cx="7505700" cy="299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馮柏勳41075018h (組長)-ppt</a:t>
            </a:r>
            <a:r>
              <a:rPr lang="zh-TW"/>
              <a:t>製作、程式碼框架架構與技術教學、ppt報告、程式碼題目編寫x3題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包錦達41075043H (組員)-</a:t>
            </a:r>
            <a:r>
              <a:rPr lang="zh-TW"/>
              <a:t>程式碼題目編寫x1題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姜硯凱41073101H (組員)-</a:t>
            </a:r>
            <a:r>
              <a:rPr lang="zh-TW"/>
              <a:t>程式碼題目編寫x1題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陳佑誠41075041H (組員)-</a:t>
            </a:r>
            <a:r>
              <a:rPr lang="zh-TW"/>
              <a:t>程式碼題目編寫x2題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戴睿甫41075036H (組員)-</a:t>
            </a:r>
            <a:r>
              <a:rPr lang="zh-TW"/>
              <a:t>程式碼題目編寫x2題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林郭芫41075034H (組員)-</a:t>
            </a:r>
            <a:r>
              <a:rPr lang="zh-TW"/>
              <a:t>程式碼題目編寫x1題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讓使用者不用去一個一個指令查看function的效果,而是改用結果導向，促使使用者透過function結果的變化去記得對應的指令，並透過</a:t>
            </a:r>
            <a:r>
              <a:rPr b="1" lang="zh-TW" sz="1800">
                <a:solidFill>
                  <a:srgbClr val="CC0000"/>
                </a:solidFill>
              </a:rPr>
              <a:t>實際的應用案例</a:t>
            </a:r>
            <a:r>
              <a:rPr lang="zh-TW" sz="1800"/>
              <a:t>配合</a:t>
            </a:r>
            <a:r>
              <a:rPr lang="zh-TW" sz="1800">
                <a:solidFill>
                  <a:srgbClr val="CC0000"/>
                </a:solidFill>
              </a:rPr>
              <a:t>常用的function</a:t>
            </a:r>
            <a:r>
              <a:rPr lang="zh-TW" sz="1800"/>
              <a:t>去做學習。</a:t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25" y="3005838"/>
            <a:ext cx="1906675" cy="19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/>
          <p:nvPr/>
        </p:nvSpPr>
        <p:spPr>
          <a:xfrm>
            <a:off x="2434200" y="2821300"/>
            <a:ext cx="1472400" cy="601500"/>
          </a:xfrm>
          <a:prstGeom prst="bentArrow">
            <a:avLst>
              <a:gd fmla="val 25000" name="adj1"/>
              <a:gd fmla="val 27064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 flipH="1" rot="10800000">
            <a:off x="2434200" y="3658413"/>
            <a:ext cx="1472400" cy="601500"/>
          </a:xfrm>
          <a:prstGeom prst="bentArrow">
            <a:avLst>
              <a:gd fmla="val 25000" name="adj1"/>
              <a:gd fmla="val 27064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4062000" y="2728950"/>
            <a:ext cx="1020000" cy="4279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指令A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4062000" y="3897125"/>
            <a:ext cx="1020000" cy="4279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指令</a:t>
            </a: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237400" y="2763800"/>
            <a:ext cx="10200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237400" y="3931975"/>
            <a:ext cx="10200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6460625" y="2728950"/>
            <a:ext cx="1020000" cy="42790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結果X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6460625" y="3897125"/>
            <a:ext cx="1020000" cy="427900"/>
          </a:xfrm>
          <a:prstGeom prst="flowChart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結果Y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裡面的資料內容皆來自我們上課的資料檔案，在進行題目的編寫。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Skill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整個程式架構透過Gradio套件進行html的網頁架設，可以透過ssh Tunnel 或者内網穿透,讓一般的人不需要執行python程式,就可以在多設備、多系統上隨時隨地體驗我們的程式，並且搭配Pandas來設定題目和回答。</a:t>
            </a:r>
            <a:endParaRPr sz="18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50" y="2853400"/>
            <a:ext cx="2528351" cy="8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425" y="2794150"/>
            <a:ext cx="2474574" cy="10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027" y="3735050"/>
            <a:ext cx="4277949" cy="11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Interface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87" y="1447100"/>
            <a:ext cx="6610227" cy="34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Interface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75" y="1374001"/>
            <a:ext cx="7432448" cy="342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Interface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12" y="1390250"/>
            <a:ext cx="7625774" cy="344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r>
              <a:rPr lang="zh-TW"/>
              <a:t>nteraction Time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447100"/>
            <a:ext cx="7505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接下來，我會使用ipad來展示我們目前的demo。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