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94" r:id="rId5"/>
    <p:sldId id="293" r:id="rId6"/>
    <p:sldId id="295" r:id="rId7"/>
    <p:sldId id="298" r:id="rId8"/>
    <p:sldId id="296" r:id="rId9"/>
    <p:sldId id="297" r:id="rId10"/>
    <p:sldId id="258" r:id="rId11"/>
  </p:sldIdLst>
  <p:sldSz cx="9144000" cy="5143500" type="screen16x9"/>
  <p:notesSz cx="6858000" cy="914400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913" userDrawn="1">
          <p15:clr>
            <a:srgbClr val="A4A3A4"/>
          </p15:clr>
        </p15:guide>
        <p15:guide id="4" pos="5511" userDrawn="1">
          <p15:clr>
            <a:srgbClr val="A4A3A4"/>
          </p15:clr>
        </p15:guide>
        <p15:guide id="5" orient="horz" pos="1847" userDrawn="1">
          <p15:clr>
            <a:srgbClr val="A4A3A4"/>
          </p15:clr>
        </p15:guide>
        <p15:guide id="6" orient="horz" pos="1756" userDrawn="1">
          <p15:clr>
            <a:srgbClr val="A4A3A4"/>
          </p15:clr>
        </p15:guide>
        <p15:guide id="7" orient="horz" pos="713" userDrawn="1">
          <p15:clr>
            <a:srgbClr val="A4A3A4"/>
          </p15:clr>
        </p15:guide>
        <p15:guide id="8" pos="249" userDrawn="1">
          <p15:clr>
            <a:srgbClr val="A4A3A4"/>
          </p15:clr>
        </p15:guide>
        <p15:guide id="9" pos="1950" userDrawn="1">
          <p15:clr>
            <a:srgbClr val="A4A3A4"/>
          </p15:clr>
        </p15:guide>
        <p15:guide id="10" pos="2041" userDrawn="1">
          <p15:clr>
            <a:srgbClr val="A4A3A4"/>
          </p15:clr>
        </p15:guide>
        <p15:guide id="11" pos="3719" userDrawn="1">
          <p15:clr>
            <a:srgbClr val="A4A3A4"/>
          </p15:clr>
        </p15:guide>
        <p15:guide id="13" pos="3810" userDrawn="1">
          <p15:clr>
            <a:srgbClr val="A4A3A4"/>
          </p15:clr>
        </p15:guide>
        <p15:guide id="14" orient="horz" pos="2996">
          <p15:clr>
            <a:srgbClr val="A4A3A4"/>
          </p15:clr>
        </p15:guide>
        <p15:guide id="15" orient="horz" pos="537">
          <p15:clr>
            <a:srgbClr val="A4A3A4"/>
          </p15:clr>
        </p15:guide>
        <p15:guide id="16" orient="horz" pos="2818">
          <p15:clr>
            <a:srgbClr val="A4A3A4"/>
          </p15:clr>
        </p15:guide>
        <p15:guide id="17" orient="horz" pos="2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F7F7F"/>
    <a:srgbClr val="7A7A7A"/>
    <a:srgbClr val="989898"/>
    <a:srgbClr val="08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75" autoAdjust="0"/>
  </p:normalViewPr>
  <p:slideViewPr>
    <p:cSldViewPr snapToGrid="0" showGuides="1">
      <p:cViewPr varScale="1">
        <p:scale>
          <a:sx n="115" d="100"/>
          <a:sy n="115" d="100"/>
        </p:scale>
        <p:origin x="542" y="77"/>
      </p:cViewPr>
      <p:guideLst>
        <p:guide orient="horz" pos="2913"/>
        <p:guide pos="5511"/>
        <p:guide orient="horz" pos="1847"/>
        <p:guide orient="horz" pos="1756"/>
        <p:guide orient="horz" pos="713"/>
        <p:guide pos="249"/>
        <p:guide pos="1950"/>
        <p:guide pos="2041"/>
        <p:guide pos="3719"/>
        <p:guide pos="3810"/>
        <p:guide orient="horz" pos="2996"/>
        <p:guide orient="horz" pos="537"/>
        <p:guide orient="horz" pos="2818"/>
        <p:guide orient="horz" pos="2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7" d="100"/>
          <a:sy n="67" d="100"/>
        </p:scale>
        <p:origin x="277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764A8-B865-4D59-95A3-6EAA0893340B}" type="datetimeFigureOut">
              <a:rPr lang="de-DE" smtClean="0"/>
              <a:t>15.06.2020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AFA1A-4A70-4187-9F10-A5D38AC5D3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7261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76F25-186E-49E3-91EA-3FB9D34A9F77}" type="datetimeFigureOut">
              <a:rPr lang="de-DE" smtClean="0"/>
              <a:t>15.06.2020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E8717-C7C3-44D8-90E9-AAA5AE1C5F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4872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287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983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27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43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39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89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39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G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5288" y="4960856"/>
            <a:ext cx="3240000" cy="923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3515497"/>
            <a:ext cx="2844800" cy="95807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216"/>
              </a:spcBef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  <a:p>
            <a:pPr lvl="0"/>
            <a:r>
              <a:rPr lang="en-US" dirty="0"/>
              <a:t>Presenter Title</a:t>
            </a:r>
          </a:p>
          <a:p>
            <a:pPr lvl="0"/>
            <a:r>
              <a:rPr lang="en-US" dirty="0"/>
              <a:t>Date</a:t>
            </a:r>
          </a:p>
        </p:txBody>
      </p:sp>
      <p:sp>
        <p:nvSpPr>
          <p:cNvPr id="14" name="Freeform 5"/>
          <p:cNvSpPr>
            <a:spLocks noEditPoints="1"/>
          </p:cNvSpPr>
          <p:nvPr userDrawn="1"/>
        </p:nvSpPr>
        <p:spPr bwMode="auto">
          <a:xfrm>
            <a:off x="396875" y="346075"/>
            <a:ext cx="2363787" cy="360363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2" name="Text Placeholder 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96875" y="2506664"/>
            <a:ext cx="4261622" cy="650488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b="0" cap="all" spc="0" baseline="0" smtClean="0">
                <a:ln>
                  <a:noFill/>
                </a:ln>
                <a:solidFill>
                  <a:schemeClr val="bg1"/>
                </a:solidFill>
                <a:effectLst/>
              </a:defRPr>
            </a:lvl1pPr>
            <a:lvl2pPr>
              <a:defRPr lang="en-US" smtClean="0">
                <a:solidFill>
                  <a:schemeClr val="bg1"/>
                </a:solidFill>
              </a:defRPr>
            </a:lvl2pPr>
            <a:lvl3pPr>
              <a:defRPr lang="en-US" smtClean="0">
                <a:solidFill>
                  <a:schemeClr val="bg1"/>
                </a:solidFill>
              </a:defRPr>
            </a:lvl3pPr>
            <a:lvl4pPr>
              <a:defRPr lang="en-US" smtClean="0">
                <a:solidFill>
                  <a:schemeClr val="bg1"/>
                </a:solidFill>
              </a:defRPr>
            </a:lvl4pPr>
            <a:lvl5pPr>
              <a:defRPr lang="bg-BG">
                <a:solidFill>
                  <a:schemeClr val="bg1"/>
                </a:solidFill>
              </a:defRPr>
            </a:lvl5pPr>
          </a:lstStyle>
          <a:p>
            <a:pPr marL="0" lvl="0" indent="0">
              <a:buNone/>
            </a:pPr>
            <a:r>
              <a:rPr lang="en-US" dirty="0"/>
              <a:t>OPTIONAL SUB-HEADLINE</a:t>
            </a:r>
          </a:p>
        </p:txBody>
      </p:sp>
      <p:sp>
        <p:nvSpPr>
          <p:cNvPr id="33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395290" y="1539141"/>
            <a:ext cx="4738416" cy="901500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432"/>
              </a:spcBef>
              <a:buClr>
                <a:schemeClr val="accent3"/>
              </a:buClr>
              <a:buFont typeface="Arial" panose="020B0604020202020204" pitchFamily="34" charset="0"/>
              <a:buNone/>
              <a:defRPr lang="de-DE" sz="28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685800" rtl="0" eaLnBrk="1" latinLnBrk="0" hangingPunct="1">
              <a:lnSpc>
                <a:spcPct val="100000"/>
              </a:lnSpc>
              <a:spcBef>
                <a:spcPts val="432"/>
              </a:spcBef>
              <a:buClr>
                <a:schemeClr val="accent3"/>
              </a:buClr>
              <a:buFont typeface="Arial" panose="020B0604020202020204" pitchFamily="34" charset="0"/>
              <a:buNone/>
            </a:pPr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SLIDE HEADLINE COPY</a:t>
            </a:r>
          </a:p>
        </p:txBody>
      </p:sp>
    </p:spTree>
    <p:extLst>
      <p:ext uri="{BB962C8B-B14F-4D97-AF65-F5344CB8AC3E}">
        <p14:creationId xmlns:p14="http://schemas.microsoft.com/office/powerpoint/2010/main" val="109156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G -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>
            <a:off x="0" y="0"/>
            <a:ext cx="9144000" cy="4756150"/>
          </a:xfrm>
          <a:prstGeom prst="rect">
            <a:avLst/>
          </a:prstGeom>
        </p:spPr>
      </p:pic>
      <p:sp>
        <p:nvSpPr>
          <p:cNvPr id="3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95288" y="2391877"/>
            <a:ext cx="4541236" cy="371694"/>
          </a:xfrm>
        </p:spPr>
        <p:txBody>
          <a:bodyPr/>
          <a:lstStyle>
            <a:lvl1pPr marL="0" indent="0">
              <a:buNone/>
              <a:defRPr sz="16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DIVIDER SUB-HEADLINE COPY</a:t>
            </a:r>
          </a:p>
        </p:txBody>
      </p:sp>
      <p:sp>
        <p:nvSpPr>
          <p:cNvPr id="33" name="Titel 1"/>
          <p:cNvSpPr>
            <a:spLocks noGrp="1"/>
          </p:cNvSpPr>
          <p:nvPr>
            <p:ph type="title" hasCustomPrompt="1"/>
          </p:nvPr>
        </p:nvSpPr>
        <p:spPr>
          <a:xfrm>
            <a:off x="395290" y="1395112"/>
            <a:ext cx="4738416" cy="901500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432"/>
              </a:spcBef>
              <a:buClr>
                <a:schemeClr val="accent3"/>
              </a:buClr>
              <a:buFont typeface="Arial" panose="020B0604020202020204" pitchFamily="34" charset="0"/>
              <a:buNone/>
              <a:defRPr lang="de-DE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685800" rtl="0" eaLnBrk="1" latinLnBrk="0" hangingPunct="1">
              <a:lnSpc>
                <a:spcPct val="100000"/>
              </a:lnSpc>
              <a:spcBef>
                <a:spcPts val="432"/>
              </a:spcBef>
              <a:buClr>
                <a:schemeClr val="accent3"/>
              </a:buClr>
              <a:buFont typeface="Arial" panose="020B0604020202020204" pitchFamily="34" charset="0"/>
              <a:buNone/>
            </a:pPr>
            <a:r>
              <a:rPr lang="en-US" dirty="0"/>
              <a:t>CLICK TO EDIT DIVIDER SLIDE HEADLINE COPY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4757351"/>
            <a:ext cx="9144000" cy="386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75380" y="4960856"/>
            <a:ext cx="3240000" cy="9233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11" name="TextBox 22"/>
          <p:cNvSpPr txBox="1">
            <a:spLocks noChangeArrowheads="1"/>
          </p:cNvSpPr>
          <p:nvPr/>
        </p:nvSpPr>
        <p:spPr bwMode="auto">
          <a:xfrm>
            <a:off x="395290" y="4961778"/>
            <a:ext cx="28009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714038-F777-4D6C-BF39-F3C9BE8830C2}" type="slidenum">
              <a:rPr lang="en-US" sz="60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600" dirty="0">
                <a:solidFill>
                  <a:srgbClr val="038299"/>
                </a:solidFill>
                <a:latin typeface="+mn-lt"/>
                <a:cs typeface="Arial" panose="020B0604020202020204" pitchFamily="34" charset="0"/>
              </a:rPr>
              <a:t>  </a:t>
            </a: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+mn-lt"/>
                <a:cs typeface="Arial" pitchFamily="34" charset="0"/>
              </a:rPr>
              <a:t>  |</a:t>
            </a:r>
          </a:p>
        </p:txBody>
      </p:sp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104E0C30-F264-4B2D-8594-A9F0E8CC9B8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32710" y="4875042"/>
            <a:ext cx="1123200" cy="17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631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G - 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4800600"/>
          </a:xfrm>
          <a:prstGeom prst="rect">
            <a:avLst/>
          </a:prstGeom>
        </p:spPr>
      </p:pic>
      <p:sp>
        <p:nvSpPr>
          <p:cNvPr id="3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95288" y="2150577"/>
            <a:ext cx="4541236" cy="371694"/>
          </a:xfrm>
        </p:spPr>
        <p:txBody>
          <a:bodyPr/>
          <a:lstStyle>
            <a:lvl1pPr marL="0" indent="0">
              <a:buNone/>
              <a:defRPr sz="16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DIVIDER SUB-HEADLINE COPY</a:t>
            </a:r>
          </a:p>
        </p:txBody>
      </p:sp>
      <p:sp>
        <p:nvSpPr>
          <p:cNvPr id="33" name="Titel 1"/>
          <p:cNvSpPr>
            <a:spLocks noGrp="1"/>
          </p:cNvSpPr>
          <p:nvPr>
            <p:ph type="title" hasCustomPrompt="1"/>
          </p:nvPr>
        </p:nvSpPr>
        <p:spPr>
          <a:xfrm>
            <a:off x="395290" y="1153812"/>
            <a:ext cx="4738416" cy="901500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432"/>
              </a:spcBef>
              <a:buClr>
                <a:schemeClr val="accent3"/>
              </a:buClr>
              <a:buFont typeface="Arial" panose="020B0604020202020204" pitchFamily="34" charset="0"/>
              <a:buNone/>
              <a:defRPr lang="de-DE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685800" rtl="0" eaLnBrk="1" latinLnBrk="0" hangingPunct="1">
              <a:lnSpc>
                <a:spcPct val="100000"/>
              </a:lnSpc>
              <a:spcBef>
                <a:spcPts val="432"/>
              </a:spcBef>
              <a:buClr>
                <a:schemeClr val="accent3"/>
              </a:buClr>
              <a:buFont typeface="Arial" panose="020B0604020202020204" pitchFamily="34" charset="0"/>
              <a:buNone/>
            </a:pPr>
            <a:r>
              <a:rPr lang="en-US" dirty="0"/>
              <a:t>CLICK TO EDIT DIVIDER SLIDE HEADLINE COPY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4757351"/>
            <a:ext cx="9144000" cy="386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75380" y="4960856"/>
            <a:ext cx="3240000" cy="9233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15" name="TextBox 22"/>
          <p:cNvSpPr txBox="1">
            <a:spLocks noChangeArrowheads="1"/>
          </p:cNvSpPr>
          <p:nvPr/>
        </p:nvSpPr>
        <p:spPr bwMode="auto">
          <a:xfrm>
            <a:off x="395290" y="4961778"/>
            <a:ext cx="28009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714038-F777-4D6C-BF39-F3C9BE8830C2}" type="slidenum">
              <a:rPr lang="en-US" sz="60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600" dirty="0">
                <a:solidFill>
                  <a:srgbClr val="038299"/>
                </a:solidFill>
                <a:latin typeface="+mn-lt"/>
                <a:cs typeface="Arial" panose="020B0604020202020204" pitchFamily="34" charset="0"/>
              </a:rPr>
              <a:t>  </a:t>
            </a: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+mn-lt"/>
                <a:cs typeface="Arial" pitchFamily="34" charset="0"/>
              </a:rPr>
              <a:t>  |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B9A5D2B5-FC33-45EA-A15F-FB63143A66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32710" y="4875042"/>
            <a:ext cx="1123200" cy="17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631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G - 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480677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-1"/>
            <a:ext cx="8549640" cy="4756151"/>
          </a:xfrm>
          <a:prstGeom prst="rect">
            <a:avLst/>
          </a:prstGeom>
          <a:gradFill flip="none" rotWithShape="1">
            <a:gsLst>
              <a:gs pos="43000">
                <a:schemeClr val="bg1">
                  <a:alpha val="0"/>
                </a:schemeClr>
              </a:gs>
              <a:gs pos="83000">
                <a:schemeClr val="bg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95288" y="2150577"/>
            <a:ext cx="4541236" cy="371694"/>
          </a:xfrm>
        </p:spPr>
        <p:txBody>
          <a:bodyPr/>
          <a:lstStyle>
            <a:lvl1pPr marL="0" indent="0">
              <a:buNone/>
              <a:defRPr sz="16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DIVIDER SUB-HEADLINE COPY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95290" y="1153812"/>
            <a:ext cx="4738416" cy="901500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432"/>
              </a:spcBef>
              <a:buClr>
                <a:schemeClr val="accent3"/>
              </a:buClr>
              <a:buFont typeface="Arial" panose="020B0604020202020204" pitchFamily="34" charset="0"/>
              <a:buNone/>
              <a:defRPr lang="de-DE" sz="28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685800" rtl="0" eaLnBrk="1" latinLnBrk="0" hangingPunct="1">
              <a:lnSpc>
                <a:spcPct val="100000"/>
              </a:lnSpc>
              <a:spcBef>
                <a:spcPts val="432"/>
              </a:spcBef>
              <a:buClr>
                <a:schemeClr val="accent3"/>
              </a:buClr>
              <a:buFont typeface="Arial" panose="020B0604020202020204" pitchFamily="34" charset="0"/>
              <a:buNone/>
            </a:pPr>
            <a:r>
              <a:rPr lang="en-US" dirty="0"/>
              <a:t>CLICK TO EDIT DIVIDER SLIDE HEADLINE COPY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4757351"/>
            <a:ext cx="9144000" cy="386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75380" y="4960856"/>
            <a:ext cx="3240000" cy="9233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12" name="TextBox 22"/>
          <p:cNvSpPr txBox="1">
            <a:spLocks noChangeArrowheads="1"/>
          </p:cNvSpPr>
          <p:nvPr/>
        </p:nvSpPr>
        <p:spPr bwMode="auto">
          <a:xfrm>
            <a:off x="395290" y="4961778"/>
            <a:ext cx="28009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714038-F777-4D6C-BF39-F3C9BE8830C2}" type="slidenum">
              <a:rPr lang="en-US" sz="60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600" dirty="0">
                <a:solidFill>
                  <a:srgbClr val="038299"/>
                </a:solidFill>
                <a:latin typeface="+mn-lt"/>
                <a:cs typeface="Arial" panose="020B0604020202020204" pitchFamily="34" charset="0"/>
              </a:rPr>
              <a:t>  </a:t>
            </a: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+mn-lt"/>
                <a:cs typeface="Arial" pitchFamily="34" charset="0"/>
              </a:rPr>
              <a:t>  |</a:t>
            </a:r>
          </a:p>
        </p:txBody>
      </p:sp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8531BE18-72BF-4B20-BD12-74699CF85C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32710" y="4875042"/>
            <a:ext cx="1123200" cy="17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631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G - Divi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4800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-1" y="0"/>
            <a:ext cx="8850085" cy="4756150"/>
          </a:xfrm>
          <a:prstGeom prst="rect">
            <a:avLst/>
          </a:prstGeom>
          <a:gradFill flip="none" rotWithShape="1">
            <a:gsLst>
              <a:gs pos="34000">
                <a:schemeClr val="accent4">
                  <a:shade val="67500"/>
                  <a:satMod val="115000"/>
                  <a:alpha val="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95288" y="2150577"/>
            <a:ext cx="4541236" cy="371694"/>
          </a:xfrm>
        </p:spPr>
        <p:txBody>
          <a:bodyPr/>
          <a:lstStyle>
            <a:lvl1pPr marL="0" indent="0">
              <a:buNone/>
              <a:defRPr sz="16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DIVIDER SUB-HEADLINE COPY</a:t>
            </a:r>
          </a:p>
        </p:txBody>
      </p:sp>
      <p:sp>
        <p:nvSpPr>
          <p:cNvPr id="34" name="Titel 1"/>
          <p:cNvSpPr>
            <a:spLocks noGrp="1"/>
          </p:cNvSpPr>
          <p:nvPr>
            <p:ph type="title" hasCustomPrompt="1"/>
          </p:nvPr>
        </p:nvSpPr>
        <p:spPr>
          <a:xfrm>
            <a:off x="395290" y="1153812"/>
            <a:ext cx="4738416" cy="901500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432"/>
              </a:spcBef>
              <a:buClr>
                <a:schemeClr val="accent3"/>
              </a:buClr>
              <a:buFont typeface="Arial" panose="020B0604020202020204" pitchFamily="34" charset="0"/>
              <a:buNone/>
              <a:defRPr lang="de-DE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685800" rtl="0" eaLnBrk="1" latinLnBrk="0" hangingPunct="1">
              <a:lnSpc>
                <a:spcPct val="100000"/>
              </a:lnSpc>
              <a:spcBef>
                <a:spcPts val="432"/>
              </a:spcBef>
              <a:buClr>
                <a:schemeClr val="accent3"/>
              </a:buClr>
              <a:buFont typeface="Arial" panose="020B0604020202020204" pitchFamily="34" charset="0"/>
              <a:buNone/>
            </a:pPr>
            <a:r>
              <a:rPr lang="en-US" dirty="0"/>
              <a:t>CLICK TO EDIT DIVIDER SLIDE HEADLINE COPY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4757351"/>
            <a:ext cx="9144000" cy="386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75380" y="4960856"/>
            <a:ext cx="3240000" cy="9233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12" name="TextBox 22"/>
          <p:cNvSpPr txBox="1">
            <a:spLocks noChangeArrowheads="1"/>
          </p:cNvSpPr>
          <p:nvPr/>
        </p:nvSpPr>
        <p:spPr bwMode="auto">
          <a:xfrm>
            <a:off x="395290" y="4961778"/>
            <a:ext cx="28009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714038-F777-4D6C-BF39-F3C9BE8830C2}" type="slidenum">
              <a:rPr lang="en-US" sz="60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600" dirty="0">
                <a:solidFill>
                  <a:srgbClr val="038299"/>
                </a:solidFill>
                <a:latin typeface="+mn-lt"/>
                <a:cs typeface="Arial" panose="020B0604020202020204" pitchFamily="34" charset="0"/>
              </a:rPr>
              <a:t>  </a:t>
            </a: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+mn-lt"/>
                <a:cs typeface="Arial" pitchFamily="34" charset="0"/>
              </a:rPr>
              <a:t>  |</a:t>
            </a:r>
          </a:p>
        </p:txBody>
      </p:sp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D8248039-CB63-4A8E-BD7C-3613A4EA29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32710" y="4875042"/>
            <a:ext cx="1123200" cy="17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631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G - Divide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47561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4756150"/>
          </a:xfrm>
          <a:prstGeom prst="rect">
            <a:avLst/>
          </a:prstGeom>
          <a:gradFill flip="none" rotWithShape="1">
            <a:gsLst>
              <a:gs pos="30000">
                <a:schemeClr val="accent4">
                  <a:shade val="67500"/>
                  <a:satMod val="115000"/>
                  <a:alpha val="0"/>
                </a:schemeClr>
              </a:gs>
              <a:gs pos="72000">
                <a:schemeClr val="accent4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95288" y="2150577"/>
            <a:ext cx="4541236" cy="371694"/>
          </a:xfrm>
        </p:spPr>
        <p:txBody>
          <a:bodyPr/>
          <a:lstStyle>
            <a:lvl1pPr marL="0" indent="0">
              <a:buNone/>
              <a:defRPr sz="16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DIVIDER SUB-HEADLINE COPY</a:t>
            </a:r>
          </a:p>
        </p:txBody>
      </p:sp>
      <p:sp>
        <p:nvSpPr>
          <p:cNvPr id="34" name="Titel 1"/>
          <p:cNvSpPr>
            <a:spLocks noGrp="1"/>
          </p:cNvSpPr>
          <p:nvPr>
            <p:ph type="title" hasCustomPrompt="1"/>
          </p:nvPr>
        </p:nvSpPr>
        <p:spPr>
          <a:xfrm>
            <a:off x="395290" y="1153812"/>
            <a:ext cx="4738416" cy="901500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432"/>
              </a:spcBef>
              <a:buClr>
                <a:schemeClr val="accent3"/>
              </a:buClr>
              <a:buFont typeface="Arial" panose="020B0604020202020204" pitchFamily="34" charset="0"/>
              <a:buNone/>
              <a:defRPr lang="de-DE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685800" rtl="0" eaLnBrk="1" latinLnBrk="0" hangingPunct="1">
              <a:lnSpc>
                <a:spcPct val="100000"/>
              </a:lnSpc>
              <a:spcBef>
                <a:spcPts val="432"/>
              </a:spcBef>
              <a:buClr>
                <a:schemeClr val="accent3"/>
              </a:buClr>
              <a:buFont typeface="Arial" panose="020B0604020202020204" pitchFamily="34" charset="0"/>
              <a:buNone/>
            </a:pPr>
            <a:r>
              <a:rPr lang="en-US" dirty="0"/>
              <a:t>CLICK TO EDIT DIVIDER SLIDE HEADLINE COPY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4757351"/>
            <a:ext cx="9144000" cy="386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75380" y="4960856"/>
            <a:ext cx="3240000" cy="9233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12" name="TextBox 22"/>
          <p:cNvSpPr txBox="1">
            <a:spLocks noChangeArrowheads="1"/>
          </p:cNvSpPr>
          <p:nvPr/>
        </p:nvSpPr>
        <p:spPr bwMode="auto">
          <a:xfrm>
            <a:off x="395290" y="4961778"/>
            <a:ext cx="28009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714038-F777-4D6C-BF39-F3C9BE8830C2}" type="slidenum">
              <a:rPr lang="en-US" sz="60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600" dirty="0">
                <a:solidFill>
                  <a:srgbClr val="038299"/>
                </a:solidFill>
                <a:latin typeface="+mn-lt"/>
                <a:cs typeface="Arial" panose="020B0604020202020204" pitchFamily="34" charset="0"/>
              </a:rPr>
              <a:t>  </a:t>
            </a: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+mn-lt"/>
                <a:cs typeface="Arial" pitchFamily="34" charset="0"/>
              </a:rPr>
              <a:t>  |</a:t>
            </a:r>
          </a:p>
        </p:txBody>
      </p:sp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DB41FF7-1BEC-4DAF-A026-8D1D80CC2A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32710" y="4875042"/>
            <a:ext cx="1123200" cy="17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631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G - Divider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475615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  <a:alpha val="72000"/>
                </a:schemeClr>
              </a:gs>
              <a:gs pos="42000">
                <a:schemeClr val="bg1">
                  <a:lumMod val="85000"/>
                  <a:alpha val="90000"/>
                </a:schemeClr>
              </a:gs>
            </a:gsLst>
            <a:lin ang="135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95288" y="2339976"/>
            <a:ext cx="4541236" cy="371694"/>
          </a:xfrm>
        </p:spPr>
        <p:txBody>
          <a:bodyPr/>
          <a:lstStyle>
            <a:lvl1pPr marL="0" indent="0">
              <a:buNone/>
              <a:defRPr sz="16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DIVIDER SUB-HEADLINE COPY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95290" y="1163108"/>
            <a:ext cx="5317069" cy="1063625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lvl="0"/>
            <a:r>
              <a:rPr lang="en-US" dirty="0"/>
              <a:t>CLICK TO EDIT DIVIDER SLIDE HEADLINE COPY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4757351"/>
            <a:ext cx="9144000" cy="386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75380" y="4960856"/>
            <a:ext cx="3240000" cy="9233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15" name="TextBox 22"/>
          <p:cNvSpPr txBox="1">
            <a:spLocks noChangeArrowheads="1"/>
          </p:cNvSpPr>
          <p:nvPr/>
        </p:nvSpPr>
        <p:spPr bwMode="auto">
          <a:xfrm>
            <a:off x="395290" y="4961778"/>
            <a:ext cx="28009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714038-F777-4D6C-BF39-F3C9BE8830C2}" type="slidenum">
              <a:rPr lang="en-US" sz="60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600" dirty="0">
                <a:solidFill>
                  <a:srgbClr val="038299"/>
                </a:solidFill>
                <a:latin typeface="+mn-lt"/>
                <a:cs typeface="Arial" panose="020B0604020202020204" pitchFamily="34" charset="0"/>
              </a:rPr>
              <a:t>  </a:t>
            </a: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+mn-lt"/>
                <a:cs typeface="Arial" pitchFamily="34" charset="0"/>
              </a:rPr>
              <a:t>  |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0CEE5BBB-D20C-4DCB-8762-11F54DDD33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32710" y="4875042"/>
            <a:ext cx="1123200" cy="17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03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G - Divid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488731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54000">
                <a:schemeClr val="bg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95288" y="2346507"/>
            <a:ext cx="4541236" cy="371694"/>
          </a:xfrm>
        </p:spPr>
        <p:txBody>
          <a:bodyPr/>
          <a:lstStyle>
            <a:lvl1pPr marL="0" indent="0">
              <a:buNone/>
              <a:defRPr sz="16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DIVIDER SUB-HEADLINE COPY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395290" y="1163108"/>
            <a:ext cx="5317069" cy="106362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DIVIDER SLIDE HEADLINE COPY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4757351"/>
            <a:ext cx="9144000" cy="386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75380" y="4960856"/>
            <a:ext cx="3240000" cy="9233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15" name="TextBox 22"/>
          <p:cNvSpPr txBox="1">
            <a:spLocks noChangeArrowheads="1"/>
          </p:cNvSpPr>
          <p:nvPr/>
        </p:nvSpPr>
        <p:spPr bwMode="auto">
          <a:xfrm>
            <a:off x="395290" y="4961778"/>
            <a:ext cx="28009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714038-F777-4D6C-BF39-F3C9BE8830C2}" type="slidenum">
              <a:rPr lang="en-US" sz="60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600" dirty="0">
                <a:solidFill>
                  <a:srgbClr val="038299"/>
                </a:solidFill>
                <a:latin typeface="+mn-lt"/>
                <a:cs typeface="Arial" panose="020B0604020202020204" pitchFamily="34" charset="0"/>
              </a:rPr>
              <a:t>  </a:t>
            </a: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+mn-lt"/>
                <a:cs typeface="Arial" pitchFamily="34" charset="0"/>
              </a:rPr>
              <a:t>  |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CCFA95F-143B-495B-A850-8AF638892E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32710" y="4875042"/>
            <a:ext cx="1123200" cy="17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3595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G - Divid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4887310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95288" y="2339976"/>
            <a:ext cx="4541236" cy="371694"/>
          </a:xfrm>
        </p:spPr>
        <p:txBody>
          <a:bodyPr/>
          <a:lstStyle>
            <a:lvl1pPr marL="0" indent="0">
              <a:buNone/>
              <a:defRPr sz="16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DIVIDER SUB-HEADLINE COPY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395290" y="1163108"/>
            <a:ext cx="5317069" cy="1063625"/>
          </a:xfrm>
        </p:spPr>
        <p:txBody>
          <a:bodyPr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DIVIDER SLIDE HEADLINE COPY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4757351"/>
            <a:ext cx="9144000" cy="386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75380" y="4960856"/>
            <a:ext cx="3240000" cy="9233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15" name="TextBox 22"/>
          <p:cNvSpPr txBox="1">
            <a:spLocks noChangeArrowheads="1"/>
          </p:cNvSpPr>
          <p:nvPr/>
        </p:nvSpPr>
        <p:spPr bwMode="auto">
          <a:xfrm>
            <a:off x="395290" y="4961778"/>
            <a:ext cx="28009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714038-F777-4D6C-BF39-F3C9BE8830C2}" type="slidenum">
              <a:rPr lang="en-US" sz="60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600" dirty="0">
                <a:solidFill>
                  <a:srgbClr val="038299"/>
                </a:solidFill>
                <a:latin typeface="+mn-lt"/>
                <a:cs typeface="Arial" panose="020B0604020202020204" pitchFamily="34" charset="0"/>
              </a:rPr>
              <a:t>  </a:t>
            </a: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+mn-lt"/>
                <a:cs typeface="Arial" pitchFamily="34" charset="0"/>
              </a:rPr>
              <a:t>  |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82DBC4F2-B485-4ADF-9AAB-FD9846696B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32710" y="4875042"/>
            <a:ext cx="1123200" cy="17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7140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G - Divi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488731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95288" y="2339976"/>
            <a:ext cx="4541236" cy="371694"/>
          </a:xfrm>
        </p:spPr>
        <p:txBody>
          <a:bodyPr/>
          <a:lstStyle>
            <a:lvl1pPr marL="0" indent="0">
              <a:buNone/>
              <a:defRPr sz="16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DIVIDER SUB-HEADLINE COPY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395290" y="1163108"/>
            <a:ext cx="5317069" cy="1063625"/>
          </a:xfrm>
        </p:spPr>
        <p:txBody>
          <a:bodyPr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DIVIDER SLIDE HEADLINE COPY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4757351"/>
            <a:ext cx="9144000" cy="386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75380" y="4960856"/>
            <a:ext cx="3240000" cy="9233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15" name="TextBox 22"/>
          <p:cNvSpPr txBox="1">
            <a:spLocks noChangeArrowheads="1"/>
          </p:cNvSpPr>
          <p:nvPr/>
        </p:nvSpPr>
        <p:spPr bwMode="auto">
          <a:xfrm>
            <a:off x="395290" y="4961778"/>
            <a:ext cx="28009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714038-F777-4D6C-BF39-F3C9BE8830C2}" type="slidenum">
              <a:rPr lang="en-US" sz="60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600" dirty="0">
                <a:solidFill>
                  <a:srgbClr val="038299"/>
                </a:solidFill>
                <a:latin typeface="+mn-lt"/>
                <a:cs typeface="Arial" panose="020B0604020202020204" pitchFamily="34" charset="0"/>
              </a:rPr>
              <a:t>  </a:t>
            </a: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+mn-lt"/>
                <a:cs typeface="Arial" pitchFamily="34" charset="0"/>
              </a:rPr>
              <a:t>  |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6AA42E1E-B478-4386-9B4F-83F9B3476F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32710" y="4875042"/>
            <a:ext cx="1123200" cy="17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583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G - Divider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corner2.jp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95288" y="2339976"/>
            <a:ext cx="4541236" cy="371694"/>
          </a:xfrm>
        </p:spPr>
        <p:txBody>
          <a:bodyPr/>
          <a:lstStyle>
            <a:lvl1pPr marL="0" indent="0">
              <a:buNone/>
              <a:defRPr sz="1600" cap="all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DIVIDER SUB-HEADLINE COPY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95290" y="1163108"/>
            <a:ext cx="5317069" cy="1063625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DIVIDER SLIDE HEADLINE COPY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4757351"/>
            <a:ext cx="9144000" cy="386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75380" y="4960856"/>
            <a:ext cx="3240000" cy="9233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15" name="TextBox 22"/>
          <p:cNvSpPr txBox="1">
            <a:spLocks noChangeArrowheads="1"/>
          </p:cNvSpPr>
          <p:nvPr/>
        </p:nvSpPr>
        <p:spPr bwMode="auto">
          <a:xfrm>
            <a:off x="395290" y="4961778"/>
            <a:ext cx="28009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714038-F777-4D6C-BF39-F3C9BE8830C2}" type="slidenum">
              <a:rPr lang="en-US" sz="60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600" dirty="0">
                <a:solidFill>
                  <a:srgbClr val="038299"/>
                </a:solidFill>
                <a:latin typeface="+mn-lt"/>
                <a:cs typeface="Arial" panose="020B0604020202020204" pitchFamily="34" charset="0"/>
              </a:rPr>
              <a:t>  </a:t>
            </a: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+mn-lt"/>
                <a:cs typeface="Arial" pitchFamily="34" charset="0"/>
              </a:rPr>
              <a:t>  |</a:t>
            </a:r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DD86E7C3-7035-4B77-949C-E7F216E3DB6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32710" y="4875042"/>
            <a:ext cx="1123200" cy="17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000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G - 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5288" y="4960856"/>
            <a:ext cx="3240000" cy="923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3515497"/>
            <a:ext cx="2844800" cy="95807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216"/>
              </a:spcBef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  <a:p>
            <a:pPr lvl="0"/>
            <a:r>
              <a:rPr lang="en-US" dirty="0"/>
              <a:t>Presenter Title</a:t>
            </a:r>
          </a:p>
          <a:p>
            <a:pPr lvl="0"/>
            <a:r>
              <a:rPr lang="en-US" dirty="0"/>
              <a:t>Date</a:t>
            </a:r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396875" y="346075"/>
            <a:ext cx="2363787" cy="360363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96875" y="2506664"/>
            <a:ext cx="4261622" cy="650488"/>
          </a:xfrm>
        </p:spPr>
        <p:txBody>
          <a:bodyPr vert="horz" lIns="0" tIns="0" rIns="0" bIns="0" rtlCol="0">
            <a:noAutofit/>
          </a:bodyPr>
          <a:lstStyle>
            <a:lvl1pPr marL="169200" indent="-169200">
              <a:buNone/>
              <a:defRPr lang="en-US" sz="1400" b="0" cap="all" spc="0" baseline="0" smtClean="0">
                <a:ln>
                  <a:noFill/>
                </a:ln>
                <a:solidFill>
                  <a:schemeClr val="bg1"/>
                </a:solidFill>
                <a:effectLst/>
              </a:defRPr>
            </a:lvl1pPr>
            <a:lvl2pPr>
              <a:defRPr lang="en-US" smtClean="0">
                <a:solidFill>
                  <a:schemeClr val="bg1"/>
                </a:solidFill>
              </a:defRPr>
            </a:lvl2pPr>
            <a:lvl3pPr>
              <a:defRPr lang="en-US" smtClean="0">
                <a:solidFill>
                  <a:schemeClr val="bg1"/>
                </a:solidFill>
              </a:defRPr>
            </a:lvl3pPr>
            <a:lvl4pPr>
              <a:defRPr lang="en-US" smtClean="0">
                <a:solidFill>
                  <a:schemeClr val="bg1"/>
                </a:solidFill>
              </a:defRPr>
            </a:lvl4pPr>
            <a:lvl5pPr>
              <a:defRPr lang="bg-BG">
                <a:solidFill>
                  <a:schemeClr val="bg1"/>
                </a:solidFill>
              </a:defRPr>
            </a:lvl5pPr>
          </a:lstStyle>
          <a:p>
            <a:pPr marL="0" lvl="0" indent="0"/>
            <a:r>
              <a:rPr lang="en-US" dirty="0"/>
              <a:t>OPTIONAL SUB-HEADLINE</a:t>
            </a:r>
          </a:p>
        </p:txBody>
      </p:sp>
      <p:sp>
        <p:nvSpPr>
          <p:cNvPr id="32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395290" y="1539141"/>
            <a:ext cx="4738416" cy="901500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432"/>
              </a:spcBef>
              <a:buClr>
                <a:schemeClr val="accent3"/>
              </a:buClr>
              <a:buFont typeface="Arial" panose="020B0604020202020204" pitchFamily="34" charset="0"/>
              <a:buNone/>
              <a:defRPr lang="de-DE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685800" rtl="0" eaLnBrk="1" latinLnBrk="0" hangingPunct="1">
              <a:lnSpc>
                <a:spcPct val="100000"/>
              </a:lnSpc>
              <a:spcBef>
                <a:spcPts val="432"/>
              </a:spcBef>
              <a:buClr>
                <a:schemeClr val="accent3"/>
              </a:buClr>
              <a:buFont typeface="Arial" panose="020B0604020202020204" pitchFamily="34" charset="0"/>
              <a:buNone/>
            </a:pPr>
            <a:r>
              <a:rPr lang="en-US" dirty="0"/>
              <a:t>CLICK TO EDIT TITLE SLIDE HEADLINE COPY</a:t>
            </a:r>
          </a:p>
        </p:txBody>
      </p:sp>
    </p:spTree>
    <p:extLst>
      <p:ext uri="{BB962C8B-B14F-4D97-AF65-F5344CB8AC3E}">
        <p14:creationId xmlns:p14="http://schemas.microsoft.com/office/powerpoint/2010/main" val="38576490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5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395288" y="1131888"/>
            <a:ext cx="8353425" cy="3341687"/>
          </a:xfrm>
        </p:spPr>
        <p:txBody>
          <a:bodyPr lIns="0" tIns="0" rIns="0" bIns="0"/>
          <a:lstStyle>
            <a:lvl1pPr>
              <a:buClr>
                <a:schemeClr val="accent3"/>
              </a:buClr>
              <a:defRPr sz="1800"/>
            </a:lvl1pPr>
            <a:lvl2pPr>
              <a:buClr>
                <a:schemeClr val="accent3"/>
              </a:buClr>
              <a:defRPr sz="1600"/>
            </a:lvl2pPr>
            <a:lvl3pPr>
              <a:buClr>
                <a:schemeClr val="accent3"/>
              </a:buClr>
              <a:defRPr sz="1400"/>
            </a:lvl3pPr>
            <a:lvl4pPr>
              <a:buClr>
                <a:schemeClr val="accent3"/>
              </a:buCl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HEADLINE </a:t>
            </a:r>
          </a:p>
        </p:txBody>
      </p:sp>
      <p:sp>
        <p:nvSpPr>
          <p:cNvPr id="6" name="Textplatzhalter 6">
            <a:extLst>
              <a:ext uri="{FF2B5EF4-FFF2-40B4-BE49-F238E27FC236}">
                <a16:creationId xmlns:a16="http://schemas.microsoft.com/office/drawing/2014/main" id="{31FE4DEF-A9DE-4B1F-9121-014C936D56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8170" y="633600"/>
            <a:ext cx="8222400" cy="439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200" cap="all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50868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8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395288" y="1131888"/>
            <a:ext cx="4104713" cy="3341687"/>
          </a:xfrm>
        </p:spPr>
        <p:txBody>
          <a:bodyPr lIns="0" tIns="0" rIns="0" bIns="0"/>
          <a:lstStyle>
            <a:lvl1pPr>
              <a:buClr>
                <a:schemeClr val="accent3"/>
              </a:buClr>
              <a:defRPr sz="1800"/>
            </a:lvl1pPr>
            <a:lvl2pPr>
              <a:buClr>
                <a:schemeClr val="accent3"/>
              </a:buClr>
              <a:defRPr sz="1600"/>
            </a:lvl2pPr>
            <a:lvl3pPr>
              <a:buClr>
                <a:schemeClr val="accent3"/>
              </a:buClr>
              <a:defRPr sz="1400"/>
            </a:lvl3pPr>
            <a:lvl4pPr>
              <a:buClr>
                <a:schemeClr val="accent3"/>
              </a:buCl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4644001" y="1131888"/>
            <a:ext cx="4104713" cy="3341687"/>
          </a:xfrm>
        </p:spPr>
        <p:txBody>
          <a:bodyPr lIns="0" tIns="0" rIns="0" bIns="0"/>
          <a:lstStyle>
            <a:lvl1pPr>
              <a:buClr>
                <a:schemeClr val="accent3"/>
              </a:buClr>
              <a:defRPr sz="1800"/>
            </a:lvl1pPr>
            <a:lvl2pPr>
              <a:buClr>
                <a:schemeClr val="accent3"/>
              </a:buClr>
              <a:defRPr sz="1600"/>
            </a:lvl2pPr>
            <a:lvl3pPr>
              <a:buClr>
                <a:schemeClr val="accent3"/>
              </a:buClr>
              <a:defRPr sz="1400"/>
            </a:lvl3pPr>
            <a:lvl4pPr>
              <a:buClr>
                <a:schemeClr val="accent3"/>
              </a:buCl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HEADLINE </a:t>
            </a:r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31FE4DEF-A9DE-4B1F-9121-014C936D56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8170" y="633600"/>
            <a:ext cx="8222400" cy="439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200" cap="all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210609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2 Contents wit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6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395288" y="1419888"/>
            <a:ext cx="4104713" cy="3053687"/>
          </a:xfrm>
        </p:spPr>
        <p:txBody>
          <a:bodyPr lIns="0" tIns="0" rIns="0" bIns="0"/>
          <a:lstStyle>
            <a:lvl1pPr>
              <a:buClr>
                <a:schemeClr val="accent3"/>
              </a:buClr>
              <a:defRPr sz="1800"/>
            </a:lvl1pPr>
            <a:lvl2pPr>
              <a:buClr>
                <a:schemeClr val="accent3"/>
              </a:buClr>
              <a:defRPr sz="1600"/>
            </a:lvl2pPr>
            <a:lvl3pPr>
              <a:buClr>
                <a:schemeClr val="accent3"/>
              </a:buClr>
              <a:defRPr sz="1400"/>
            </a:lvl3pPr>
            <a:lvl4pPr>
              <a:buClr>
                <a:schemeClr val="accent3"/>
              </a:buCl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1131888"/>
            <a:ext cx="4104712" cy="288000"/>
          </a:xfrm>
        </p:spPr>
        <p:txBody>
          <a:bodyPr>
            <a:no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4000" y="1131888"/>
            <a:ext cx="4104712" cy="288000"/>
          </a:xfrm>
        </p:spPr>
        <p:txBody>
          <a:bodyPr>
            <a:no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4644001" y="1419888"/>
            <a:ext cx="4104713" cy="3053687"/>
          </a:xfrm>
        </p:spPr>
        <p:txBody>
          <a:bodyPr lIns="0" tIns="0" rIns="0" bIns="0"/>
          <a:lstStyle>
            <a:lvl1pPr>
              <a:buClr>
                <a:schemeClr val="accent3"/>
              </a:buClr>
              <a:defRPr sz="1800"/>
            </a:lvl1pPr>
            <a:lvl2pPr>
              <a:buClr>
                <a:schemeClr val="accent3"/>
              </a:buClr>
              <a:defRPr sz="1600"/>
            </a:lvl2pPr>
            <a:lvl3pPr>
              <a:buClr>
                <a:schemeClr val="accent3"/>
              </a:buClr>
              <a:defRPr sz="1400"/>
            </a:lvl3pPr>
            <a:lvl4pPr>
              <a:buClr>
                <a:schemeClr val="accent3"/>
              </a:buCl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HEADLINE 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31FE4DEF-A9DE-4B1F-9121-014C936D562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88170" y="633600"/>
            <a:ext cx="8222400" cy="439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200" cap="all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6523221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HEADLINE </a:t>
            </a:r>
          </a:p>
        </p:txBody>
      </p:sp>
      <p:sp>
        <p:nvSpPr>
          <p:cNvPr id="6" name="Textplatzhalter 6">
            <a:extLst>
              <a:ext uri="{FF2B5EF4-FFF2-40B4-BE49-F238E27FC236}">
                <a16:creationId xmlns:a16="http://schemas.microsoft.com/office/drawing/2014/main" id="{31FE4DEF-A9DE-4B1F-9121-014C936D56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8170" y="633600"/>
            <a:ext cx="8222400" cy="439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200" cap="all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5943728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2020 Software AG. All rights reserved. For internal use only and for Software AG Partners.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9623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G - 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6" name="TextBox 22"/>
          <p:cNvSpPr txBox="1">
            <a:spLocks noChangeArrowheads="1"/>
          </p:cNvSpPr>
          <p:nvPr/>
        </p:nvSpPr>
        <p:spPr bwMode="auto">
          <a:xfrm>
            <a:off x="395290" y="4961778"/>
            <a:ext cx="28009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714038-F777-4D6C-BF39-F3C9BE8830C2}" type="slidenum">
              <a:rPr lang="en-US" sz="60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600" dirty="0">
                <a:solidFill>
                  <a:srgbClr val="038299"/>
                </a:solidFill>
                <a:latin typeface="+mn-lt"/>
                <a:cs typeface="Arial" panose="020B0604020202020204" pitchFamily="34" charset="0"/>
              </a:rPr>
              <a:t>  </a:t>
            </a: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+mn-lt"/>
                <a:cs typeface="Arial" pitchFamily="34" charset="0"/>
              </a:rPr>
              <a:t>  |</a:t>
            </a:r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06FF305E-B4A4-4C25-A8C5-ABCE0234B4C4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2755900" y="2202086"/>
            <a:ext cx="36703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EC80830D-6767-4886-92A0-D0649C998488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740025" y="2305972"/>
            <a:ext cx="3663950" cy="558800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rgbClr val="089A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1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G - 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5288" y="4960856"/>
            <a:ext cx="3240000" cy="9233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3515497"/>
            <a:ext cx="2844800" cy="95807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216"/>
              </a:spcBef>
              <a:buNone/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395290" y="1539141"/>
            <a:ext cx="4738416" cy="901500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432"/>
              </a:spcBef>
              <a:buClr>
                <a:schemeClr val="accent3"/>
              </a:buClr>
              <a:buFont typeface="Arial" panose="020B0604020202020204" pitchFamily="34" charset="0"/>
              <a:buNone/>
              <a:defRPr lang="de-DE" sz="28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685800" rtl="0" eaLnBrk="1" latinLnBrk="0" hangingPunct="1">
              <a:lnSpc>
                <a:spcPct val="100000"/>
              </a:lnSpc>
              <a:spcBef>
                <a:spcPts val="432"/>
              </a:spcBef>
              <a:buClr>
                <a:schemeClr val="accent3"/>
              </a:buClr>
              <a:buFont typeface="Arial" panose="020B0604020202020204" pitchFamily="34" charset="0"/>
              <a:buNone/>
            </a:pPr>
            <a:r>
              <a:rPr lang="en-US" dirty="0"/>
              <a:t>CLICK TO EDIT TITLE SLIDE HEADLINE COPY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95288" y="2501900"/>
            <a:ext cx="3114675" cy="911225"/>
          </a:xfrm>
        </p:spPr>
        <p:txBody>
          <a:bodyPr/>
          <a:lstStyle>
            <a:lvl1pPr marL="0" indent="0">
              <a:buNone/>
              <a:defRPr lang="en-US" sz="1400" b="0" kern="1200" cap="all" baseline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400" b="0" dirty="0">
                <a:solidFill>
                  <a:srgbClr val="000000"/>
                </a:solidFill>
              </a:rPr>
              <a:t>OPTIONAL SUB-HEADLINE</a:t>
            </a:r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308E7F9C-EFF2-4015-8C24-42F7A08D0281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395288" y="346075"/>
            <a:ext cx="2366962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C92291CA-70A9-4745-97AC-636945DB8FFF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396875" y="346075"/>
            <a:ext cx="2363787" cy="360363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rgbClr val="089A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32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G - 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5288" y="4960856"/>
            <a:ext cx="3240000" cy="9233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3515497"/>
            <a:ext cx="2844800" cy="95807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216"/>
              </a:spcBef>
              <a:buNone/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95290" y="1539141"/>
            <a:ext cx="4738416" cy="901500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432"/>
              </a:spcBef>
              <a:buClr>
                <a:schemeClr val="accent3"/>
              </a:buClr>
              <a:buFont typeface="Arial" panose="020B0604020202020204" pitchFamily="34" charset="0"/>
              <a:buNone/>
              <a:defRPr lang="de-DE" sz="28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685800" rtl="0" eaLnBrk="1" latinLnBrk="0" hangingPunct="1">
              <a:lnSpc>
                <a:spcPct val="100000"/>
              </a:lnSpc>
              <a:spcBef>
                <a:spcPts val="432"/>
              </a:spcBef>
              <a:buClr>
                <a:schemeClr val="accent3"/>
              </a:buClr>
              <a:buFont typeface="Arial" panose="020B0604020202020204" pitchFamily="34" charset="0"/>
              <a:buNone/>
            </a:pPr>
            <a:r>
              <a:rPr lang="en-US" dirty="0"/>
              <a:t>CLICK TO EDIT TITLE SLIDE HEADLINE COPY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95288" y="2501900"/>
            <a:ext cx="3114675" cy="911225"/>
          </a:xfrm>
        </p:spPr>
        <p:txBody>
          <a:bodyPr/>
          <a:lstStyle>
            <a:lvl1pPr marL="0" indent="0">
              <a:buNone/>
              <a:defRPr lang="en-US" sz="1400" b="0" kern="1200" cap="all" baseline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400" b="0" dirty="0">
                <a:solidFill>
                  <a:srgbClr val="000000"/>
                </a:solidFill>
              </a:rPr>
              <a:t>OPTIONAL SUB-HEADLINE</a:t>
            </a:r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30322429-C277-4537-9039-3FA2E9668CE6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395288" y="346075"/>
            <a:ext cx="2366962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7C20078F-BC3C-4647-8DC9-F16300188043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396875" y="346075"/>
            <a:ext cx="2363787" cy="360363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rgbClr val="089A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77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G - 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5288" y="4960856"/>
            <a:ext cx="3240000" cy="9233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3515497"/>
            <a:ext cx="2844800" cy="95807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216"/>
              </a:spcBef>
              <a:buNone/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95290" y="1539141"/>
            <a:ext cx="4738416" cy="901500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432"/>
              </a:spcBef>
              <a:buClr>
                <a:schemeClr val="accent3"/>
              </a:buClr>
              <a:buFont typeface="Arial" panose="020B0604020202020204" pitchFamily="34" charset="0"/>
              <a:buNone/>
              <a:defRPr lang="de-DE" sz="28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685800" rtl="0" eaLnBrk="1" latinLnBrk="0" hangingPunct="1">
              <a:lnSpc>
                <a:spcPct val="100000"/>
              </a:lnSpc>
              <a:spcBef>
                <a:spcPts val="432"/>
              </a:spcBef>
              <a:buClr>
                <a:schemeClr val="accent3"/>
              </a:buClr>
              <a:buFont typeface="Arial" panose="020B0604020202020204" pitchFamily="34" charset="0"/>
              <a:buNone/>
            </a:pPr>
            <a:r>
              <a:rPr lang="en-US" dirty="0"/>
              <a:t>CLICK TO EDIT TITLE SLIDE HEADLINE COPY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95288" y="2501900"/>
            <a:ext cx="3114675" cy="911225"/>
          </a:xfrm>
        </p:spPr>
        <p:txBody>
          <a:bodyPr/>
          <a:lstStyle>
            <a:lvl1pPr marL="0" indent="0">
              <a:buNone/>
              <a:defRPr lang="en-US" sz="1400" b="0" kern="1200" cap="all" baseline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400" b="0" dirty="0">
                <a:solidFill>
                  <a:srgbClr val="000000"/>
                </a:solidFill>
              </a:rPr>
              <a:t>OPTIONAL SUB-HEADLINE</a:t>
            </a:r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C2BBCBBC-3667-4AF0-BFC7-FE90AEF6507D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395288" y="346075"/>
            <a:ext cx="2366962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B55474DA-6768-4015-9415-2963F0873C74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396875" y="346075"/>
            <a:ext cx="2363787" cy="360363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rgbClr val="089A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31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G - 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5288" y="4960856"/>
            <a:ext cx="3240000" cy="923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396875" y="346075"/>
            <a:ext cx="2363787" cy="360363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3515497"/>
            <a:ext cx="2844800" cy="95807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216"/>
              </a:spcBef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0" name="Titel 1"/>
          <p:cNvSpPr>
            <a:spLocks noGrp="1"/>
          </p:cNvSpPr>
          <p:nvPr>
            <p:ph type="title" hasCustomPrompt="1"/>
          </p:nvPr>
        </p:nvSpPr>
        <p:spPr>
          <a:xfrm>
            <a:off x="395290" y="1539141"/>
            <a:ext cx="4738416" cy="901500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432"/>
              </a:spcBef>
              <a:buClr>
                <a:schemeClr val="accent3"/>
              </a:buClr>
              <a:buFont typeface="Arial" panose="020B0604020202020204" pitchFamily="34" charset="0"/>
              <a:buNone/>
              <a:defRPr lang="de-DE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685800" rtl="0" eaLnBrk="1" latinLnBrk="0" hangingPunct="1">
              <a:lnSpc>
                <a:spcPct val="100000"/>
              </a:lnSpc>
              <a:spcBef>
                <a:spcPts val="432"/>
              </a:spcBef>
              <a:buClr>
                <a:schemeClr val="accent3"/>
              </a:buClr>
              <a:buFont typeface="Arial" panose="020B0604020202020204" pitchFamily="34" charset="0"/>
              <a:buNone/>
            </a:pPr>
            <a:r>
              <a:rPr lang="en-US" dirty="0"/>
              <a:t>CLICK TO EDIT TITLE SLIDE HEADLINE COPY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96875" y="2506663"/>
            <a:ext cx="2849563" cy="909637"/>
          </a:xfrm>
        </p:spPr>
        <p:txBody>
          <a:bodyPr vert="horz" lIns="0" tIns="0" rIns="0" bIns="0" rtlCol="0">
            <a:noAutofit/>
          </a:bodyPr>
          <a:lstStyle>
            <a:lvl1pPr marL="169200" indent="-169200">
              <a:buNone/>
              <a:defRPr lang="en-US" sz="1400" b="0" cap="all" spc="0" baseline="0" smtClean="0">
                <a:ln>
                  <a:noFill/>
                </a:ln>
                <a:solidFill>
                  <a:schemeClr val="bg1"/>
                </a:solidFill>
                <a:effectLst/>
              </a:defRPr>
            </a:lvl1pPr>
            <a:lvl2pPr>
              <a:defRPr lang="en-US" smtClean="0">
                <a:solidFill>
                  <a:schemeClr val="bg1"/>
                </a:solidFill>
              </a:defRPr>
            </a:lvl2pPr>
            <a:lvl3pPr>
              <a:defRPr lang="en-US" smtClean="0">
                <a:solidFill>
                  <a:schemeClr val="bg1"/>
                </a:solidFill>
              </a:defRPr>
            </a:lvl3pPr>
            <a:lvl4pPr>
              <a:defRPr lang="en-US" smtClean="0">
                <a:solidFill>
                  <a:schemeClr val="bg1"/>
                </a:solidFill>
              </a:defRPr>
            </a:lvl4pPr>
            <a:lvl5pPr>
              <a:defRPr lang="bg-BG">
                <a:solidFill>
                  <a:schemeClr val="bg1"/>
                </a:solidFill>
              </a:defRPr>
            </a:lvl5pPr>
          </a:lstStyle>
          <a:p>
            <a:pPr marL="0" lvl="0" indent="0"/>
            <a:r>
              <a:rPr lang="en-US" dirty="0"/>
              <a:t>OPTIONAL SUB-HEADLINE</a:t>
            </a:r>
          </a:p>
        </p:txBody>
      </p:sp>
    </p:spTree>
    <p:extLst>
      <p:ext uri="{BB962C8B-B14F-4D97-AF65-F5344CB8AC3E}">
        <p14:creationId xmlns:p14="http://schemas.microsoft.com/office/powerpoint/2010/main" val="269673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G - 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5288" y="4960856"/>
            <a:ext cx="3240000" cy="923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8" name="Freeform 5"/>
          <p:cNvSpPr>
            <a:spLocks noEditPoints="1"/>
          </p:cNvSpPr>
          <p:nvPr/>
        </p:nvSpPr>
        <p:spPr bwMode="auto">
          <a:xfrm>
            <a:off x="396875" y="346075"/>
            <a:ext cx="2363787" cy="360363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3515497"/>
            <a:ext cx="2844800" cy="95807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216"/>
              </a:spcBef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0" name="Titel 1"/>
          <p:cNvSpPr>
            <a:spLocks noGrp="1"/>
          </p:cNvSpPr>
          <p:nvPr>
            <p:ph type="title" hasCustomPrompt="1"/>
          </p:nvPr>
        </p:nvSpPr>
        <p:spPr>
          <a:xfrm>
            <a:off x="395290" y="1539141"/>
            <a:ext cx="4738416" cy="901500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432"/>
              </a:spcBef>
              <a:buClr>
                <a:schemeClr val="accent3"/>
              </a:buClr>
              <a:buFont typeface="Arial" panose="020B0604020202020204" pitchFamily="34" charset="0"/>
              <a:buNone/>
              <a:defRPr lang="de-DE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685800" rtl="0" eaLnBrk="1" latinLnBrk="0" hangingPunct="1">
              <a:lnSpc>
                <a:spcPct val="100000"/>
              </a:lnSpc>
              <a:spcBef>
                <a:spcPts val="432"/>
              </a:spcBef>
              <a:buClr>
                <a:schemeClr val="accent3"/>
              </a:buClr>
              <a:buFont typeface="Arial" panose="020B0604020202020204" pitchFamily="34" charset="0"/>
              <a:buNone/>
            </a:pPr>
            <a:r>
              <a:rPr lang="en-US" dirty="0"/>
              <a:t>CLICK TO EDIT TITLE SLIDE HEADLINE COPY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96875" y="2506663"/>
            <a:ext cx="2849563" cy="909637"/>
          </a:xfrm>
        </p:spPr>
        <p:txBody>
          <a:bodyPr vert="horz" lIns="0" tIns="0" rIns="0" bIns="0" rtlCol="0">
            <a:noAutofit/>
          </a:bodyPr>
          <a:lstStyle>
            <a:lvl1pPr marL="169200" indent="-169200">
              <a:buNone/>
              <a:defRPr lang="en-US" sz="1400" b="0" cap="all" spc="0" baseline="0" smtClean="0">
                <a:ln>
                  <a:noFill/>
                </a:ln>
                <a:solidFill>
                  <a:schemeClr val="bg1"/>
                </a:solidFill>
                <a:effectLst/>
              </a:defRPr>
            </a:lvl1pPr>
            <a:lvl2pPr>
              <a:defRPr lang="en-US" smtClean="0">
                <a:solidFill>
                  <a:schemeClr val="bg1"/>
                </a:solidFill>
              </a:defRPr>
            </a:lvl2pPr>
            <a:lvl3pPr>
              <a:defRPr lang="en-US" smtClean="0">
                <a:solidFill>
                  <a:schemeClr val="bg1"/>
                </a:solidFill>
              </a:defRPr>
            </a:lvl3pPr>
            <a:lvl4pPr>
              <a:defRPr lang="en-US" smtClean="0">
                <a:solidFill>
                  <a:schemeClr val="bg1"/>
                </a:solidFill>
              </a:defRPr>
            </a:lvl4pPr>
            <a:lvl5pPr>
              <a:defRPr lang="bg-BG">
                <a:solidFill>
                  <a:schemeClr val="bg1"/>
                </a:solidFill>
              </a:defRPr>
            </a:lvl5pPr>
          </a:lstStyle>
          <a:p>
            <a:pPr marL="0" lvl="0" indent="0"/>
            <a:r>
              <a:rPr lang="en-US" dirty="0"/>
              <a:t>OPTIONAL SUB-HEADLINE</a:t>
            </a:r>
          </a:p>
        </p:txBody>
      </p:sp>
    </p:spTree>
    <p:extLst>
      <p:ext uri="{BB962C8B-B14F-4D97-AF65-F5344CB8AC3E}">
        <p14:creationId xmlns:p14="http://schemas.microsoft.com/office/powerpoint/2010/main" val="2696736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G - Title 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5288" y="4960856"/>
            <a:ext cx="3240000" cy="923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28" name="Freeform 5"/>
          <p:cNvSpPr>
            <a:spLocks noEditPoints="1"/>
          </p:cNvSpPr>
          <p:nvPr/>
        </p:nvSpPr>
        <p:spPr bwMode="auto">
          <a:xfrm>
            <a:off x="396875" y="346075"/>
            <a:ext cx="2363787" cy="360363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6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3515497"/>
            <a:ext cx="2844800" cy="95807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216"/>
              </a:spcBef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47" name="Titel 1"/>
          <p:cNvSpPr>
            <a:spLocks noGrp="1"/>
          </p:cNvSpPr>
          <p:nvPr>
            <p:ph type="title" hasCustomPrompt="1"/>
          </p:nvPr>
        </p:nvSpPr>
        <p:spPr>
          <a:xfrm>
            <a:off x="395290" y="1539141"/>
            <a:ext cx="4738416" cy="901500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432"/>
              </a:spcBef>
              <a:buClr>
                <a:schemeClr val="accent3"/>
              </a:buClr>
              <a:buFont typeface="Arial" panose="020B0604020202020204" pitchFamily="34" charset="0"/>
              <a:buNone/>
              <a:defRPr lang="de-DE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685800" rtl="0" eaLnBrk="1" latinLnBrk="0" hangingPunct="1">
              <a:lnSpc>
                <a:spcPct val="100000"/>
              </a:lnSpc>
              <a:spcBef>
                <a:spcPts val="432"/>
              </a:spcBef>
              <a:buClr>
                <a:schemeClr val="accent3"/>
              </a:buClr>
              <a:buFont typeface="Arial" panose="020B0604020202020204" pitchFamily="34" charset="0"/>
              <a:buNone/>
            </a:pPr>
            <a:r>
              <a:rPr lang="en-US" dirty="0"/>
              <a:t>CLICK TO EDIT TITLE SLIDE HEADLINE COPY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96875" y="2506663"/>
            <a:ext cx="2849563" cy="909637"/>
          </a:xfrm>
        </p:spPr>
        <p:txBody>
          <a:bodyPr vert="horz" lIns="0" tIns="0" rIns="0" bIns="0" rtlCol="0">
            <a:noAutofit/>
          </a:bodyPr>
          <a:lstStyle>
            <a:lvl1pPr marL="169200" indent="-169200">
              <a:buNone/>
              <a:defRPr lang="en-US" sz="1400" b="0" cap="all" spc="0" baseline="0" smtClean="0">
                <a:ln>
                  <a:noFill/>
                </a:ln>
                <a:solidFill>
                  <a:schemeClr val="bg1"/>
                </a:solidFill>
                <a:effectLst/>
              </a:defRPr>
            </a:lvl1pPr>
            <a:lvl2pPr>
              <a:defRPr lang="en-US" smtClean="0">
                <a:solidFill>
                  <a:schemeClr val="bg1"/>
                </a:solidFill>
              </a:defRPr>
            </a:lvl2pPr>
            <a:lvl3pPr>
              <a:defRPr lang="en-US" smtClean="0">
                <a:solidFill>
                  <a:schemeClr val="bg1"/>
                </a:solidFill>
              </a:defRPr>
            </a:lvl3pPr>
            <a:lvl4pPr>
              <a:defRPr lang="en-US" smtClean="0">
                <a:solidFill>
                  <a:schemeClr val="bg1"/>
                </a:solidFill>
              </a:defRPr>
            </a:lvl4pPr>
            <a:lvl5pPr>
              <a:defRPr lang="bg-BG">
                <a:solidFill>
                  <a:schemeClr val="bg1"/>
                </a:solidFill>
              </a:defRPr>
            </a:lvl5pPr>
          </a:lstStyle>
          <a:p>
            <a:pPr marL="0" lvl="0" indent="0"/>
            <a:r>
              <a:rPr lang="en-US" dirty="0"/>
              <a:t>OPTIONAL SUB-HEADLINE</a:t>
            </a:r>
          </a:p>
        </p:txBody>
      </p:sp>
    </p:spTree>
    <p:extLst>
      <p:ext uri="{BB962C8B-B14F-4D97-AF65-F5344CB8AC3E}">
        <p14:creationId xmlns:p14="http://schemas.microsoft.com/office/powerpoint/2010/main" val="269673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G -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598"/>
          <a:stretch/>
        </p:blipFill>
        <p:spPr>
          <a:xfrm>
            <a:off x="0" y="6531"/>
            <a:ext cx="9144000" cy="4880566"/>
          </a:xfrm>
          <a:prstGeom prst="rect">
            <a:avLst/>
          </a:prstGeom>
        </p:spPr>
      </p:pic>
      <p:sp>
        <p:nvSpPr>
          <p:cNvPr id="3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95288" y="2150577"/>
            <a:ext cx="4541236" cy="371694"/>
          </a:xfrm>
        </p:spPr>
        <p:txBody>
          <a:bodyPr/>
          <a:lstStyle>
            <a:lvl1pPr marL="0" indent="0">
              <a:buNone/>
              <a:defRPr sz="16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DIVIDER SUB-HEADLINE COPY</a:t>
            </a:r>
          </a:p>
        </p:txBody>
      </p:sp>
      <p:sp>
        <p:nvSpPr>
          <p:cNvPr id="38" name="Titel 1"/>
          <p:cNvSpPr>
            <a:spLocks noGrp="1"/>
          </p:cNvSpPr>
          <p:nvPr>
            <p:ph type="title" hasCustomPrompt="1"/>
          </p:nvPr>
        </p:nvSpPr>
        <p:spPr>
          <a:xfrm>
            <a:off x="395290" y="1153812"/>
            <a:ext cx="4738416" cy="901500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432"/>
              </a:spcBef>
              <a:buClr>
                <a:schemeClr val="accent3"/>
              </a:buClr>
              <a:buFont typeface="Arial" panose="020B0604020202020204" pitchFamily="34" charset="0"/>
              <a:buNone/>
              <a:defRPr lang="de-DE" sz="28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685800" rtl="0" eaLnBrk="1" latinLnBrk="0" hangingPunct="1">
              <a:lnSpc>
                <a:spcPct val="100000"/>
              </a:lnSpc>
              <a:spcBef>
                <a:spcPts val="432"/>
              </a:spcBef>
              <a:buClr>
                <a:schemeClr val="accent3"/>
              </a:buClr>
              <a:buFont typeface="Arial" panose="020B0604020202020204" pitchFamily="34" charset="0"/>
              <a:buNone/>
            </a:pPr>
            <a:r>
              <a:rPr lang="en-US" dirty="0"/>
              <a:t>CLICK TO EDIT DIVIDER SLIDE HEADLINE COPY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4757351"/>
            <a:ext cx="9144000" cy="386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75380" y="4960856"/>
            <a:ext cx="3240000" cy="9233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12" name="TextBox 22"/>
          <p:cNvSpPr txBox="1">
            <a:spLocks noChangeArrowheads="1"/>
          </p:cNvSpPr>
          <p:nvPr/>
        </p:nvSpPr>
        <p:spPr bwMode="auto">
          <a:xfrm>
            <a:off x="395290" y="4961778"/>
            <a:ext cx="28009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714038-F777-4D6C-BF39-F3C9BE8830C2}" type="slidenum">
              <a:rPr lang="en-US" sz="60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600" dirty="0">
                <a:solidFill>
                  <a:srgbClr val="038299"/>
                </a:solidFill>
                <a:latin typeface="+mn-lt"/>
                <a:cs typeface="Arial" panose="020B0604020202020204" pitchFamily="34" charset="0"/>
              </a:rPr>
              <a:t>  </a:t>
            </a: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+mn-lt"/>
                <a:cs typeface="Arial" pitchFamily="34" charset="0"/>
              </a:rPr>
              <a:t>  |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E70F3DB7-40AC-46AB-8416-8D7D5A3B5FA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32710" y="4875042"/>
            <a:ext cx="1123200" cy="17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73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 descr="corner2.jpg"/>
          <p:cNvPicPr>
            <a:picLocks noChangeAspect="1"/>
          </p:cNvPicPr>
          <p:nvPr/>
        </p:nvPicPr>
        <p:blipFill rotWithShape="1"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4757351"/>
            <a:ext cx="9144000" cy="386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75380" y="4960856"/>
            <a:ext cx="3168000" cy="9233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13" name="TextBox 22"/>
          <p:cNvSpPr txBox="1">
            <a:spLocks noChangeArrowheads="1"/>
          </p:cNvSpPr>
          <p:nvPr/>
        </p:nvSpPr>
        <p:spPr bwMode="auto">
          <a:xfrm>
            <a:off x="395290" y="4961778"/>
            <a:ext cx="28009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714038-F777-4D6C-BF39-F3C9BE8830C2}" type="slidenum">
              <a:rPr lang="en-US" sz="60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600" dirty="0">
                <a:solidFill>
                  <a:srgbClr val="038299"/>
                </a:solidFill>
                <a:latin typeface="+mn-lt"/>
                <a:cs typeface="Arial" panose="020B0604020202020204" pitchFamily="34" charset="0"/>
              </a:rPr>
              <a:t>  </a:t>
            </a: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+mn-lt"/>
                <a:cs typeface="Arial" pitchFamily="34" charset="0"/>
              </a:rPr>
              <a:t>  |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5289" y="1131888"/>
            <a:ext cx="8353424" cy="33721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elplatzhalter 5"/>
          <p:cNvSpPr>
            <a:spLocks noGrp="1"/>
          </p:cNvSpPr>
          <p:nvPr>
            <p:ph type="title"/>
          </p:nvPr>
        </p:nvSpPr>
        <p:spPr>
          <a:xfrm>
            <a:off x="389464" y="206375"/>
            <a:ext cx="8229600" cy="42862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de-DE" dirty="0"/>
              <a:t>CLICK TO ADD HEADLINE 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846A268-EE9B-4920-9F5A-AA85F091490D}"/>
              </a:ext>
            </a:extLst>
          </p:cNvPr>
          <p:cNvPicPr>
            <a:picLocks noChangeAspect="1"/>
          </p:cNvPicPr>
          <p:nvPr userDrawn="1"/>
        </p:nvPicPr>
        <p:blipFill>
          <a:blip r:embed="rId28"/>
          <a:stretch>
            <a:fillRect/>
          </a:stretch>
        </p:blipFill>
        <p:spPr>
          <a:xfrm>
            <a:off x="7632710" y="4875592"/>
            <a:ext cx="1116000" cy="17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611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19" r:id="rId3"/>
    <p:sldLayoutId id="2147483697" r:id="rId4"/>
    <p:sldLayoutId id="2147483715" r:id="rId5"/>
    <p:sldLayoutId id="2147483698" r:id="rId6"/>
    <p:sldLayoutId id="2147483699" r:id="rId7"/>
    <p:sldLayoutId id="2147483701" r:id="rId8"/>
    <p:sldLayoutId id="2147483700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694" r:id="rId15"/>
    <p:sldLayoutId id="2147483704" r:id="rId16"/>
    <p:sldLayoutId id="2147483705" r:id="rId17"/>
    <p:sldLayoutId id="2147483695" r:id="rId18"/>
    <p:sldLayoutId id="2147483720" r:id="rId19"/>
    <p:sldLayoutId id="2147483706" r:id="rId20"/>
    <p:sldLayoutId id="2147483654" r:id="rId21"/>
    <p:sldLayoutId id="2147483728" r:id="rId22"/>
    <p:sldLayoutId id="2147483727" r:id="rId23"/>
    <p:sldLayoutId id="2147483729" r:id="rId24"/>
    <p:sldLayoutId id="2147483655" r:id="rId25"/>
  </p:sldLayoutIdLst>
  <p:hf sldNum="0" hdr="0" dt="0"/>
  <p:txStyles>
    <p:titleStyle>
      <a:lvl1pPr marL="0" algn="l" defTabSz="685800" rtl="0" eaLnBrk="1" latinLnBrk="0" hangingPunct="1">
        <a:lnSpc>
          <a:spcPct val="100000"/>
        </a:lnSpc>
        <a:spcBef>
          <a:spcPts val="432"/>
        </a:spcBef>
        <a:buClr>
          <a:schemeClr val="accent3"/>
        </a:buClr>
        <a:buFont typeface="Arial" panose="020B0604020202020204" pitchFamily="34" charset="0"/>
        <a:buNone/>
        <a:defRPr lang="de-DE" sz="2200" b="1" kern="1200" cap="all" baseline="0" dirty="0" smtClean="0">
          <a:solidFill>
            <a:schemeClr val="bg2"/>
          </a:solidFill>
          <a:latin typeface="+mn-lt"/>
          <a:ea typeface="+mn-ea"/>
          <a:cs typeface="+mn-cs"/>
        </a:defRPr>
      </a:lvl1pPr>
    </p:titleStyle>
    <p:bodyStyle>
      <a:lvl1pPr marL="169200" indent="-169200" algn="l" defTabSz="685800" rtl="0" eaLnBrk="1" latinLnBrk="0" hangingPunct="1">
        <a:lnSpc>
          <a:spcPct val="100000"/>
        </a:lnSpc>
        <a:spcBef>
          <a:spcPts val="432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0800" indent="-230400" algn="l" defTabSz="685800" rtl="0" eaLnBrk="1" latinLnBrk="0" hangingPunct="1">
        <a:lnSpc>
          <a:spcPct val="100000"/>
        </a:lnSpc>
        <a:spcBef>
          <a:spcPts val="384"/>
        </a:spcBef>
        <a:buClr>
          <a:schemeClr val="accent3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7600" indent="-169200" algn="l" defTabSz="685800" rtl="0" eaLnBrk="1" latinLnBrk="0" hangingPunct="1">
        <a:lnSpc>
          <a:spcPct val="100000"/>
        </a:lnSpc>
        <a:spcBef>
          <a:spcPts val="336"/>
        </a:spcBef>
        <a:buClr>
          <a:schemeClr val="accent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72000" indent="-176400" algn="l" defTabSz="685800" rtl="0" eaLnBrk="1" latinLnBrk="0" hangingPunct="1">
        <a:lnSpc>
          <a:spcPct val="100000"/>
        </a:lnSpc>
        <a:spcBef>
          <a:spcPts val="288"/>
        </a:spcBef>
        <a:buClr>
          <a:schemeClr val="accent3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9200" indent="-230400" algn="l" defTabSz="685800" rtl="0" eaLnBrk="1" latinLnBrk="0" hangingPunct="1">
        <a:lnSpc>
          <a:spcPct val="100000"/>
        </a:lnSpc>
        <a:spcBef>
          <a:spcPts val="480"/>
        </a:spcBef>
        <a:buClr>
          <a:schemeClr val="bg1">
            <a:lumMod val="50000"/>
          </a:schemeClr>
        </a:buClr>
        <a:buFont typeface="Arial" panose="020B0604020202020204" pitchFamily="34" charset="0"/>
        <a:buChar char="»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913" userDrawn="1">
          <p15:clr>
            <a:srgbClr val="F26B43"/>
          </p15:clr>
        </p15:guide>
        <p15:guide id="2" pos="249" userDrawn="1">
          <p15:clr>
            <a:srgbClr val="F26B43"/>
          </p15:clr>
        </p15:guide>
        <p15:guide id="3" pos="5511" userDrawn="1">
          <p15:clr>
            <a:srgbClr val="F26B43"/>
          </p15:clr>
        </p15:guide>
        <p15:guide id="4" orient="horz" pos="71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D17D7E0-D1A5-4011-B943-E2D0F430C6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Madhavan Kidambi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477700A-5E60-483C-801A-509032214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</a:t>
            </a:r>
          </a:p>
        </p:txBody>
      </p:sp>
    </p:spTree>
    <p:extLst>
      <p:ext uri="{BB962C8B-B14F-4D97-AF65-F5344CB8AC3E}">
        <p14:creationId xmlns:p14="http://schemas.microsoft.com/office/powerpoint/2010/main" val="1683660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05DA34-E337-4E34-8B9F-2EBD20D75A37}"/>
              </a:ext>
            </a:extLst>
          </p:cNvPr>
          <p:cNvSpPr/>
          <p:nvPr/>
        </p:nvSpPr>
        <p:spPr>
          <a:xfrm>
            <a:off x="735379" y="933494"/>
            <a:ext cx="1470992" cy="11330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CREATE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1D8748-EF29-4744-8C29-E61177C7756A}"/>
              </a:ext>
            </a:extLst>
          </p:cNvPr>
          <p:cNvSpPr/>
          <p:nvPr/>
        </p:nvSpPr>
        <p:spPr>
          <a:xfrm>
            <a:off x="6764274" y="969153"/>
            <a:ext cx="1470992" cy="11330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BUILD AND TEST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4B6165-9C62-4549-AE14-1BE3B1F3B6EF}"/>
              </a:ext>
            </a:extLst>
          </p:cNvPr>
          <p:cNvSpPr/>
          <p:nvPr/>
        </p:nvSpPr>
        <p:spPr>
          <a:xfrm>
            <a:off x="3707014" y="933494"/>
            <a:ext cx="1470992" cy="11330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DEVELOP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1F7EE309-0AF0-41D0-B727-6C7860179B0F}"/>
              </a:ext>
            </a:extLst>
          </p:cNvPr>
          <p:cNvSpPr/>
          <p:nvPr/>
        </p:nvSpPr>
        <p:spPr>
          <a:xfrm>
            <a:off x="927652" y="2317696"/>
            <a:ext cx="1762539" cy="2392018"/>
          </a:xfrm>
          <a:prstGeom prst="wedgeRectCallout">
            <a:avLst>
              <a:gd name="adj1" fmla="val -28254"/>
              <a:gd name="adj2" fmla="val -6132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Set up an API Gateway staged environment</a:t>
            </a:r>
          </a:p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E1AE62E4-A696-4703-98A6-5D76C5349CB2}"/>
              </a:ext>
            </a:extLst>
          </p:cNvPr>
          <p:cNvSpPr/>
          <p:nvPr/>
        </p:nvSpPr>
        <p:spPr>
          <a:xfrm>
            <a:off x="3796747" y="2405634"/>
            <a:ext cx="1762539" cy="2392018"/>
          </a:xfrm>
          <a:prstGeom prst="wedgeRectCallout">
            <a:avLst>
              <a:gd name="adj1" fmla="val -28254"/>
              <a:gd name="adj2" fmla="val -6132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Develop APIs in local environment.</a:t>
            </a:r>
          </a:p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98483230-6404-4C1D-A168-4A0086AA7200}"/>
              </a:ext>
            </a:extLst>
          </p:cNvPr>
          <p:cNvSpPr/>
          <p:nvPr/>
        </p:nvSpPr>
        <p:spPr>
          <a:xfrm>
            <a:off x="6930887" y="2317696"/>
            <a:ext cx="1762539" cy="2392018"/>
          </a:xfrm>
          <a:prstGeom prst="wedgeRectCallout">
            <a:avLst>
              <a:gd name="adj1" fmla="val -28254"/>
              <a:gd name="adj2" fmla="val -6132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Validate your development </a:t>
            </a:r>
          </a:p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232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96664" y="-38790"/>
            <a:ext cx="8229600" cy="428625"/>
          </a:xfrm>
        </p:spPr>
        <p:txBody>
          <a:bodyPr/>
          <a:lstStyle/>
          <a:p>
            <a:r>
              <a:rPr lang="en-US" dirty="0"/>
              <a:t>REPO STRUCTURE 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396664" y="635000"/>
            <a:ext cx="8222400" cy="4392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23A0D8-7306-414F-95CC-E1ED8401E064}"/>
              </a:ext>
            </a:extLst>
          </p:cNvPr>
          <p:cNvSpPr txBox="1"/>
          <p:nvPr/>
        </p:nvSpPr>
        <p:spPr>
          <a:xfrm>
            <a:off x="396664" y="389835"/>
            <a:ext cx="8105179" cy="448327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69200" indent="-169200"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APIS</a:t>
            </a:r>
          </a:p>
          <a:p>
            <a:pPr marL="512100" lvl="1" indent="-169200"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Contains the API Repositories. API Projects.</a:t>
            </a:r>
          </a:p>
          <a:p>
            <a:pPr marL="169200" indent="-169200"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CONFIGURATION</a:t>
            </a:r>
          </a:p>
          <a:p>
            <a:pPr marL="512100" lvl="1" indent="-169200"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Contains staged based configurations</a:t>
            </a:r>
          </a:p>
          <a:p>
            <a:pPr marL="169200" indent="-169200"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DEPLOYMENT-DESCRIPTORS</a:t>
            </a:r>
          </a:p>
          <a:p>
            <a:pPr marL="512100" lvl="1" indent="-169200"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Contains staged based docker compose files.</a:t>
            </a:r>
          </a:p>
          <a:p>
            <a:pPr marL="169200" indent="-169200"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TESTS</a:t>
            </a:r>
          </a:p>
          <a:p>
            <a:pPr marL="512100" lvl="1" indent="-169200"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Contains the Test suites and the Environmental variables for the tests.</a:t>
            </a:r>
          </a:p>
          <a:p>
            <a:pPr marL="169200" indent="-169200"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UTILITIES</a:t>
            </a:r>
          </a:p>
          <a:p>
            <a:pPr marL="512100" lvl="1" indent="-169200"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Postman collections for Import/Export, Promotion management.</a:t>
            </a:r>
          </a:p>
          <a:p>
            <a:pPr marL="169200" indent="-169200"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BIN</a:t>
            </a:r>
          </a:p>
          <a:p>
            <a:pPr marL="512100" lvl="1" indent="-169200"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Scripts</a:t>
            </a:r>
          </a:p>
          <a:p>
            <a:pPr marL="169200" indent="-169200"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PIPELINES</a:t>
            </a:r>
          </a:p>
          <a:p>
            <a:pPr marL="512100" lvl="1" indent="-169200"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Contains the azure and the Jenkins pipelines.</a:t>
            </a:r>
          </a:p>
          <a:p>
            <a:pPr marL="169200" indent="-169200"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69200" indent="-169200"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69200" indent="-169200"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36238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396664" y="635000"/>
            <a:ext cx="8222400" cy="4392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23A0D8-7306-414F-95CC-E1ED8401E064}"/>
              </a:ext>
            </a:extLst>
          </p:cNvPr>
          <p:cNvSpPr txBox="1"/>
          <p:nvPr/>
        </p:nvSpPr>
        <p:spPr>
          <a:xfrm>
            <a:off x="363441" y="635000"/>
            <a:ext cx="8105179" cy="501675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69200" indent="-169200"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Create an API Gateway environment</a:t>
            </a:r>
          </a:p>
          <a:p>
            <a:pPr marL="169200" indent="-169200"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69200" indent="-169200"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Stage based </a:t>
            </a:r>
          </a:p>
          <a:p>
            <a:pPr marL="512100" lvl="1" indent="-169200"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Dev – Single Standalone API Gateway </a:t>
            </a:r>
          </a:p>
          <a:p>
            <a:pPr marL="512100" lvl="1" indent="-169200"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512100" lvl="1" indent="-169200"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QA and Prod Cluster environment with 3 Clusters 1 Terracotta and a Load balancer</a:t>
            </a:r>
          </a:p>
          <a:p>
            <a:pPr marL="169200" indent="-169200"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69200" indent="-169200"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Docker compose files</a:t>
            </a:r>
          </a:p>
          <a:p>
            <a:pPr marL="169200" indent="-169200"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69200" indent="-169200"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Configurations</a:t>
            </a:r>
          </a:p>
          <a:p>
            <a:pPr marL="512100" lvl="1" indent="-169200"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Dev – Log config</a:t>
            </a:r>
          </a:p>
          <a:p>
            <a:pPr marL="512100" lvl="1" indent="-169200"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512100" lvl="1" indent="-169200"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QA and Prod  - Load balancer settings</a:t>
            </a:r>
          </a:p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endParaRPr lang="en-US" sz="1400" dirty="0"/>
          </a:p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endParaRPr lang="en-US" sz="1400" dirty="0"/>
          </a:p>
          <a:p>
            <a:pPr marL="169200" indent="-169200"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69200" indent="-169200"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69200" indent="-169200"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69200" indent="-169200"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07434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396664" y="635000"/>
            <a:ext cx="8222400" cy="4392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23A0D8-7306-414F-95CC-E1ED8401E064}"/>
              </a:ext>
            </a:extLst>
          </p:cNvPr>
          <p:cNvSpPr txBox="1"/>
          <p:nvPr/>
        </p:nvSpPr>
        <p:spPr>
          <a:xfrm>
            <a:off x="389464" y="1074200"/>
            <a:ext cx="8105179" cy="341632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69200" indent="-169200"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For developers to import/export Flat file API projects into an API Gateway.</a:t>
            </a:r>
          </a:p>
          <a:p>
            <a:pPr marL="169200" indent="-169200"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endParaRPr lang="en-US" sz="1400" dirty="0"/>
          </a:p>
          <a:p>
            <a:pPr marL="169200" indent="-169200"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69200" indent="-169200"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Import/Export APIs are used.</a:t>
            </a:r>
          </a:p>
          <a:p>
            <a:pPr marL="169200" indent="-169200"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69200" indent="-169200"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69200" indent="-169200"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endParaRPr lang="en-US" sz="1400" dirty="0"/>
          </a:p>
          <a:p>
            <a:pPr marL="169200" indent="-169200"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69200" indent="-169200"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69200" indent="-169200"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69200" indent="-169200"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02440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2020 Software AG. All rights reserved. For internal use only and for Software AG Partners.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Execute TEST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396664" y="635000"/>
            <a:ext cx="8222400" cy="4392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23A0D8-7306-414F-95CC-E1ED8401E064}"/>
              </a:ext>
            </a:extLst>
          </p:cNvPr>
          <p:cNvSpPr txBox="1"/>
          <p:nvPr/>
        </p:nvSpPr>
        <p:spPr>
          <a:xfrm>
            <a:off x="363441" y="635000"/>
            <a:ext cx="8105179" cy="555023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69200" indent="-169200"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Create a build environment and execute tests</a:t>
            </a:r>
          </a:p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endParaRPr lang="en-US" sz="1400" dirty="0"/>
          </a:p>
          <a:p>
            <a:pPr marL="169200" indent="-169200"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69200" indent="-169200"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Import Dev stage configurations</a:t>
            </a:r>
          </a:p>
          <a:p>
            <a:pPr marL="169200" indent="-169200"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69200" indent="-169200"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69200" indent="-169200"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69200" indent="-169200"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Import all APIs from the Repo.</a:t>
            </a:r>
          </a:p>
          <a:p>
            <a:pPr marL="169200" indent="-169200"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512100" lvl="1" indent="-169200"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Run all tests</a:t>
            </a:r>
          </a:p>
          <a:p>
            <a:pPr marL="512100" lvl="1" indent="-169200"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512100" lvl="1" indent="-169200"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Run also a specific set.</a:t>
            </a:r>
          </a:p>
          <a:p>
            <a:pPr marL="169200" indent="-169200"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endParaRPr lang="en-US" sz="1400" dirty="0"/>
          </a:p>
          <a:p>
            <a:pPr marL="169200" indent="-169200"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endParaRPr lang="en-US" sz="1400" dirty="0"/>
          </a:p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endParaRPr lang="en-US" sz="1400" dirty="0"/>
          </a:p>
          <a:p>
            <a:pPr marL="169200" indent="-169200"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69200" indent="-169200"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69200" indent="-169200"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69200" indent="-169200"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36508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2020 Software AG. All rights reserved. For internal use only and for Software AG Partners.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250526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AG">
  <a:themeElements>
    <a:clrScheme name="Software AG">
      <a:dk1>
        <a:srgbClr val="333333"/>
      </a:dk1>
      <a:lt1>
        <a:sysClr val="window" lastClr="FFFFFF"/>
      </a:lt1>
      <a:dk2>
        <a:srgbClr val="006F97"/>
      </a:dk2>
      <a:lt2>
        <a:srgbClr val="0899CC"/>
      </a:lt2>
      <a:accent1>
        <a:srgbClr val="0899CC"/>
      </a:accent1>
      <a:accent2>
        <a:srgbClr val="006F97"/>
      </a:accent2>
      <a:accent3>
        <a:srgbClr val="989898"/>
      </a:accent3>
      <a:accent4>
        <a:srgbClr val="0C3B60"/>
      </a:accent4>
      <a:accent5>
        <a:srgbClr val="BAD80A"/>
      </a:accent5>
      <a:accent6>
        <a:srgbClr val="FF4200"/>
      </a:accent6>
      <a:hlink>
        <a:srgbClr val="0899CC"/>
      </a:hlink>
      <a:folHlink>
        <a:srgbClr val="98989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b="1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 marL="169200" indent="-169200">
          <a:spcBef>
            <a:spcPts val="432"/>
          </a:spcBef>
          <a:buClr>
            <a:schemeClr val="bg1">
              <a:lumMod val="50000"/>
            </a:schemeClr>
          </a:buClr>
          <a:buFont typeface="Arial" panose="020B0604020202020204" pitchFamily="34" charset="0"/>
          <a:buChar char="•"/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2F0C3EC0-C1E0-4C1C-BED3-F2B082C4278A}" vid="{240AD7CE-1D72-492B-B1FD-CA4E96457A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9513D3A72C154B8D104E416E54CE0E" ma:contentTypeVersion="0" ma:contentTypeDescription="Create a new document." ma:contentTypeScope="" ma:versionID="6ccdd1bdccaebe3156cf25bdd37b6c0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1E17219-FBC5-4272-8749-5AFC41C03A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45D029B-074D-42E4-8836-B016E6596DFF}">
  <ds:schemaRefs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FD850FC-C893-49E7-8AF9-E5D8BAAC83B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454</TotalTime>
  <Words>328</Words>
  <Application>Microsoft Office PowerPoint</Application>
  <PresentationFormat>On-screen Show (16:9)</PresentationFormat>
  <Paragraphs>94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Software AG</vt:lpstr>
      <vt:lpstr>Ci/CD</vt:lpstr>
      <vt:lpstr>Ci/CD</vt:lpstr>
      <vt:lpstr>REPO STRUCTURE </vt:lpstr>
      <vt:lpstr>CREATE </vt:lpstr>
      <vt:lpstr>DEVELOP </vt:lpstr>
      <vt:lpstr>Execute TEST</vt:lpstr>
      <vt:lpstr>PowerPoint Presentation</vt:lpstr>
    </vt:vector>
  </TitlesOfParts>
  <Company>Software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Kidambi Varadan, Madhavan</dc:creator>
  <cp:lastModifiedBy>Kidambi Varadan, Madhavan</cp:lastModifiedBy>
  <cp:revision>19</cp:revision>
  <dcterms:created xsi:type="dcterms:W3CDTF">2020-06-14T10:46:41Z</dcterms:created>
  <dcterms:modified xsi:type="dcterms:W3CDTF">2020-06-15T11:48:34Z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0x010100D79513D3A72C154B8D104E416E54CE0E</vt:lpwstr>
  </property>
</Properties>
</file>