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4" r:id="rId6"/>
    <p:sldId id="262" r:id="rId7"/>
    <p:sldId id="265" r:id="rId8"/>
    <p:sldId id="266" r:id="rId9"/>
    <p:sldId id="267" r:id="rId10"/>
    <p:sldId id="269" r:id="rId11"/>
    <p:sldId id="260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BC6C2-E410-447E-AE6D-047222A59843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EED4-E4EC-4291-9EF9-9D97DDFF6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9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EED4-E4EC-4291-9EF9-9D97DDFF6B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inolog-osd@mail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Янов Роман Андреевич</a:t>
            </a: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/>
            </a:r>
            <a:br>
              <a:rPr lang="ru-RU" dirty="0">
                <a:solidFill>
                  <a:schemeClr val="tx1"/>
                </a:solidFill>
                <a:latin typeface="+mj-lt"/>
              </a:rPr>
            </a:b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3200" b="1" dirty="0">
                <a:effectLst/>
              </a:rPr>
              <a:t>Зарплаты в Сан-Франциско 2011-2020 гг.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28F3C89-78D8-446F-A65F-4A1823C18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</a:t>
            </a:r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Tableau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Янов Роман Андреевич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Высшее(бакалавр)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Национальный институт бизнеса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факультет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Финансы и кредит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среднее специальное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Московский банковский институт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факультет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Банковское дело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 лет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Старший клиентский менеджер, МБ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Розничный бизнес, Царицынская БТ, Лин Лаборатория 1679. В мои компетенции входят выполнение задач в рамках Лин Лаборатории, а так же выполнение целевых показателей в рамках Бизнес задач подразделения.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г. Москва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89252877472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email: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kinolog-osd@mail.ru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telegram: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@Roman1679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данных, анализ и предсказание на базе линейной регрессии зарплат сотрудников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 Francisco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за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2011-2020 года.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https://github.com/IanovRoman/Final_project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к выполнению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агрегация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данных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 и построение графиков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модели на базе линейной регрессии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анализа </a:t>
            </a:r>
            <a:r>
              <a:rPr lang="ru-RU" dirty="0" smtClean="0"/>
              <a:t>данных(</a:t>
            </a:r>
            <a:r>
              <a:rPr lang="en-US" dirty="0" smtClean="0"/>
              <a:t>Python)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ru-RU" sz="1600" dirty="0"/>
              <a:t>Средний доход сотрудника по всем департаментам составил </a:t>
            </a:r>
            <a:r>
              <a:rPr lang="ru-RU" sz="1600" dirty="0" smtClean="0"/>
              <a:t>152160</a:t>
            </a:r>
            <a:endParaRPr lang="en-US" sz="1600" dirty="0" smtClean="0"/>
          </a:p>
          <a:p>
            <a:r>
              <a:rPr lang="ru-RU" sz="1600" dirty="0"/>
              <a:t>Медианный доход сотрудника составил </a:t>
            </a:r>
            <a:r>
              <a:rPr lang="ru-RU" sz="1600" dirty="0" smtClean="0"/>
              <a:t>162554.66</a:t>
            </a:r>
            <a:endParaRPr lang="en-US" sz="1600" dirty="0" smtClean="0"/>
          </a:p>
          <a:p>
            <a:r>
              <a:rPr lang="ru-RU" sz="1600" dirty="0"/>
              <a:t>Резкий рост медианы пришелся на 2012 год, время 3-его технологического бума в Сан-Франциско в основном связанные с началом эпохи Илона Маска. Произошли такие события как - 'к МКС пристыковался первый частный корабль </a:t>
            </a:r>
            <a:r>
              <a:rPr lang="ru-RU" sz="1600" dirty="0" err="1"/>
              <a:t>Dragon</a:t>
            </a:r>
            <a:r>
              <a:rPr lang="ru-RU" sz="1600" dirty="0"/>
              <a:t> компании </a:t>
            </a:r>
            <a:r>
              <a:rPr lang="ru-RU" sz="1600" dirty="0" err="1"/>
              <a:t>SpaceX</a:t>
            </a:r>
            <a:r>
              <a:rPr lang="ru-RU" sz="1600" dirty="0"/>
              <a:t>', 'Поставки автомобилей </a:t>
            </a:r>
            <a:r>
              <a:rPr lang="ru-RU" sz="1600" dirty="0" err="1"/>
              <a:t>Tesla</a:t>
            </a:r>
            <a:r>
              <a:rPr lang="ru-RU" sz="1600" dirty="0"/>
              <a:t> </a:t>
            </a:r>
            <a:r>
              <a:rPr lang="ru-RU" sz="1600" dirty="0" err="1"/>
              <a:t>Motors</a:t>
            </a:r>
            <a:r>
              <a:rPr lang="ru-RU" sz="1600" dirty="0"/>
              <a:t>', что повлекло массовое приглашение специалистов </a:t>
            </a:r>
            <a:r>
              <a:rPr lang="ru-RU" sz="1600" dirty="0" smtClean="0"/>
              <a:t>разных </a:t>
            </a:r>
            <a:r>
              <a:rPr lang="ru-RU" sz="1600" dirty="0"/>
              <a:t>областей в разные сферы разработки, что и повлекло такой рост по нашим департаментам</a:t>
            </a:r>
            <a:r>
              <a:rPr lang="ru-RU" sz="1600" dirty="0" smtClean="0"/>
              <a:t>.</a:t>
            </a:r>
            <a:r>
              <a:rPr lang="en-US" sz="1600" dirty="0"/>
              <a:t> https://realnoevremya.ru/articles/162345-klyuchevye-sobytiya-2012-goda-v-rossii-i-mire</a:t>
            </a:r>
            <a:endParaRPr lang="en-US" sz="1600" dirty="0" smtClean="0"/>
          </a:p>
          <a:p>
            <a:r>
              <a:rPr lang="ru-RU" sz="1600" dirty="0"/>
              <a:t>Резкий рост максимальной </a:t>
            </a:r>
            <a:r>
              <a:rPr lang="ru-RU" sz="1600" dirty="0" err="1"/>
              <a:t>зп</a:t>
            </a:r>
            <a:r>
              <a:rPr lang="ru-RU" sz="1600" dirty="0"/>
              <a:t> у сотрудников Полиции наблюдается в 2018 году, это в основном связано с резким увеличением преступности в этот </a:t>
            </a:r>
            <a:r>
              <a:rPr lang="ru-RU" sz="1600" dirty="0" smtClean="0"/>
              <a:t>период</a:t>
            </a:r>
            <a:r>
              <a:rPr lang="en-US" sz="1600" dirty="0"/>
              <a:t>. https://russian-rt-com.turbopages.org/russian.rt.com/s/inotv/2019-08-24/Fox-News-prestupnost-i-razruha</a:t>
            </a:r>
            <a:endParaRPr lang="en-US" sz="1600" dirty="0" smtClean="0"/>
          </a:p>
          <a:p>
            <a:r>
              <a:rPr lang="en-US" sz="1600" dirty="0" smtClean="0"/>
              <a:t>2</a:t>
            </a:r>
            <a:r>
              <a:rPr lang="ru-RU" sz="1600" dirty="0" smtClean="0"/>
              <a:t>019 </a:t>
            </a:r>
            <a:r>
              <a:rPr lang="ru-RU" sz="1600" dirty="0"/>
              <a:t>год, период начала пандемии </a:t>
            </a:r>
            <a:r>
              <a:rPr lang="ru-RU" sz="1600" dirty="0" err="1"/>
              <a:t>Коронавируса</a:t>
            </a:r>
            <a:r>
              <a:rPr lang="ru-RU" sz="1600" dirty="0"/>
              <a:t>, так как власти США </a:t>
            </a:r>
            <a:r>
              <a:rPr lang="ru-RU" sz="1600" dirty="0" err="1"/>
              <a:t>обьявили</a:t>
            </a:r>
            <a:r>
              <a:rPr lang="ru-RU" sz="1600" dirty="0"/>
              <a:t> </a:t>
            </a:r>
            <a:r>
              <a:rPr lang="ru-RU" sz="1600" dirty="0" err="1"/>
              <a:t>локдаун</a:t>
            </a:r>
            <a:r>
              <a:rPr lang="ru-RU" sz="1600" dirty="0"/>
              <a:t> и большинство сотрудников были переведены на удаленный режим работы, так же многие фирмы закрылись, у людей банально не хватало денег на дорогую медицинскую страховку, в связи с этим максимальное значение </a:t>
            </a:r>
            <a:r>
              <a:rPr lang="ru-RU" sz="1600" dirty="0" err="1"/>
              <a:t>зп</a:t>
            </a:r>
            <a:r>
              <a:rPr lang="ru-RU" sz="1600" dirty="0"/>
              <a:t> сотрудников медицины резко </a:t>
            </a:r>
            <a:r>
              <a:rPr lang="ru-RU" sz="1600" dirty="0" smtClean="0"/>
              <a:t>упало</a:t>
            </a:r>
            <a:endParaRPr lang="en-US" sz="1600" dirty="0" smtClean="0"/>
          </a:p>
          <a:p>
            <a:r>
              <a:rPr lang="ru-RU" sz="1600" dirty="0" smtClean="0"/>
              <a:t>2011 </a:t>
            </a:r>
            <a:r>
              <a:rPr lang="ru-RU" sz="1600" dirty="0"/>
              <a:t>году льгот не было совсем по всем департаментам</a:t>
            </a:r>
            <a:endParaRPr lang="en-US" sz="1600" dirty="0"/>
          </a:p>
          <a:p>
            <a:r>
              <a:rPr lang="ru-RU" sz="1600" dirty="0"/>
              <a:t>В 2012 можно </a:t>
            </a:r>
            <a:r>
              <a:rPr lang="ru-RU" sz="1600" dirty="0" err="1"/>
              <a:t>надлюдать</a:t>
            </a:r>
            <a:r>
              <a:rPr lang="ru-RU" sz="1600" dirty="0"/>
              <a:t> резкий спад по сравнению с 2011 количества полицейских дальше динамика ушла в боковик, однако несмотря на падение в 2012, департамент Полиции остался самым большим с точки зрения количества сотрудников, превышающий департамент медицины почти в 4 раза</a:t>
            </a:r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749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</a:t>
            </a:r>
            <a:r>
              <a:rPr lang="ru-RU" dirty="0"/>
              <a:t>анализа данных(</a:t>
            </a:r>
            <a:r>
              <a:rPr lang="en-US" dirty="0"/>
              <a:t>Python)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972"/>
            <a:ext cx="5786846" cy="29263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7" y="1240971"/>
            <a:ext cx="6290045" cy="29263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87"/>
            <a:ext cx="5969726" cy="27240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26" y="4290687"/>
            <a:ext cx="6222274" cy="27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анализа данных(</a:t>
            </a:r>
            <a:r>
              <a:rPr lang="en-US" dirty="0"/>
              <a:t>Python)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446"/>
            <a:ext cx="5471979" cy="25578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1345446"/>
            <a:ext cx="5969725" cy="25578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1389"/>
            <a:ext cx="5471979" cy="27605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18" y="4081389"/>
            <a:ext cx="5541765" cy="27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анализа данных(</a:t>
            </a:r>
            <a:r>
              <a:rPr lang="en-US" dirty="0"/>
              <a:t>Python)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483"/>
            <a:ext cx="4754880" cy="550751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9" y="1350482"/>
            <a:ext cx="7345681" cy="55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анализа данных(</a:t>
            </a:r>
            <a:r>
              <a:rPr lang="en-US" dirty="0"/>
              <a:t>Python)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773932"/>
            <a:ext cx="9802422" cy="4458330"/>
          </a:xfrm>
        </p:spPr>
      </p:pic>
    </p:spTree>
    <p:extLst>
      <p:ext uri="{BB962C8B-B14F-4D97-AF65-F5344CB8AC3E}">
        <p14:creationId xmlns:p14="http://schemas.microsoft.com/office/powerpoint/2010/main" val="3114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395</Words>
  <Application>Microsoft Office PowerPoint</Application>
  <PresentationFormat>Широкоэкранный</PresentationFormat>
  <Paragraphs>38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Зарплаты в Сан-Франциско 2011-2020 гг.</vt:lpstr>
      <vt:lpstr>О себе</vt:lpstr>
      <vt:lpstr>Описание проекта</vt:lpstr>
      <vt:lpstr>Подход к выполнению задачи</vt:lpstr>
      <vt:lpstr>Выводы анализа данных(Python)</vt:lpstr>
      <vt:lpstr>Визуализация анализа данных(Python)</vt:lpstr>
      <vt:lpstr>Визуализация анализа данных(Python)</vt:lpstr>
      <vt:lpstr>Визуализация анализа данных(Python)</vt:lpstr>
      <vt:lpstr>Визуализация анализа данных(Python)</vt:lpstr>
      <vt:lpstr>Презентация PowerPoint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79268</cp:lastModifiedBy>
  <cp:revision>22</cp:revision>
  <dcterms:created xsi:type="dcterms:W3CDTF">2021-02-19T10:44:02Z</dcterms:created>
  <dcterms:modified xsi:type="dcterms:W3CDTF">2022-02-09T23:43:19Z</dcterms:modified>
</cp:coreProperties>
</file>