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17ABF-4B98-4ADD-824B-2F6BE6F2A356}" v="80" dt="2024-11-30T23:23:54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in, Ian M" userId="ec109475-1555-4fe0-9f65-3ba4a0c971d7" providerId="ADAL" clId="{B5E17ABF-4B98-4ADD-824B-2F6BE6F2A356}"/>
    <pc:docChg chg="undo custSel addSld delSld modSld">
      <pc:chgData name="Wallin, Ian M" userId="ec109475-1555-4fe0-9f65-3ba4a0c971d7" providerId="ADAL" clId="{B5E17ABF-4B98-4ADD-824B-2F6BE6F2A356}" dt="2024-11-30T23:27:45.063" v="4148" actId="20577"/>
      <pc:docMkLst>
        <pc:docMk/>
      </pc:docMkLst>
      <pc:sldChg chg="addSp modSp mod setBg">
        <pc:chgData name="Wallin, Ian M" userId="ec109475-1555-4fe0-9f65-3ba4a0c971d7" providerId="ADAL" clId="{B5E17ABF-4B98-4ADD-824B-2F6BE6F2A356}" dt="2024-11-30T17:58:34.628" v="151" actId="14100"/>
        <pc:sldMkLst>
          <pc:docMk/>
          <pc:sldMk cId="1596692893" sldId="256"/>
        </pc:sldMkLst>
        <pc:spChg chg="mod">
          <ac:chgData name="Wallin, Ian M" userId="ec109475-1555-4fe0-9f65-3ba4a0c971d7" providerId="ADAL" clId="{B5E17ABF-4B98-4ADD-824B-2F6BE6F2A356}" dt="2024-11-30T17:56:55.047" v="82" actId="27636"/>
          <ac:spMkLst>
            <pc:docMk/>
            <pc:sldMk cId="1596692893" sldId="256"/>
            <ac:spMk id="2" creationId="{762BDCE3-0BD8-BC0F-7460-EC7BBFDD75B7}"/>
          </ac:spMkLst>
        </pc:spChg>
        <pc:spChg chg="mod">
          <ac:chgData name="Wallin, Ian M" userId="ec109475-1555-4fe0-9f65-3ba4a0c971d7" providerId="ADAL" clId="{B5E17ABF-4B98-4ADD-824B-2F6BE6F2A356}" dt="2024-11-30T17:57:37.059" v="144" actId="20577"/>
          <ac:spMkLst>
            <pc:docMk/>
            <pc:sldMk cId="1596692893" sldId="256"/>
            <ac:spMk id="3" creationId="{834373C4-BE34-04FD-0988-95E9687A7800}"/>
          </ac:spMkLst>
        </pc:spChg>
        <pc:spChg chg="add">
          <ac:chgData name="Wallin, Ian M" userId="ec109475-1555-4fe0-9f65-3ba4a0c971d7" providerId="ADAL" clId="{B5E17ABF-4B98-4ADD-824B-2F6BE6F2A356}" dt="2024-11-30T17:55:59.749" v="1" actId="26606"/>
          <ac:spMkLst>
            <pc:docMk/>
            <pc:sldMk cId="1596692893" sldId="256"/>
            <ac:spMk id="10" creationId="{F12E7CC5-C78B-4EBD-9565-3FA00FAA6CF2}"/>
          </ac:spMkLst>
        </pc:spChg>
        <pc:spChg chg="add">
          <ac:chgData name="Wallin, Ian M" userId="ec109475-1555-4fe0-9f65-3ba4a0c971d7" providerId="ADAL" clId="{B5E17ABF-4B98-4ADD-824B-2F6BE6F2A356}" dt="2024-11-30T17:55:59.749" v="1" actId="26606"/>
          <ac:spMkLst>
            <pc:docMk/>
            <pc:sldMk cId="1596692893" sldId="256"/>
            <ac:spMk id="12" creationId="{3A4529A5-F675-429F-8044-01372BB13422}"/>
          </ac:spMkLst>
        </pc:spChg>
        <pc:spChg chg="add">
          <ac:chgData name="Wallin, Ian M" userId="ec109475-1555-4fe0-9f65-3ba4a0c971d7" providerId="ADAL" clId="{B5E17ABF-4B98-4ADD-824B-2F6BE6F2A356}" dt="2024-11-30T17:55:59.749" v="1" actId="26606"/>
          <ac:spMkLst>
            <pc:docMk/>
            <pc:sldMk cId="1596692893" sldId="256"/>
            <ac:spMk id="14" creationId="{63DAB858-5A0C-4AFF-AAC6-705EDF8DB733}"/>
          </ac:spMkLst>
        </pc:spChg>
        <pc:picChg chg="add mod ord">
          <ac:chgData name="Wallin, Ian M" userId="ec109475-1555-4fe0-9f65-3ba4a0c971d7" providerId="ADAL" clId="{B5E17ABF-4B98-4ADD-824B-2F6BE6F2A356}" dt="2024-11-30T17:58:34.628" v="151" actId="14100"/>
          <ac:picMkLst>
            <pc:docMk/>
            <pc:sldMk cId="1596692893" sldId="256"/>
            <ac:picMk id="5" creationId="{94B5BEB3-5B2A-E607-1AAF-E5C15CFB6C6F}"/>
          </ac:picMkLst>
        </pc:picChg>
      </pc:sldChg>
      <pc:sldChg chg="addSp delSp modSp new mod setBg">
        <pc:chgData name="Wallin, Ian M" userId="ec109475-1555-4fe0-9f65-3ba4a0c971d7" providerId="ADAL" clId="{B5E17ABF-4B98-4ADD-824B-2F6BE6F2A356}" dt="2024-11-30T20:10:05.836" v="743" actId="113"/>
        <pc:sldMkLst>
          <pc:docMk/>
          <pc:sldMk cId="1962209611" sldId="257"/>
        </pc:sldMkLst>
        <pc:spChg chg="mod">
          <ac:chgData name="Wallin, Ian M" userId="ec109475-1555-4fe0-9f65-3ba4a0c971d7" providerId="ADAL" clId="{B5E17ABF-4B98-4ADD-824B-2F6BE6F2A356}" dt="2024-11-30T20:08:48.601" v="728" actId="26606"/>
          <ac:spMkLst>
            <pc:docMk/>
            <pc:sldMk cId="1962209611" sldId="257"/>
            <ac:spMk id="2" creationId="{C8B7A2CC-F522-C51E-77BC-3CB5E371EBA4}"/>
          </ac:spMkLst>
        </pc:spChg>
        <pc:spChg chg="mod">
          <ac:chgData name="Wallin, Ian M" userId="ec109475-1555-4fe0-9f65-3ba4a0c971d7" providerId="ADAL" clId="{B5E17ABF-4B98-4ADD-824B-2F6BE6F2A356}" dt="2024-11-30T20:08:48.601" v="728" actId="26606"/>
          <ac:spMkLst>
            <pc:docMk/>
            <pc:sldMk cId="1962209611" sldId="257"/>
            <ac:spMk id="3" creationId="{B5E6C172-98FB-6399-9F57-FE2A6F951F27}"/>
          </ac:spMkLst>
        </pc:spChg>
        <pc:spChg chg="add mod">
          <ac:chgData name="Wallin, Ian M" userId="ec109475-1555-4fe0-9f65-3ba4a0c971d7" providerId="ADAL" clId="{B5E17ABF-4B98-4ADD-824B-2F6BE6F2A356}" dt="2024-11-30T20:00:17.969" v="522" actId="767"/>
          <ac:spMkLst>
            <pc:docMk/>
            <pc:sldMk cId="1962209611" sldId="257"/>
            <ac:spMk id="4" creationId="{23951D91-A9C4-8923-F4EF-16AEA951D30C}"/>
          </ac:spMkLst>
        </pc:spChg>
        <pc:spChg chg="add mod">
          <ac:chgData name="Wallin, Ian M" userId="ec109475-1555-4fe0-9f65-3ba4a0c971d7" providerId="ADAL" clId="{B5E17ABF-4B98-4ADD-824B-2F6BE6F2A356}" dt="2024-11-30T20:10:05.836" v="743" actId="113"/>
          <ac:spMkLst>
            <pc:docMk/>
            <pc:sldMk cId="1962209611" sldId="257"/>
            <ac:spMk id="5" creationId="{21AC6B69-0088-0138-49DD-0230C27F4C79}"/>
          </ac:spMkLst>
        </pc:spChg>
        <pc:spChg chg="add del">
          <ac:chgData name="Wallin, Ian M" userId="ec109475-1555-4fe0-9f65-3ba4a0c971d7" providerId="ADAL" clId="{B5E17ABF-4B98-4ADD-824B-2F6BE6F2A356}" dt="2024-11-30T20:08:48.601" v="728" actId="26606"/>
          <ac:spMkLst>
            <pc:docMk/>
            <pc:sldMk cId="1962209611" sldId="257"/>
            <ac:spMk id="8" creationId="{AC17DE74-01C9-4859-B65A-85CF999E8580}"/>
          </ac:spMkLst>
        </pc:spChg>
        <pc:spChg chg="add del">
          <ac:chgData name="Wallin, Ian M" userId="ec109475-1555-4fe0-9f65-3ba4a0c971d7" providerId="ADAL" clId="{B5E17ABF-4B98-4ADD-824B-2F6BE6F2A356}" dt="2024-11-30T20:08:48.601" v="728" actId="26606"/>
          <ac:spMkLst>
            <pc:docMk/>
            <pc:sldMk cId="1962209611" sldId="257"/>
            <ac:spMk id="10" creationId="{068C0432-0E90-4CC1-8CD3-D44A90DF07EF}"/>
          </ac:spMkLst>
        </pc:spChg>
        <pc:spChg chg="add">
          <ac:chgData name="Wallin, Ian M" userId="ec109475-1555-4fe0-9f65-3ba4a0c971d7" providerId="ADAL" clId="{B5E17ABF-4B98-4ADD-824B-2F6BE6F2A356}" dt="2024-11-30T20:08:48.601" v="728" actId="26606"/>
          <ac:spMkLst>
            <pc:docMk/>
            <pc:sldMk cId="1962209611" sldId="257"/>
            <ac:spMk id="12" creationId="{4C608BEB-860E-4094-8511-78603564A75E}"/>
          </ac:spMkLst>
        </pc:spChg>
        <pc:spChg chg="add del">
          <ac:chgData name="Wallin, Ian M" userId="ec109475-1555-4fe0-9f65-3ba4a0c971d7" providerId="ADAL" clId="{B5E17ABF-4B98-4ADD-824B-2F6BE6F2A356}" dt="2024-11-30T20:07:53.777" v="727" actId="26606"/>
          <ac:spMkLst>
            <pc:docMk/>
            <pc:sldMk cId="1962209611" sldId="257"/>
            <ac:spMk id="15" creationId="{4C608BEB-860E-4094-8511-78603564A75E}"/>
          </ac:spMkLst>
        </pc:spChg>
        <pc:cxnChg chg="add">
          <ac:chgData name="Wallin, Ian M" userId="ec109475-1555-4fe0-9f65-3ba4a0c971d7" providerId="ADAL" clId="{B5E17ABF-4B98-4ADD-824B-2F6BE6F2A356}" dt="2024-11-30T20:08:48.601" v="728" actId="26606"/>
          <ac:cxnSpMkLst>
            <pc:docMk/>
            <pc:sldMk cId="1962209611" sldId="257"/>
            <ac:cxnSpMk id="13" creationId="{1F16A8D4-FE87-4604-88B2-394B5D1EB437}"/>
          </ac:cxnSpMkLst>
        </pc:cxnChg>
        <pc:cxnChg chg="add del">
          <ac:chgData name="Wallin, Ian M" userId="ec109475-1555-4fe0-9f65-3ba4a0c971d7" providerId="ADAL" clId="{B5E17ABF-4B98-4ADD-824B-2F6BE6F2A356}" dt="2024-11-30T20:07:53.777" v="727" actId="26606"/>
          <ac:cxnSpMkLst>
            <pc:docMk/>
            <pc:sldMk cId="1962209611" sldId="257"/>
            <ac:cxnSpMk id="17" creationId="{1F16A8D4-FE87-4604-88B2-394B5D1EB437}"/>
          </ac:cxnSpMkLst>
        </pc:cxnChg>
      </pc:sldChg>
      <pc:sldChg chg="addSp delSp modSp new mod setBg">
        <pc:chgData name="Wallin, Ian M" userId="ec109475-1555-4fe0-9f65-3ba4a0c971d7" providerId="ADAL" clId="{B5E17ABF-4B98-4ADD-824B-2F6BE6F2A356}" dt="2024-11-30T20:14:14.830" v="860" actId="120"/>
        <pc:sldMkLst>
          <pc:docMk/>
          <pc:sldMk cId="2249768463" sldId="258"/>
        </pc:sldMkLst>
        <pc:spChg chg="mod">
          <ac:chgData name="Wallin, Ian M" userId="ec109475-1555-4fe0-9f65-3ba4a0c971d7" providerId="ADAL" clId="{B5E17ABF-4B98-4ADD-824B-2F6BE6F2A356}" dt="2024-11-30T20:12:50.249" v="850" actId="26606"/>
          <ac:spMkLst>
            <pc:docMk/>
            <pc:sldMk cId="2249768463" sldId="258"/>
            <ac:spMk id="2" creationId="{F79A3D9F-1D2E-4E15-2114-B7EF7EE19F36}"/>
          </ac:spMkLst>
        </pc:spChg>
        <pc:spChg chg="mod">
          <ac:chgData name="Wallin, Ian M" userId="ec109475-1555-4fe0-9f65-3ba4a0c971d7" providerId="ADAL" clId="{B5E17ABF-4B98-4ADD-824B-2F6BE6F2A356}" dt="2024-11-30T20:14:14.830" v="860" actId="120"/>
          <ac:spMkLst>
            <pc:docMk/>
            <pc:sldMk cId="2249768463" sldId="258"/>
            <ac:spMk id="3" creationId="{37ECD292-CA20-7A12-131C-4C499E409DAE}"/>
          </ac:spMkLst>
        </pc:spChg>
        <pc:spChg chg="add del">
          <ac:chgData name="Wallin, Ian M" userId="ec109475-1555-4fe0-9f65-3ba4a0c971d7" providerId="ADAL" clId="{B5E17ABF-4B98-4ADD-824B-2F6BE6F2A356}" dt="2024-11-30T20:12:50.249" v="850" actId="26606"/>
          <ac:spMkLst>
            <pc:docMk/>
            <pc:sldMk cId="2249768463" sldId="258"/>
            <ac:spMk id="8" creationId="{70DFC902-7D23-471A-B557-B6B6917D7A0D}"/>
          </ac:spMkLst>
        </pc:spChg>
        <pc:spChg chg="add del">
          <ac:chgData name="Wallin, Ian M" userId="ec109475-1555-4fe0-9f65-3ba4a0c971d7" providerId="ADAL" clId="{B5E17ABF-4B98-4ADD-824B-2F6BE6F2A356}" dt="2024-11-30T20:12:50.249" v="850" actId="26606"/>
          <ac:spMkLst>
            <pc:docMk/>
            <pc:sldMk cId="2249768463" sldId="258"/>
            <ac:spMk id="10" creationId="{A55D5633-D557-4DCA-982C-FF36EB7A1C00}"/>
          </ac:spMkLst>
        </pc:spChg>
        <pc:spChg chg="add del">
          <ac:chgData name="Wallin, Ian M" userId="ec109475-1555-4fe0-9f65-3ba4a0c971d7" providerId="ADAL" clId="{B5E17ABF-4B98-4ADD-824B-2F6BE6F2A356}" dt="2024-11-30T20:12:50.249" v="850" actId="26606"/>
          <ac:spMkLst>
            <pc:docMk/>
            <pc:sldMk cId="2249768463" sldId="258"/>
            <ac:spMk id="12" creationId="{450D3AD2-FA80-415F-A9CE-54D884561CD7}"/>
          </ac:spMkLst>
        </pc:spChg>
        <pc:spChg chg="add del">
          <ac:chgData name="Wallin, Ian M" userId="ec109475-1555-4fe0-9f65-3ba4a0c971d7" providerId="ADAL" clId="{B5E17ABF-4B98-4ADD-824B-2F6BE6F2A356}" dt="2024-11-30T20:12:50.249" v="850" actId="26606"/>
          <ac:spMkLst>
            <pc:docMk/>
            <pc:sldMk cId="2249768463" sldId="258"/>
            <ac:spMk id="17" creationId="{B95B9BA8-1D69-4796-85F5-B6D0BD52354B}"/>
          </ac:spMkLst>
        </pc:spChg>
        <pc:grpChg chg="add del">
          <ac:chgData name="Wallin, Ian M" userId="ec109475-1555-4fe0-9f65-3ba4a0c971d7" providerId="ADAL" clId="{B5E17ABF-4B98-4ADD-824B-2F6BE6F2A356}" dt="2024-11-30T20:12:50.249" v="850" actId="26606"/>
          <ac:grpSpMkLst>
            <pc:docMk/>
            <pc:sldMk cId="2249768463" sldId="258"/>
            <ac:grpSpMk id="19" creationId="{D44E3F87-3D58-4B03-86B2-15A5C5B9C964}"/>
          </ac:grpSpMkLst>
        </pc:grpChg>
        <pc:graphicFrameChg chg="add mod">
          <ac:chgData name="Wallin, Ian M" userId="ec109475-1555-4fe0-9f65-3ba4a0c971d7" providerId="ADAL" clId="{B5E17ABF-4B98-4ADD-824B-2F6BE6F2A356}" dt="2024-11-30T20:12:50.249" v="850" actId="26606"/>
          <ac:graphicFrameMkLst>
            <pc:docMk/>
            <pc:sldMk cId="2249768463" sldId="258"/>
            <ac:graphicFrameMk id="4" creationId="{0160AEE9-84FC-5B35-7834-F08087CED22B}"/>
          </ac:graphicFrameMkLst>
        </pc:graphicFrameChg>
        <pc:picChg chg="add mod">
          <ac:chgData name="Wallin, Ian M" userId="ec109475-1555-4fe0-9f65-3ba4a0c971d7" providerId="ADAL" clId="{B5E17ABF-4B98-4ADD-824B-2F6BE6F2A356}" dt="2024-11-30T20:13:54.566" v="853" actId="1076"/>
          <ac:picMkLst>
            <pc:docMk/>
            <pc:sldMk cId="2249768463" sldId="258"/>
            <ac:picMk id="6" creationId="{727DAE7B-7490-B18C-CF86-85055D43F255}"/>
          </ac:picMkLst>
        </pc:picChg>
      </pc:sldChg>
      <pc:sldChg chg="addSp delSp modSp new mod setBg">
        <pc:chgData name="Wallin, Ian M" userId="ec109475-1555-4fe0-9f65-3ba4a0c971d7" providerId="ADAL" clId="{B5E17ABF-4B98-4ADD-824B-2F6BE6F2A356}" dt="2024-11-30T21:43:52.159" v="1595" actId="33524"/>
        <pc:sldMkLst>
          <pc:docMk/>
          <pc:sldMk cId="605784165" sldId="259"/>
        </pc:sldMkLst>
        <pc:spChg chg="mod">
          <ac:chgData name="Wallin, Ian M" userId="ec109475-1555-4fe0-9f65-3ba4a0c971d7" providerId="ADAL" clId="{B5E17ABF-4B98-4ADD-824B-2F6BE6F2A356}" dt="2024-11-30T21:35:04.447" v="1045" actId="20577"/>
          <ac:spMkLst>
            <pc:docMk/>
            <pc:sldMk cId="605784165" sldId="259"/>
            <ac:spMk id="2" creationId="{2ED47186-E0F3-056E-C38F-CE01E2C2F517}"/>
          </ac:spMkLst>
        </pc:spChg>
        <pc:spChg chg="mod">
          <ac:chgData name="Wallin, Ian M" userId="ec109475-1555-4fe0-9f65-3ba4a0c971d7" providerId="ADAL" clId="{B5E17ABF-4B98-4ADD-824B-2F6BE6F2A356}" dt="2024-11-30T21:43:52.159" v="1595" actId="33524"/>
          <ac:spMkLst>
            <pc:docMk/>
            <pc:sldMk cId="605784165" sldId="259"/>
            <ac:spMk id="3" creationId="{209E2A64-4503-84F3-B90F-B2C3B98E7477}"/>
          </ac:spMkLst>
        </pc:spChg>
        <pc:spChg chg="add del">
          <ac:chgData name="Wallin, Ian M" userId="ec109475-1555-4fe0-9f65-3ba4a0c971d7" providerId="ADAL" clId="{B5E17ABF-4B98-4ADD-824B-2F6BE6F2A356}" dt="2024-11-30T21:34:58.060" v="1037" actId="26606"/>
          <ac:spMkLst>
            <pc:docMk/>
            <pc:sldMk cId="605784165" sldId="259"/>
            <ac:spMk id="8" creationId="{C2554CA6-288E-4202-BC52-2E5A8F0C0AED}"/>
          </ac:spMkLst>
        </pc:spChg>
        <pc:spChg chg="add del">
          <ac:chgData name="Wallin, Ian M" userId="ec109475-1555-4fe0-9f65-3ba4a0c971d7" providerId="ADAL" clId="{B5E17ABF-4B98-4ADD-824B-2F6BE6F2A356}" dt="2024-11-30T21:34:58.060" v="1037" actId="26606"/>
          <ac:spMkLst>
            <pc:docMk/>
            <pc:sldMk cId="605784165" sldId="259"/>
            <ac:spMk id="10" creationId="{B10BB131-AC8E-4A8E-A5D1-36260F720C3B}"/>
          </ac:spMkLst>
        </pc:spChg>
        <pc:spChg chg="add del">
          <ac:chgData name="Wallin, Ian M" userId="ec109475-1555-4fe0-9f65-3ba4a0c971d7" providerId="ADAL" clId="{B5E17ABF-4B98-4ADD-824B-2F6BE6F2A356}" dt="2024-11-30T21:34:58.060" v="1037" actId="26606"/>
          <ac:spMkLst>
            <pc:docMk/>
            <pc:sldMk cId="605784165" sldId="259"/>
            <ac:spMk id="12" creationId="{5B7778FC-632E-4DCA-A7CB-0D7731CCF970}"/>
          </ac:spMkLst>
        </pc:spChg>
        <pc:spChg chg="add del">
          <ac:chgData name="Wallin, Ian M" userId="ec109475-1555-4fe0-9f65-3ba4a0c971d7" providerId="ADAL" clId="{B5E17ABF-4B98-4ADD-824B-2F6BE6F2A356}" dt="2024-11-30T21:34:58.060" v="1037" actId="26606"/>
          <ac:spMkLst>
            <pc:docMk/>
            <pc:sldMk cId="605784165" sldId="259"/>
            <ac:spMk id="14" creationId="{FA23A907-97FB-4A8F-880A-DD77401C4296}"/>
          </ac:spMkLst>
        </pc:spChg>
        <pc:spChg chg="add">
          <ac:chgData name="Wallin, Ian M" userId="ec109475-1555-4fe0-9f65-3ba4a0c971d7" providerId="ADAL" clId="{B5E17ABF-4B98-4ADD-824B-2F6BE6F2A356}" dt="2024-11-30T21:34:58.067" v="1038" actId="26606"/>
          <ac:spMkLst>
            <pc:docMk/>
            <pc:sldMk cId="605784165" sldId="259"/>
            <ac:spMk id="16" creationId="{AC17DE74-01C9-4859-B65A-85CF999E8580}"/>
          </ac:spMkLst>
        </pc:spChg>
        <pc:spChg chg="add">
          <ac:chgData name="Wallin, Ian M" userId="ec109475-1555-4fe0-9f65-3ba4a0c971d7" providerId="ADAL" clId="{B5E17ABF-4B98-4ADD-824B-2F6BE6F2A356}" dt="2024-11-30T21:34:58.067" v="1038" actId="26606"/>
          <ac:spMkLst>
            <pc:docMk/>
            <pc:sldMk cId="605784165" sldId="259"/>
            <ac:spMk id="17" creationId="{068C0432-0E90-4CC1-8CD3-D44A90DF07EF}"/>
          </ac:spMkLst>
        </pc:spChg>
      </pc:sldChg>
      <pc:sldChg chg="addSp delSp modSp new mod setBg">
        <pc:chgData name="Wallin, Ian M" userId="ec109475-1555-4fe0-9f65-3ba4a0c971d7" providerId="ADAL" clId="{B5E17ABF-4B98-4ADD-824B-2F6BE6F2A356}" dt="2024-11-30T21:26:17.846" v="1035" actId="20577"/>
        <pc:sldMkLst>
          <pc:docMk/>
          <pc:sldMk cId="311797722" sldId="260"/>
        </pc:sldMkLst>
        <pc:spChg chg="mod">
          <ac:chgData name="Wallin, Ian M" userId="ec109475-1555-4fe0-9f65-3ba4a0c971d7" providerId="ADAL" clId="{B5E17ABF-4B98-4ADD-824B-2F6BE6F2A356}" dt="2024-11-30T21:18:48.684" v="894" actId="20577"/>
          <ac:spMkLst>
            <pc:docMk/>
            <pc:sldMk cId="311797722" sldId="260"/>
            <ac:spMk id="2" creationId="{52FBF69A-A8E4-E345-A9DD-8896252D7CB4}"/>
          </ac:spMkLst>
        </pc:spChg>
        <pc:spChg chg="del mod">
          <ac:chgData name="Wallin, Ian M" userId="ec109475-1555-4fe0-9f65-3ba4a0c971d7" providerId="ADAL" clId="{B5E17ABF-4B98-4ADD-824B-2F6BE6F2A356}" dt="2024-11-30T21:19:26.929" v="896"/>
          <ac:spMkLst>
            <pc:docMk/>
            <pc:sldMk cId="311797722" sldId="260"/>
            <ac:spMk id="3" creationId="{6E602EF4-B232-E36B-9DB1-623E87F9F4F2}"/>
          </ac:spMkLst>
        </pc:spChg>
        <pc:spChg chg="add mod">
          <ac:chgData name="Wallin, Ian M" userId="ec109475-1555-4fe0-9f65-3ba4a0c971d7" providerId="ADAL" clId="{B5E17ABF-4B98-4ADD-824B-2F6BE6F2A356}" dt="2024-11-30T21:22:21.659" v="932" actId="1076"/>
          <ac:spMkLst>
            <pc:docMk/>
            <pc:sldMk cId="311797722" sldId="260"/>
            <ac:spMk id="7" creationId="{F08F8CE6-3BFE-BC83-187D-A66DB8219DC5}"/>
          </ac:spMkLst>
        </pc:spChg>
        <pc:spChg chg="add del">
          <ac:chgData name="Wallin, Ian M" userId="ec109475-1555-4fe0-9f65-3ba4a0c971d7" providerId="ADAL" clId="{B5E17ABF-4B98-4ADD-824B-2F6BE6F2A356}" dt="2024-11-30T21:18:25.852" v="864" actId="26606"/>
          <ac:spMkLst>
            <pc:docMk/>
            <pc:sldMk cId="311797722" sldId="260"/>
            <ac:spMk id="8" creationId="{100EDD19-6802-4EC3-95CE-CFFAB042CFD6}"/>
          </ac:spMkLst>
        </pc:spChg>
        <pc:spChg chg="add mod">
          <ac:chgData name="Wallin, Ian M" userId="ec109475-1555-4fe0-9f65-3ba4a0c971d7" providerId="ADAL" clId="{B5E17ABF-4B98-4ADD-824B-2F6BE6F2A356}" dt="2024-11-30T21:23:14.833" v="975" actId="14100"/>
          <ac:spMkLst>
            <pc:docMk/>
            <pc:sldMk cId="311797722" sldId="260"/>
            <ac:spMk id="9" creationId="{75E9AE2C-312E-CA04-1DD3-D66012DD3C2F}"/>
          </ac:spMkLst>
        </pc:spChg>
        <pc:spChg chg="add del">
          <ac:chgData name="Wallin, Ian M" userId="ec109475-1555-4fe0-9f65-3ba4a0c971d7" providerId="ADAL" clId="{B5E17ABF-4B98-4ADD-824B-2F6BE6F2A356}" dt="2024-11-30T21:18:25.852" v="864" actId="26606"/>
          <ac:spMkLst>
            <pc:docMk/>
            <pc:sldMk cId="311797722" sldId="260"/>
            <ac:spMk id="10" creationId="{DB17E863-922E-4C26-BD64-E8FD41D28661}"/>
          </ac:spMkLst>
        </pc:spChg>
        <pc:spChg chg="add mod">
          <ac:chgData name="Wallin, Ian M" userId="ec109475-1555-4fe0-9f65-3ba4a0c971d7" providerId="ADAL" clId="{B5E17ABF-4B98-4ADD-824B-2F6BE6F2A356}" dt="2024-11-30T21:26:17.846" v="1035" actId="20577"/>
          <ac:spMkLst>
            <pc:docMk/>
            <pc:sldMk cId="311797722" sldId="260"/>
            <ac:spMk id="11" creationId="{40ACEDAE-4A26-4717-56DE-02817C2C6872}"/>
          </ac:spMkLst>
        </pc:spChg>
        <pc:spChg chg="add del">
          <ac:chgData name="Wallin, Ian M" userId="ec109475-1555-4fe0-9f65-3ba4a0c971d7" providerId="ADAL" clId="{B5E17ABF-4B98-4ADD-824B-2F6BE6F2A356}" dt="2024-11-30T21:18:30.105" v="866" actId="26606"/>
          <ac:spMkLst>
            <pc:docMk/>
            <pc:sldMk cId="311797722" sldId="260"/>
            <ac:spMk id="12" creationId="{5B7778FC-632E-4DCA-A7CB-0D7731CCF970}"/>
          </ac:spMkLst>
        </pc:spChg>
        <pc:spChg chg="add del">
          <ac:chgData name="Wallin, Ian M" userId="ec109475-1555-4fe0-9f65-3ba4a0c971d7" providerId="ADAL" clId="{B5E17ABF-4B98-4ADD-824B-2F6BE6F2A356}" dt="2024-11-30T21:18:30.105" v="866" actId="26606"/>
          <ac:spMkLst>
            <pc:docMk/>
            <pc:sldMk cId="311797722" sldId="260"/>
            <ac:spMk id="13" creationId="{C2554CA6-288E-4202-BC52-2E5A8F0C0AED}"/>
          </ac:spMkLst>
        </pc:spChg>
        <pc:spChg chg="add del">
          <ac:chgData name="Wallin, Ian M" userId="ec109475-1555-4fe0-9f65-3ba4a0c971d7" providerId="ADAL" clId="{B5E17ABF-4B98-4ADD-824B-2F6BE6F2A356}" dt="2024-11-30T21:18:30.105" v="866" actId="26606"/>
          <ac:spMkLst>
            <pc:docMk/>
            <pc:sldMk cId="311797722" sldId="260"/>
            <ac:spMk id="14" creationId="{FA23A907-97FB-4A8F-880A-DD77401C4296}"/>
          </ac:spMkLst>
        </pc:spChg>
        <pc:spChg chg="add del">
          <ac:chgData name="Wallin, Ian M" userId="ec109475-1555-4fe0-9f65-3ba4a0c971d7" providerId="ADAL" clId="{B5E17ABF-4B98-4ADD-824B-2F6BE6F2A356}" dt="2024-11-30T21:18:30.105" v="866" actId="26606"/>
          <ac:spMkLst>
            <pc:docMk/>
            <pc:sldMk cId="311797722" sldId="260"/>
            <ac:spMk id="15" creationId="{B10BB131-AC8E-4A8E-A5D1-36260F720C3B}"/>
          </ac:spMkLst>
        </pc:spChg>
        <pc:spChg chg="add del">
          <ac:chgData name="Wallin, Ian M" userId="ec109475-1555-4fe0-9f65-3ba4a0c971d7" providerId="ADAL" clId="{B5E17ABF-4B98-4ADD-824B-2F6BE6F2A356}" dt="2024-11-30T21:18:38.454" v="868" actId="26606"/>
          <ac:spMkLst>
            <pc:docMk/>
            <pc:sldMk cId="311797722" sldId="260"/>
            <ac:spMk id="17" creationId="{AC17DE74-01C9-4859-B65A-85CF999E8580}"/>
          </ac:spMkLst>
        </pc:spChg>
        <pc:spChg chg="add del">
          <ac:chgData name="Wallin, Ian M" userId="ec109475-1555-4fe0-9f65-3ba4a0c971d7" providerId="ADAL" clId="{B5E17ABF-4B98-4ADD-824B-2F6BE6F2A356}" dt="2024-11-30T21:18:38.454" v="868" actId="26606"/>
          <ac:spMkLst>
            <pc:docMk/>
            <pc:sldMk cId="311797722" sldId="260"/>
            <ac:spMk id="18" creationId="{068C0432-0E90-4CC1-8CD3-D44A90DF07EF}"/>
          </ac:spMkLst>
        </pc:spChg>
        <pc:spChg chg="add">
          <ac:chgData name="Wallin, Ian M" userId="ec109475-1555-4fe0-9f65-3ba4a0c971d7" providerId="ADAL" clId="{B5E17ABF-4B98-4ADD-824B-2F6BE6F2A356}" dt="2024-11-30T21:18:38.461" v="869" actId="26606"/>
          <ac:spMkLst>
            <pc:docMk/>
            <pc:sldMk cId="311797722" sldId="260"/>
            <ac:spMk id="20" creationId="{70DFC902-7D23-471A-B557-B6B6917D7A0D}"/>
          </ac:spMkLst>
        </pc:spChg>
        <pc:spChg chg="add">
          <ac:chgData name="Wallin, Ian M" userId="ec109475-1555-4fe0-9f65-3ba4a0c971d7" providerId="ADAL" clId="{B5E17ABF-4B98-4ADD-824B-2F6BE6F2A356}" dt="2024-11-30T21:18:38.461" v="869" actId="26606"/>
          <ac:spMkLst>
            <pc:docMk/>
            <pc:sldMk cId="311797722" sldId="260"/>
            <ac:spMk id="21" creationId="{A55D5633-D557-4DCA-982C-FF36EB7A1C00}"/>
          </ac:spMkLst>
        </pc:spChg>
        <pc:spChg chg="add">
          <ac:chgData name="Wallin, Ian M" userId="ec109475-1555-4fe0-9f65-3ba4a0c971d7" providerId="ADAL" clId="{B5E17ABF-4B98-4ADD-824B-2F6BE6F2A356}" dt="2024-11-30T21:18:38.461" v="869" actId="26606"/>
          <ac:spMkLst>
            <pc:docMk/>
            <pc:sldMk cId="311797722" sldId="260"/>
            <ac:spMk id="22" creationId="{450D3AD2-FA80-415F-A9CE-54D884561CD7}"/>
          </ac:spMkLst>
        </pc:spChg>
        <pc:picChg chg="add mod">
          <ac:chgData name="Wallin, Ian M" userId="ec109475-1555-4fe0-9f65-3ba4a0c971d7" providerId="ADAL" clId="{B5E17ABF-4B98-4ADD-824B-2F6BE6F2A356}" dt="2024-11-30T21:22:17.425" v="931" actId="1076"/>
          <ac:picMkLst>
            <pc:docMk/>
            <pc:sldMk cId="311797722" sldId="260"/>
            <ac:picMk id="4" creationId="{CADE5C24-EF28-859E-8AD7-40D5333855EC}"/>
          </ac:picMkLst>
        </pc:picChg>
        <pc:picChg chg="add mod">
          <ac:chgData name="Wallin, Ian M" userId="ec109475-1555-4fe0-9f65-3ba4a0c971d7" providerId="ADAL" clId="{B5E17ABF-4B98-4ADD-824B-2F6BE6F2A356}" dt="2024-11-30T21:24:32.124" v="976" actId="1076"/>
          <ac:picMkLst>
            <pc:docMk/>
            <pc:sldMk cId="311797722" sldId="260"/>
            <ac:picMk id="5" creationId="{3FE00C71-D768-B2C3-9E34-5A7EA527FF5D}"/>
          </ac:picMkLst>
        </pc:picChg>
        <pc:picChg chg="add mod">
          <ac:chgData name="Wallin, Ian M" userId="ec109475-1555-4fe0-9f65-3ba4a0c971d7" providerId="ADAL" clId="{B5E17ABF-4B98-4ADD-824B-2F6BE6F2A356}" dt="2024-11-30T21:22:41.596" v="934" actId="1076"/>
          <ac:picMkLst>
            <pc:docMk/>
            <pc:sldMk cId="311797722" sldId="260"/>
            <ac:picMk id="6" creationId="{F35D2C65-7FA2-C359-E373-3002C773044B}"/>
          </ac:picMkLst>
        </pc:picChg>
      </pc:sldChg>
      <pc:sldChg chg="addSp delSp modSp new mod setBg">
        <pc:chgData name="Wallin, Ian M" userId="ec109475-1555-4fe0-9f65-3ba4a0c971d7" providerId="ADAL" clId="{B5E17ABF-4B98-4ADD-824B-2F6BE6F2A356}" dt="2024-11-30T21:50:58.118" v="1876" actId="20577"/>
        <pc:sldMkLst>
          <pc:docMk/>
          <pc:sldMk cId="2110475214" sldId="261"/>
        </pc:sldMkLst>
        <pc:spChg chg="mod">
          <ac:chgData name="Wallin, Ian M" userId="ec109475-1555-4fe0-9f65-3ba4a0c971d7" providerId="ADAL" clId="{B5E17ABF-4B98-4ADD-824B-2F6BE6F2A356}" dt="2024-11-30T21:48:37.357" v="1748" actId="26606"/>
          <ac:spMkLst>
            <pc:docMk/>
            <pc:sldMk cId="2110475214" sldId="261"/>
            <ac:spMk id="2" creationId="{8935553A-393B-3520-571E-47FAFBA95CF1}"/>
          </ac:spMkLst>
        </pc:spChg>
        <pc:spChg chg="del mod">
          <ac:chgData name="Wallin, Ian M" userId="ec109475-1555-4fe0-9f65-3ba4a0c971d7" providerId="ADAL" clId="{B5E17ABF-4B98-4ADD-824B-2F6BE6F2A356}" dt="2024-11-30T21:44:26.236" v="1597"/>
          <ac:spMkLst>
            <pc:docMk/>
            <pc:sldMk cId="2110475214" sldId="261"/>
            <ac:spMk id="3" creationId="{A12D6D6B-B9AE-5438-E6A3-33AEB3F3FF39}"/>
          </ac:spMkLst>
        </pc:spChg>
        <pc:spChg chg="add del">
          <ac:chgData name="Wallin, Ian M" userId="ec109475-1555-4fe0-9f65-3ba4a0c971d7" providerId="ADAL" clId="{B5E17ABF-4B98-4ADD-824B-2F6BE6F2A356}" dt="2024-11-30T21:48:37.357" v="1748" actId="26606"/>
          <ac:spMkLst>
            <pc:docMk/>
            <pc:sldMk cId="2110475214" sldId="261"/>
            <ac:spMk id="8" creationId="{70DFC902-7D23-471A-B557-B6B6917D7A0D}"/>
          </ac:spMkLst>
        </pc:spChg>
        <pc:spChg chg="add del">
          <ac:chgData name="Wallin, Ian M" userId="ec109475-1555-4fe0-9f65-3ba4a0c971d7" providerId="ADAL" clId="{B5E17ABF-4B98-4ADD-824B-2F6BE6F2A356}" dt="2024-11-30T21:48:37.357" v="1748" actId="26606"/>
          <ac:spMkLst>
            <pc:docMk/>
            <pc:sldMk cId="2110475214" sldId="261"/>
            <ac:spMk id="10" creationId="{A55D5633-D557-4DCA-982C-FF36EB7A1C00}"/>
          </ac:spMkLst>
        </pc:spChg>
        <pc:spChg chg="add mod">
          <ac:chgData name="Wallin, Ian M" userId="ec109475-1555-4fe0-9f65-3ba4a0c971d7" providerId="ADAL" clId="{B5E17ABF-4B98-4ADD-824B-2F6BE6F2A356}" dt="2024-11-30T21:50:58.118" v="1876" actId="20577"/>
          <ac:spMkLst>
            <pc:docMk/>
            <pc:sldMk cId="2110475214" sldId="261"/>
            <ac:spMk id="11" creationId="{7A264B6C-6975-1E74-BCA5-B2C6DA31E67D}"/>
          </ac:spMkLst>
        </pc:spChg>
        <pc:spChg chg="add del">
          <ac:chgData name="Wallin, Ian M" userId="ec109475-1555-4fe0-9f65-3ba4a0c971d7" providerId="ADAL" clId="{B5E17ABF-4B98-4ADD-824B-2F6BE6F2A356}" dt="2024-11-30T21:48:37.357" v="1748" actId="26606"/>
          <ac:spMkLst>
            <pc:docMk/>
            <pc:sldMk cId="2110475214" sldId="261"/>
            <ac:spMk id="12" creationId="{450D3AD2-FA80-415F-A9CE-54D884561CD7}"/>
          </ac:spMkLst>
        </pc:spChg>
        <pc:spChg chg="add">
          <ac:chgData name="Wallin, Ian M" userId="ec109475-1555-4fe0-9f65-3ba4a0c971d7" providerId="ADAL" clId="{B5E17ABF-4B98-4ADD-824B-2F6BE6F2A356}" dt="2024-11-30T21:48:37.357" v="1748" actId="26606"/>
          <ac:spMkLst>
            <pc:docMk/>
            <pc:sldMk cId="2110475214" sldId="261"/>
            <ac:spMk id="14" creationId="{7BC0F8B1-F985-469B-8332-13DBC7665557}"/>
          </ac:spMkLst>
        </pc:spChg>
        <pc:spChg chg="add">
          <ac:chgData name="Wallin, Ian M" userId="ec109475-1555-4fe0-9f65-3ba4a0c971d7" providerId="ADAL" clId="{B5E17ABF-4B98-4ADD-824B-2F6BE6F2A356}" dt="2024-11-30T21:48:37.357" v="1748" actId="26606"/>
          <ac:spMkLst>
            <pc:docMk/>
            <pc:sldMk cId="2110475214" sldId="261"/>
            <ac:spMk id="15" creationId="{89D15953-1642-4DD6-AD9E-01AA19247FF6}"/>
          </ac:spMkLst>
        </pc:spChg>
        <pc:spChg chg="add">
          <ac:chgData name="Wallin, Ian M" userId="ec109475-1555-4fe0-9f65-3ba4a0c971d7" providerId="ADAL" clId="{B5E17ABF-4B98-4ADD-824B-2F6BE6F2A356}" dt="2024-11-30T21:48:37.357" v="1748" actId="26606"/>
          <ac:spMkLst>
            <pc:docMk/>
            <pc:sldMk cId="2110475214" sldId="261"/>
            <ac:spMk id="16" creationId="{FBF3780C-749F-4B50-9E1D-F2B1F6DBB7DD}"/>
          </ac:spMkLst>
        </pc:spChg>
        <pc:picChg chg="add mod ord">
          <ac:chgData name="Wallin, Ian M" userId="ec109475-1555-4fe0-9f65-3ba4a0c971d7" providerId="ADAL" clId="{B5E17ABF-4B98-4ADD-824B-2F6BE6F2A356}" dt="2024-11-30T21:50:29.094" v="1845" actId="208"/>
          <ac:picMkLst>
            <pc:docMk/>
            <pc:sldMk cId="2110475214" sldId="261"/>
            <ac:picMk id="4" creationId="{6DAB9010-0066-9788-B59E-DC8E44E065DF}"/>
          </ac:picMkLst>
        </pc:picChg>
        <pc:picChg chg="add mod ord">
          <ac:chgData name="Wallin, Ian M" userId="ec109475-1555-4fe0-9f65-3ba4a0c971d7" providerId="ADAL" clId="{B5E17ABF-4B98-4ADD-824B-2F6BE6F2A356}" dt="2024-11-30T21:50:19.931" v="1842" actId="208"/>
          <ac:picMkLst>
            <pc:docMk/>
            <pc:sldMk cId="2110475214" sldId="261"/>
            <ac:picMk id="5" creationId="{E9B5F94B-6171-7BBE-6D6C-BA0B9A17C470}"/>
          </ac:picMkLst>
        </pc:picChg>
        <pc:picChg chg="add mod ord">
          <ac:chgData name="Wallin, Ian M" userId="ec109475-1555-4fe0-9f65-3ba4a0c971d7" providerId="ADAL" clId="{B5E17ABF-4B98-4ADD-824B-2F6BE6F2A356}" dt="2024-11-30T21:50:23.420" v="1843" actId="208"/>
          <ac:picMkLst>
            <pc:docMk/>
            <pc:sldMk cId="2110475214" sldId="261"/>
            <ac:picMk id="6" creationId="{9334CD18-4F43-D33B-16B2-76DA9D032ED8}"/>
          </ac:picMkLst>
        </pc:picChg>
        <pc:picChg chg="add mod ord">
          <ac:chgData name="Wallin, Ian M" userId="ec109475-1555-4fe0-9f65-3ba4a0c971d7" providerId="ADAL" clId="{B5E17ABF-4B98-4ADD-824B-2F6BE6F2A356}" dt="2024-11-30T21:50:26.290" v="1844" actId="208"/>
          <ac:picMkLst>
            <pc:docMk/>
            <pc:sldMk cId="2110475214" sldId="261"/>
            <ac:picMk id="7" creationId="{2BC943A1-401D-9D65-65AF-138EE26236B3}"/>
          </ac:picMkLst>
        </pc:picChg>
        <pc:picChg chg="add mod">
          <ac:chgData name="Wallin, Ian M" userId="ec109475-1555-4fe0-9f65-3ba4a0c971d7" providerId="ADAL" clId="{B5E17ABF-4B98-4ADD-824B-2F6BE6F2A356}" dt="2024-11-30T21:50:15.697" v="1841" actId="208"/>
          <ac:picMkLst>
            <pc:docMk/>
            <pc:sldMk cId="2110475214" sldId="261"/>
            <ac:picMk id="9" creationId="{9AFDE627-B4E9-FC8B-4DC8-085A317F360B}"/>
          </ac:picMkLst>
        </pc:picChg>
        <pc:cxnChg chg="add del">
          <ac:chgData name="Wallin, Ian M" userId="ec109475-1555-4fe0-9f65-3ba4a0c971d7" providerId="ADAL" clId="{B5E17ABF-4B98-4ADD-824B-2F6BE6F2A356}" dt="2024-11-30T21:48:25.067" v="1747" actId="26606"/>
          <ac:cxnSpMkLst>
            <pc:docMk/>
            <pc:sldMk cId="2110475214" sldId="261"/>
            <ac:cxnSpMk id="17" creationId="{822A5670-0F7B-4199-AEAB-33FBA9CEA44D}"/>
          </ac:cxnSpMkLst>
        </pc:cxnChg>
        <pc:cxnChg chg="add del">
          <ac:chgData name="Wallin, Ian M" userId="ec109475-1555-4fe0-9f65-3ba4a0c971d7" providerId="ADAL" clId="{B5E17ABF-4B98-4ADD-824B-2F6BE6F2A356}" dt="2024-11-30T21:48:25.067" v="1747" actId="26606"/>
          <ac:cxnSpMkLst>
            <pc:docMk/>
            <pc:sldMk cId="2110475214" sldId="261"/>
            <ac:cxnSpMk id="19" creationId="{8BB1744D-A7DF-4B65-B6E3-DCF12BB2D869}"/>
          </ac:cxnSpMkLst>
        </pc:cxnChg>
        <pc:cxnChg chg="add del">
          <ac:chgData name="Wallin, Ian M" userId="ec109475-1555-4fe0-9f65-3ba4a0c971d7" providerId="ADAL" clId="{B5E17ABF-4B98-4ADD-824B-2F6BE6F2A356}" dt="2024-11-30T21:48:25.067" v="1747" actId="26606"/>
          <ac:cxnSpMkLst>
            <pc:docMk/>
            <pc:sldMk cId="2110475214" sldId="261"/>
            <ac:cxnSpMk id="21" creationId="{882DD753-EA38-4E86-91FB-05041A44A28E}"/>
          </ac:cxnSpMkLst>
        </pc:cxnChg>
        <pc:cxnChg chg="add del">
          <ac:chgData name="Wallin, Ian M" userId="ec109475-1555-4fe0-9f65-3ba4a0c971d7" providerId="ADAL" clId="{B5E17ABF-4B98-4ADD-824B-2F6BE6F2A356}" dt="2024-11-30T21:48:25.067" v="1747" actId="26606"/>
          <ac:cxnSpMkLst>
            <pc:docMk/>
            <pc:sldMk cId="2110475214" sldId="261"/>
            <ac:cxnSpMk id="23" creationId="{6DA63E78-7704-45EF-B5D3-EADDF5D82674}"/>
          </ac:cxnSpMkLst>
        </pc:cxnChg>
      </pc:sldChg>
      <pc:sldChg chg="addSp modSp new mod setBg">
        <pc:chgData name="Wallin, Ian M" userId="ec109475-1555-4fe0-9f65-3ba4a0c971d7" providerId="ADAL" clId="{B5E17ABF-4B98-4ADD-824B-2F6BE6F2A356}" dt="2024-11-30T22:37:26.437" v="2276" actId="20577"/>
        <pc:sldMkLst>
          <pc:docMk/>
          <pc:sldMk cId="3848438008" sldId="262"/>
        </pc:sldMkLst>
        <pc:spChg chg="mod">
          <ac:chgData name="Wallin, Ian M" userId="ec109475-1555-4fe0-9f65-3ba4a0c971d7" providerId="ADAL" clId="{B5E17ABF-4B98-4ADD-824B-2F6BE6F2A356}" dt="2024-11-30T22:07:27.142" v="1895" actId="20577"/>
          <ac:spMkLst>
            <pc:docMk/>
            <pc:sldMk cId="3848438008" sldId="262"/>
            <ac:spMk id="2" creationId="{E9F42DF7-E6C0-6272-49C2-E323F74DD8A4}"/>
          </ac:spMkLst>
        </pc:spChg>
        <pc:spChg chg="mod">
          <ac:chgData name="Wallin, Ian M" userId="ec109475-1555-4fe0-9f65-3ba4a0c971d7" providerId="ADAL" clId="{B5E17ABF-4B98-4ADD-824B-2F6BE6F2A356}" dt="2024-11-30T22:37:26.437" v="2276" actId="20577"/>
          <ac:spMkLst>
            <pc:docMk/>
            <pc:sldMk cId="3848438008" sldId="262"/>
            <ac:spMk id="3" creationId="{DFC42D26-E3E4-45F2-F175-04039314BB57}"/>
          </ac:spMkLst>
        </pc:spChg>
        <pc:spChg chg="add">
          <ac:chgData name="Wallin, Ian M" userId="ec109475-1555-4fe0-9f65-3ba4a0c971d7" providerId="ADAL" clId="{B5E17ABF-4B98-4ADD-824B-2F6BE6F2A356}" dt="2024-11-30T22:07:19.487" v="1878" actId="26606"/>
          <ac:spMkLst>
            <pc:docMk/>
            <pc:sldMk cId="3848438008" sldId="262"/>
            <ac:spMk id="8" creationId="{AC17DE74-01C9-4859-B65A-85CF999E8580}"/>
          </ac:spMkLst>
        </pc:spChg>
        <pc:spChg chg="add">
          <ac:chgData name="Wallin, Ian M" userId="ec109475-1555-4fe0-9f65-3ba4a0c971d7" providerId="ADAL" clId="{B5E17ABF-4B98-4ADD-824B-2F6BE6F2A356}" dt="2024-11-30T22:07:19.487" v="1878" actId="26606"/>
          <ac:spMkLst>
            <pc:docMk/>
            <pc:sldMk cId="3848438008" sldId="262"/>
            <ac:spMk id="10" creationId="{068C0432-0E90-4CC1-8CD3-D44A90DF07EF}"/>
          </ac:spMkLst>
        </pc:spChg>
        <pc:picChg chg="add mod">
          <ac:chgData name="Wallin, Ian M" userId="ec109475-1555-4fe0-9f65-3ba4a0c971d7" providerId="ADAL" clId="{B5E17ABF-4B98-4ADD-824B-2F6BE6F2A356}" dt="2024-11-30T22:36:03.573" v="2083" actId="1076"/>
          <ac:picMkLst>
            <pc:docMk/>
            <pc:sldMk cId="3848438008" sldId="262"/>
            <ac:picMk id="4" creationId="{55212991-F083-06E6-0C25-967BCD2803F7}"/>
          </ac:picMkLst>
        </pc:picChg>
      </pc:sldChg>
      <pc:sldChg chg="addSp delSp modSp new mod setBg">
        <pc:chgData name="Wallin, Ian M" userId="ec109475-1555-4fe0-9f65-3ba4a0c971d7" providerId="ADAL" clId="{B5E17ABF-4B98-4ADD-824B-2F6BE6F2A356}" dt="2024-11-30T22:42:19.753" v="2553" actId="20577"/>
        <pc:sldMkLst>
          <pc:docMk/>
          <pc:sldMk cId="3445514712" sldId="263"/>
        </pc:sldMkLst>
        <pc:spChg chg="mod">
          <ac:chgData name="Wallin, Ian M" userId="ec109475-1555-4fe0-9f65-3ba4a0c971d7" providerId="ADAL" clId="{B5E17ABF-4B98-4ADD-824B-2F6BE6F2A356}" dt="2024-11-30T22:38:15.579" v="2307" actId="20577"/>
          <ac:spMkLst>
            <pc:docMk/>
            <pc:sldMk cId="3445514712" sldId="263"/>
            <ac:spMk id="2" creationId="{8AD755F0-5309-E086-437C-F9AB7DBD443C}"/>
          </ac:spMkLst>
        </pc:spChg>
        <pc:spChg chg="add del mod">
          <ac:chgData name="Wallin, Ian M" userId="ec109475-1555-4fe0-9f65-3ba4a0c971d7" providerId="ADAL" clId="{B5E17ABF-4B98-4ADD-824B-2F6BE6F2A356}" dt="2024-11-30T22:42:19.753" v="2553" actId="20577"/>
          <ac:spMkLst>
            <pc:docMk/>
            <pc:sldMk cId="3445514712" sldId="263"/>
            <ac:spMk id="3" creationId="{254E1C67-F67D-BBAD-276B-74F56E624A13}"/>
          </ac:spMkLst>
        </pc:spChg>
        <pc:spChg chg="add">
          <ac:chgData name="Wallin, Ian M" userId="ec109475-1555-4fe0-9f65-3ba4a0c971d7" providerId="ADAL" clId="{B5E17ABF-4B98-4ADD-824B-2F6BE6F2A356}" dt="2024-11-30T22:38:00.856" v="2278" actId="26606"/>
          <ac:spMkLst>
            <pc:docMk/>
            <pc:sldMk cId="3445514712" sldId="263"/>
            <ac:spMk id="8" creationId="{AC17DE74-01C9-4859-B65A-85CF999E8580}"/>
          </ac:spMkLst>
        </pc:spChg>
        <pc:spChg chg="add">
          <ac:chgData name="Wallin, Ian M" userId="ec109475-1555-4fe0-9f65-3ba4a0c971d7" providerId="ADAL" clId="{B5E17ABF-4B98-4ADD-824B-2F6BE6F2A356}" dt="2024-11-30T22:38:00.856" v="2278" actId="26606"/>
          <ac:spMkLst>
            <pc:docMk/>
            <pc:sldMk cId="3445514712" sldId="263"/>
            <ac:spMk id="10" creationId="{068C0432-0E90-4CC1-8CD3-D44A90DF07EF}"/>
          </ac:spMkLst>
        </pc:spChg>
        <pc:picChg chg="add mod">
          <ac:chgData name="Wallin, Ian M" userId="ec109475-1555-4fe0-9f65-3ba4a0c971d7" providerId="ADAL" clId="{B5E17ABF-4B98-4ADD-824B-2F6BE6F2A356}" dt="2024-11-30T22:39:05.136" v="2309"/>
          <ac:picMkLst>
            <pc:docMk/>
            <pc:sldMk cId="3445514712" sldId="263"/>
            <ac:picMk id="4" creationId="{5C6B11D8-E009-8CD8-3212-E3BFC3F0D594}"/>
          </ac:picMkLst>
        </pc:picChg>
        <pc:picChg chg="add mod">
          <ac:chgData name="Wallin, Ian M" userId="ec109475-1555-4fe0-9f65-3ba4a0c971d7" providerId="ADAL" clId="{B5E17ABF-4B98-4ADD-824B-2F6BE6F2A356}" dt="2024-11-30T22:39:43.203" v="2368" actId="1076"/>
          <ac:picMkLst>
            <pc:docMk/>
            <pc:sldMk cId="3445514712" sldId="263"/>
            <ac:picMk id="5" creationId="{CF80CDF9-6DBC-381B-CBA5-8C387A088BAA}"/>
          </ac:picMkLst>
        </pc:picChg>
      </pc:sldChg>
      <pc:sldChg chg="addSp delSp modSp new mod setBg">
        <pc:chgData name="Wallin, Ian M" userId="ec109475-1555-4fe0-9f65-3ba4a0c971d7" providerId="ADAL" clId="{B5E17ABF-4B98-4ADD-824B-2F6BE6F2A356}" dt="2024-11-30T22:44:22.910" v="2598" actId="20577"/>
        <pc:sldMkLst>
          <pc:docMk/>
          <pc:sldMk cId="2274389898" sldId="264"/>
        </pc:sldMkLst>
        <pc:spChg chg="mod">
          <ac:chgData name="Wallin, Ian M" userId="ec109475-1555-4fe0-9f65-3ba4a0c971d7" providerId="ADAL" clId="{B5E17ABF-4B98-4ADD-824B-2F6BE6F2A356}" dt="2024-11-30T22:44:22.910" v="2598" actId="20577"/>
          <ac:spMkLst>
            <pc:docMk/>
            <pc:sldMk cId="2274389898" sldId="264"/>
            <ac:spMk id="2" creationId="{4BA60973-BE1D-D342-979B-99E05700E6B9}"/>
          </ac:spMkLst>
        </pc:spChg>
        <pc:spChg chg="del mod">
          <ac:chgData name="Wallin, Ian M" userId="ec109475-1555-4fe0-9f65-3ba4a0c971d7" providerId="ADAL" clId="{B5E17ABF-4B98-4ADD-824B-2F6BE6F2A356}" dt="2024-11-30T22:43:23.729" v="2557" actId="22"/>
          <ac:spMkLst>
            <pc:docMk/>
            <pc:sldMk cId="2274389898" sldId="264"/>
            <ac:spMk id="3" creationId="{F7797BE3-9F03-BE48-F4DC-ADCA4EE87A2B}"/>
          </ac:spMkLst>
        </pc:spChg>
        <pc:spChg chg="add">
          <ac:chgData name="Wallin, Ian M" userId="ec109475-1555-4fe0-9f65-3ba4a0c971d7" providerId="ADAL" clId="{B5E17ABF-4B98-4ADD-824B-2F6BE6F2A356}" dt="2024-11-30T22:43:19.703" v="2555" actId="26606"/>
          <ac:spMkLst>
            <pc:docMk/>
            <pc:sldMk cId="2274389898" sldId="264"/>
            <ac:spMk id="8" creationId="{70DFC902-7D23-471A-B557-B6B6917D7A0D}"/>
          </ac:spMkLst>
        </pc:spChg>
        <pc:spChg chg="add">
          <ac:chgData name="Wallin, Ian M" userId="ec109475-1555-4fe0-9f65-3ba4a0c971d7" providerId="ADAL" clId="{B5E17ABF-4B98-4ADD-824B-2F6BE6F2A356}" dt="2024-11-30T22:43:19.703" v="2555" actId="26606"/>
          <ac:spMkLst>
            <pc:docMk/>
            <pc:sldMk cId="2274389898" sldId="264"/>
            <ac:spMk id="10" creationId="{A55D5633-D557-4DCA-982C-FF36EB7A1C00}"/>
          </ac:spMkLst>
        </pc:spChg>
        <pc:spChg chg="add">
          <ac:chgData name="Wallin, Ian M" userId="ec109475-1555-4fe0-9f65-3ba4a0c971d7" providerId="ADAL" clId="{B5E17ABF-4B98-4ADD-824B-2F6BE6F2A356}" dt="2024-11-30T22:43:19.703" v="2555" actId="26606"/>
          <ac:spMkLst>
            <pc:docMk/>
            <pc:sldMk cId="2274389898" sldId="264"/>
            <ac:spMk id="12" creationId="{450D3AD2-FA80-415F-A9CE-54D884561CD7}"/>
          </ac:spMkLst>
        </pc:spChg>
        <pc:picChg chg="add mod ord">
          <ac:chgData name="Wallin, Ian M" userId="ec109475-1555-4fe0-9f65-3ba4a0c971d7" providerId="ADAL" clId="{B5E17ABF-4B98-4ADD-824B-2F6BE6F2A356}" dt="2024-11-30T22:44:03.967" v="2562" actId="14100"/>
          <ac:picMkLst>
            <pc:docMk/>
            <pc:sldMk cId="2274389898" sldId="264"/>
            <ac:picMk id="5" creationId="{79011351-7C6C-8CE9-70E8-ECA8F3846734}"/>
          </ac:picMkLst>
        </pc:picChg>
        <pc:picChg chg="add mod">
          <ac:chgData name="Wallin, Ian M" userId="ec109475-1555-4fe0-9f65-3ba4a0c971d7" providerId="ADAL" clId="{B5E17ABF-4B98-4ADD-824B-2F6BE6F2A356}" dt="2024-11-30T22:44:08.965" v="2564" actId="14100"/>
          <ac:picMkLst>
            <pc:docMk/>
            <pc:sldMk cId="2274389898" sldId="264"/>
            <ac:picMk id="7" creationId="{8BEDED93-AD2D-D71D-67FB-E3FB0A3367E1}"/>
          </ac:picMkLst>
        </pc:picChg>
      </pc:sldChg>
      <pc:sldChg chg="addSp modSp new mod setBg">
        <pc:chgData name="Wallin, Ian M" userId="ec109475-1555-4fe0-9f65-3ba4a0c971d7" providerId="ADAL" clId="{B5E17ABF-4B98-4ADD-824B-2F6BE6F2A356}" dt="2024-11-30T23:03:26.622" v="3068" actId="1076"/>
        <pc:sldMkLst>
          <pc:docMk/>
          <pc:sldMk cId="3342402232" sldId="265"/>
        </pc:sldMkLst>
        <pc:spChg chg="mod">
          <ac:chgData name="Wallin, Ian M" userId="ec109475-1555-4fe0-9f65-3ba4a0c971d7" providerId="ADAL" clId="{B5E17ABF-4B98-4ADD-824B-2F6BE6F2A356}" dt="2024-11-30T23:00:06.787" v="2730" actId="20577"/>
          <ac:spMkLst>
            <pc:docMk/>
            <pc:sldMk cId="3342402232" sldId="265"/>
            <ac:spMk id="2" creationId="{4E669120-42CD-A635-D3ED-6866C38B20AB}"/>
          </ac:spMkLst>
        </pc:spChg>
        <pc:spChg chg="mod">
          <ac:chgData name="Wallin, Ian M" userId="ec109475-1555-4fe0-9f65-3ba4a0c971d7" providerId="ADAL" clId="{B5E17ABF-4B98-4ADD-824B-2F6BE6F2A356}" dt="2024-11-30T23:03:13.693" v="3064" actId="20577"/>
          <ac:spMkLst>
            <pc:docMk/>
            <pc:sldMk cId="3342402232" sldId="265"/>
            <ac:spMk id="3" creationId="{2F78EB28-393E-DF42-030B-2AF7301360D5}"/>
          </ac:spMkLst>
        </pc:spChg>
        <pc:spChg chg="add">
          <ac:chgData name="Wallin, Ian M" userId="ec109475-1555-4fe0-9f65-3ba4a0c971d7" providerId="ADAL" clId="{B5E17ABF-4B98-4ADD-824B-2F6BE6F2A356}" dt="2024-11-30T23:00:00.129" v="2710" actId="26606"/>
          <ac:spMkLst>
            <pc:docMk/>
            <pc:sldMk cId="3342402232" sldId="265"/>
            <ac:spMk id="8" creationId="{AC17DE74-01C9-4859-B65A-85CF999E8580}"/>
          </ac:spMkLst>
        </pc:spChg>
        <pc:spChg chg="add">
          <ac:chgData name="Wallin, Ian M" userId="ec109475-1555-4fe0-9f65-3ba4a0c971d7" providerId="ADAL" clId="{B5E17ABF-4B98-4ADD-824B-2F6BE6F2A356}" dt="2024-11-30T23:00:00.129" v="2710" actId="26606"/>
          <ac:spMkLst>
            <pc:docMk/>
            <pc:sldMk cId="3342402232" sldId="265"/>
            <ac:spMk id="10" creationId="{068C0432-0E90-4CC1-8CD3-D44A90DF07EF}"/>
          </ac:spMkLst>
        </pc:spChg>
        <pc:picChg chg="add mod">
          <ac:chgData name="Wallin, Ian M" userId="ec109475-1555-4fe0-9f65-3ba4a0c971d7" providerId="ADAL" clId="{B5E17ABF-4B98-4ADD-824B-2F6BE6F2A356}" dt="2024-11-30T23:03:26.622" v="3068" actId="1076"/>
          <ac:picMkLst>
            <pc:docMk/>
            <pc:sldMk cId="3342402232" sldId="265"/>
            <ac:picMk id="5" creationId="{4622B8FD-0AA3-5E1B-57D9-A95EB72B8DCF}"/>
          </ac:picMkLst>
        </pc:picChg>
      </pc:sldChg>
      <pc:sldChg chg="addSp delSp add del setBg delDesignElem">
        <pc:chgData name="Wallin, Ian M" userId="ec109475-1555-4fe0-9f65-3ba4a0c971d7" providerId="ADAL" clId="{B5E17ABF-4B98-4ADD-824B-2F6BE6F2A356}" dt="2024-11-30T22:54:42.242" v="2602"/>
        <pc:sldMkLst>
          <pc:docMk/>
          <pc:sldMk cId="1646418595" sldId="266"/>
        </pc:sldMkLst>
        <pc:spChg chg="add del">
          <ac:chgData name="Wallin, Ian M" userId="ec109475-1555-4fe0-9f65-3ba4a0c971d7" providerId="ADAL" clId="{B5E17ABF-4B98-4ADD-824B-2F6BE6F2A356}" dt="2024-11-30T22:54:42.242" v="2602"/>
          <ac:spMkLst>
            <pc:docMk/>
            <pc:sldMk cId="1646418595" sldId="266"/>
            <ac:spMk id="8" creationId="{9136B2CB-D5DF-78F1-4BD9-6EBA80D497D0}"/>
          </ac:spMkLst>
        </pc:spChg>
        <pc:spChg chg="add del">
          <ac:chgData name="Wallin, Ian M" userId="ec109475-1555-4fe0-9f65-3ba4a0c971d7" providerId="ADAL" clId="{B5E17ABF-4B98-4ADD-824B-2F6BE6F2A356}" dt="2024-11-30T22:54:42.242" v="2602"/>
          <ac:spMkLst>
            <pc:docMk/>
            <pc:sldMk cId="1646418595" sldId="266"/>
            <ac:spMk id="10" creationId="{1A5A53F6-C684-94BE-58D3-A708A6AB1543}"/>
          </ac:spMkLst>
        </pc:spChg>
        <pc:spChg chg="add del">
          <ac:chgData name="Wallin, Ian M" userId="ec109475-1555-4fe0-9f65-3ba4a0c971d7" providerId="ADAL" clId="{B5E17ABF-4B98-4ADD-824B-2F6BE6F2A356}" dt="2024-11-30T22:54:42.242" v="2602"/>
          <ac:spMkLst>
            <pc:docMk/>
            <pc:sldMk cId="1646418595" sldId="266"/>
            <ac:spMk id="12" creationId="{4C45BD26-B7E2-24F8-375E-EBBB63B20A22}"/>
          </ac:spMkLst>
        </pc:spChg>
      </pc:sldChg>
      <pc:sldChg chg="addSp delSp modSp add mod">
        <pc:chgData name="Wallin, Ian M" userId="ec109475-1555-4fe0-9f65-3ba4a0c971d7" providerId="ADAL" clId="{B5E17ABF-4B98-4ADD-824B-2F6BE6F2A356}" dt="2024-11-30T22:59:18.684" v="2709" actId="1076"/>
        <pc:sldMkLst>
          <pc:docMk/>
          <pc:sldMk cId="3641035794" sldId="266"/>
        </pc:sldMkLst>
        <pc:spChg chg="add del mod">
          <ac:chgData name="Wallin, Ian M" userId="ec109475-1555-4fe0-9f65-3ba4a0c971d7" providerId="ADAL" clId="{B5E17ABF-4B98-4ADD-824B-2F6BE6F2A356}" dt="2024-11-30T22:58:11.359" v="2679" actId="20577"/>
          <ac:spMkLst>
            <pc:docMk/>
            <pc:sldMk cId="3641035794" sldId="266"/>
            <ac:spMk id="4" creationId="{AB398414-6CCC-C55E-9687-6D8E8FD4DBBE}"/>
          </ac:spMkLst>
        </pc:spChg>
        <pc:spChg chg="add del mod">
          <ac:chgData name="Wallin, Ian M" userId="ec109475-1555-4fe0-9f65-3ba4a0c971d7" providerId="ADAL" clId="{B5E17ABF-4B98-4ADD-824B-2F6BE6F2A356}" dt="2024-11-30T22:58:42.646" v="2701" actId="20577"/>
          <ac:spMkLst>
            <pc:docMk/>
            <pc:sldMk cId="3641035794" sldId="266"/>
            <ac:spMk id="6" creationId="{B3826B9B-2C2A-6E9B-1619-9FED0B9EC769}"/>
          </ac:spMkLst>
        </pc:spChg>
        <pc:spChg chg="add del mod">
          <ac:chgData name="Wallin, Ian M" userId="ec109475-1555-4fe0-9f65-3ba4a0c971d7" providerId="ADAL" clId="{B5E17ABF-4B98-4ADD-824B-2F6BE6F2A356}" dt="2024-11-30T22:56:48.901" v="2656" actId="478"/>
          <ac:spMkLst>
            <pc:docMk/>
            <pc:sldMk cId="3641035794" sldId="266"/>
            <ac:spMk id="11" creationId="{64EDC10E-DA1F-8178-09FA-69C1961A68CA}"/>
          </ac:spMkLst>
        </pc:spChg>
        <pc:picChg chg="del">
          <ac:chgData name="Wallin, Ian M" userId="ec109475-1555-4fe0-9f65-3ba4a0c971d7" providerId="ADAL" clId="{B5E17ABF-4B98-4ADD-824B-2F6BE6F2A356}" dt="2024-11-30T22:55:02.555" v="2604" actId="478"/>
          <ac:picMkLst>
            <pc:docMk/>
            <pc:sldMk cId="3641035794" sldId="266"/>
            <ac:picMk id="5" creationId="{64F3FDAC-E042-7678-CC3F-C50F820B03B0}"/>
          </ac:picMkLst>
        </pc:picChg>
        <pc:picChg chg="del">
          <ac:chgData name="Wallin, Ian M" userId="ec109475-1555-4fe0-9f65-3ba4a0c971d7" providerId="ADAL" clId="{B5E17ABF-4B98-4ADD-824B-2F6BE6F2A356}" dt="2024-11-30T22:55:05.470" v="2605" actId="478"/>
          <ac:picMkLst>
            <pc:docMk/>
            <pc:sldMk cId="3641035794" sldId="266"/>
            <ac:picMk id="7" creationId="{D44A079D-461E-07D4-1E64-86A675F5118F}"/>
          </ac:picMkLst>
        </pc:picChg>
        <pc:picChg chg="add mod">
          <ac:chgData name="Wallin, Ian M" userId="ec109475-1555-4fe0-9f65-3ba4a0c971d7" providerId="ADAL" clId="{B5E17ABF-4B98-4ADD-824B-2F6BE6F2A356}" dt="2024-11-30T22:58:17.229" v="2681" actId="1076"/>
          <ac:picMkLst>
            <pc:docMk/>
            <pc:sldMk cId="3641035794" sldId="266"/>
            <ac:picMk id="13" creationId="{36CF7480-9031-BBBF-7416-AE4984B427A1}"/>
          </ac:picMkLst>
        </pc:picChg>
        <pc:picChg chg="add mod">
          <ac:chgData name="Wallin, Ian M" userId="ec109475-1555-4fe0-9f65-3ba4a0c971d7" providerId="ADAL" clId="{B5E17ABF-4B98-4ADD-824B-2F6BE6F2A356}" dt="2024-11-30T22:58:25.367" v="2683" actId="1076"/>
          <ac:picMkLst>
            <pc:docMk/>
            <pc:sldMk cId="3641035794" sldId="266"/>
            <ac:picMk id="14" creationId="{B4C3AADB-6F01-C7A8-32BB-7C78834EC943}"/>
          </ac:picMkLst>
        </pc:picChg>
        <pc:picChg chg="add mod">
          <ac:chgData name="Wallin, Ian M" userId="ec109475-1555-4fe0-9f65-3ba4a0c971d7" providerId="ADAL" clId="{B5E17ABF-4B98-4ADD-824B-2F6BE6F2A356}" dt="2024-11-30T22:58:34.670" v="2685" actId="1076"/>
          <ac:picMkLst>
            <pc:docMk/>
            <pc:sldMk cId="3641035794" sldId="266"/>
            <ac:picMk id="15" creationId="{414B21BD-2EC4-0100-C64F-5D8F1C087FEE}"/>
          </ac:picMkLst>
        </pc:picChg>
        <pc:picChg chg="add mod">
          <ac:chgData name="Wallin, Ian M" userId="ec109475-1555-4fe0-9f65-3ba4a0c971d7" providerId="ADAL" clId="{B5E17ABF-4B98-4ADD-824B-2F6BE6F2A356}" dt="2024-11-30T22:59:09.632" v="2706" actId="14100"/>
          <ac:picMkLst>
            <pc:docMk/>
            <pc:sldMk cId="3641035794" sldId="266"/>
            <ac:picMk id="16" creationId="{24447F03-4888-3441-0B3A-9F9B37E8A911}"/>
          </ac:picMkLst>
        </pc:picChg>
        <pc:picChg chg="add mod">
          <ac:chgData name="Wallin, Ian M" userId="ec109475-1555-4fe0-9f65-3ba4a0c971d7" providerId="ADAL" clId="{B5E17ABF-4B98-4ADD-824B-2F6BE6F2A356}" dt="2024-11-30T22:59:12.101" v="2707" actId="1076"/>
          <ac:picMkLst>
            <pc:docMk/>
            <pc:sldMk cId="3641035794" sldId="266"/>
            <ac:picMk id="17" creationId="{92FBD835-1AEB-496A-50AB-B9FF8AB48EAD}"/>
          </ac:picMkLst>
        </pc:picChg>
        <pc:picChg chg="add mod">
          <ac:chgData name="Wallin, Ian M" userId="ec109475-1555-4fe0-9f65-3ba4a0c971d7" providerId="ADAL" clId="{B5E17ABF-4B98-4ADD-824B-2F6BE6F2A356}" dt="2024-11-30T22:59:18.684" v="2709" actId="1076"/>
          <ac:picMkLst>
            <pc:docMk/>
            <pc:sldMk cId="3641035794" sldId="266"/>
            <ac:picMk id="18" creationId="{BED99013-9F14-5C81-BB38-698B07C37585}"/>
          </ac:picMkLst>
        </pc:picChg>
      </pc:sldChg>
      <pc:sldChg chg="addSp delSp modSp new mod setBg">
        <pc:chgData name="Wallin, Ian M" userId="ec109475-1555-4fe0-9f65-3ba4a0c971d7" providerId="ADAL" clId="{B5E17ABF-4B98-4ADD-824B-2F6BE6F2A356}" dt="2024-11-30T23:14:50.224" v="3240" actId="208"/>
        <pc:sldMkLst>
          <pc:docMk/>
          <pc:sldMk cId="3718720558" sldId="267"/>
        </pc:sldMkLst>
        <pc:spChg chg="mod">
          <ac:chgData name="Wallin, Ian M" userId="ec109475-1555-4fe0-9f65-3ba4a0c971d7" providerId="ADAL" clId="{B5E17ABF-4B98-4ADD-824B-2F6BE6F2A356}" dt="2024-11-30T23:03:45.699" v="3085" actId="20577"/>
          <ac:spMkLst>
            <pc:docMk/>
            <pc:sldMk cId="3718720558" sldId="267"/>
            <ac:spMk id="2" creationId="{C766E5F4-9CA7-DB47-BC9B-A7CFF26A1597}"/>
          </ac:spMkLst>
        </pc:spChg>
        <pc:spChg chg="add del mod">
          <ac:chgData name="Wallin, Ian M" userId="ec109475-1555-4fe0-9f65-3ba4a0c971d7" providerId="ADAL" clId="{B5E17ABF-4B98-4ADD-824B-2F6BE6F2A356}" dt="2024-11-30T23:14:28.952" v="3237" actId="20577"/>
          <ac:spMkLst>
            <pc:docMk/>
            <pc:sldMk cId="3718720558" sldId="267"/>
            <ac:spMk id="3" creationId="{B59D8980-C5ED-B25D-28C1-8AD8994368BC}"/>
          </ac:spMkLst>
        </pc:spChg>
        <pc:spChg chg="add">
          <ac:chgData name="Wallin, Ian M" userId="ec109475-1555-4fe0-9f65-3ba4a0c971d7" providerId="ADAL" clId="{B5E17ABF-4B98-4ADD-824B-2F6BE6F2A356}" dt="2024-11-30T23:03:40.604" v="3070" actId="26606"/>
          <ac:spMkLst>
            <pc:docMk/>
            <pc:sldMk cId="3718720558" sldId="267"/>
            <ac:spMk id="8" creationId="{70DFC902-7D23-471A-B557-B6B6917D7A0D}"/>
          </ac:spMkLst>
        </pc:spChg>
        <pc:spChg chg="add">
          <ac:chgData name="Wallin, Ian M" userId="ec109475-1555-4fe0-9f65-3ba4a0c971d7" providerId="ADAL" clId="{B5E17ABF-4B98-4ADD-824B-2F6BE6F2A356}" dt="2024-11-30T23:03:40.604" v="3070" actId="26606"/>
          <ac:spMkLst>
            <pc:docMk/>
            <pc:sldMk cId="3718720558" sldId="267"/>
            <ac:spMk id="10" creationId="{A55D5633-D557-4DCA-982C-FF36EB7A1C00}"/>
          </ac:spMkLst>
        </pc:spChg>
        <pc:spChg chg="add">
          <ac:chgData name="Wallin, Ian M" userId="ec109475-1555-4fe0-9f65-3ba4a0c971d7" providerId="ADAL" clId="{B5E17ABF-4B98-4ADD-824B-2F6BE6F2A356}" dt="2024-11-30T23:03:40.604" v="3070" actId="26606"/>
          <ac:spMkLst>
            <pc:docMk/>
            <pc:sldMk cId="3718720558" sldId="267"/>
            <ac:spMk id="12" creationId="{450D3AD2-FA80-415F-A9CE-54D884561CD7}"/>
          </ac:spMkLst>
        </pc:spChg>
        <pc:picChg chg="add del mod ord">
          <ac:chgData name="Wallin, Ian M" userId="ec109475-1555-4fe0-9f65-3ba4a0c971d7" providerId="ADAL" clId="{B5E17ABF-4B98-4ADD-824B-2F6BE6F2A356}" dt="2024-11-30T23:13:02.325" v="3089" actId="22"/>
          <ac:picMkLst>
            <pc:docMk/>
            <pc:sldMk cId="3718720558" sldId="267"/>
            <ac:picMk id="5" creationId="{20505DCA-9033-B1B2-0FF3-791F3963C3A2}"/>
          </ac:picMkLst>
        </pc:picChg>
        <pc:picChg chg="add mod">
          <ac:chgData name="Wallin, Ian M" userId="ec109475-1555-4fe0-9f65-3ba4a0c971d7" providerId="ADAL" clId="{B5E17ABF-4B98-4ADD-824B-2F6BE6F2A356}" dt="2024-11-30T23:14:50.224" v="3240" actId="208"/>
          <ac:picMkLst>
            <pc:docMk/>
            <pc:sldMk cId="3718720558" sldId="267"/>
            <ac:picMk id="7" creationId="{5EE79F73-5D9A-BEF9-2E29-47DFBA514CF0}"/>
          </ac:picMkLst>
        </pc:picChg>
      </pc:sldChg>
      <pc:sldChg chg="addSp modSp new mod setBg">
        <pc:chgData name="Wallin, Ian M" userId="ec109475-1555-4fe0-9f65-3ba4a0c971d7" providerId="ADAL" clId="{B5E17ABF-4B98-4ADD-824B-2F6BE6F2A356}" dt="2024-11-30T23:17:09.398" v="3362" actId="1076"/>
        <pc:sldMkLst>
          <pc:docMk/>
          <pc:sldMk cId="2670927337" sldId="268"/>
        </pc:sldMkLst>
        <pc:spChg chg="mod">
          <ac:chgData name="Wallin, Ian M" userId="ec109475-1555-4fe0-9f65-3ba4a0c971d7" providerId="ADAL" clId="{B5E17ABF-4B98-4ADD-824B-2F6BE6F2A356}" dt="2024-11-30T23:15:53.449" v="3262" actId="20577"/>
          <ac:spMkLst>
            <pc:docMk/>
            <pc:sldMk cId="2670927337" sldId="268"/>
            <ac:spMk id="2" creationId="{AA215B21-75B0-E6E0-CC7F-0A226F6AF79D}"/>
          </ac:spMkLst>
        </pc:spChg>
        <pc:spChg chg="mod">
          <ac:chgData name="Wallin, Ian M" userId="ec109475-1555-4fe0-9f65-3ba4a0c971d7" providerId="ADAL" clId="{B5E17ABF-4B98-4ADD-824B-2F6BE6F2A356}" dt="2024-11-30T23:16:46.164" v="3358" actId="20577"/>
          <ac:spMkLst>
            <pc:docMk/>
            <pc:sldMk cId="2670927337" sldId="268"/>
            <ac:spMk id="3" creationId="{15FE14E8-09F7-3DEF-59EF-DABCA17792CD}"/>
          </ac:spMkLst>
        </pc:spChg>
        <pc:spChg chg="add">
          <ac:chgData name="Wallin, Ian M" userId="ec109475-1555-4fe0-9f65-3ba4a0c971d7" providerId="ADAL" clId="{B5E17ABF-4B98-4ADD-824B-2F6BE6F2A356}" dt="2024-11-30T23:15:44.174" v="3242" actId="26606"/>
          <ac:spMkLst>
            <pc:docMk/>
            <pc:sldMk cId="2670927337" sldId="268"/>
            <ac:spMk id="8" creationId="{AC17DE74-01C9-4859-B65A-85CF999E8580}"/>
          </ac:spMkLst>
        </pc:spChg>
        <pc:spChg chg="add">
          <ac:chgData name="Wallin, Ian M" userId="ec109475-1555-4fe0-9f65-3ba4a0c971d7" providerId="ADAL" clId="{B5E17ABF-4B98-4ADD-824B-2F6BE6F2A356}" dt="2024-11-30T23:15:44.174" v="3242" actId="26606"/>
          <ac:spMkLst>
            <pc:docMk/>
            <pc:sldMk cId="2670927337" sldId="268"/>
            <ac:spMk id="10" creationId="{068C0432-0E90-4CC1-8CD3-D44A90DF07EF}"/>
          </ac:spMkLst>
        </pc:spChg>
        <pc:picChg chg="add mod">
          <ac:chgData name="Wallin, Ian M" userId="ec109475-1555-4fe0-9f65-3ba4a0c971d7" providerId="ADAL" clId="{B5E17ABF-4B98-4ADD-824B-2F6BE6F2A356}" dt="2024-11-30T23:17:09.398" v="3362" actId="1076"/>
          <ac:picMkLst>
            <pc:docMk/>
            <pc:sldMk cId="2670927337" sldId="268"/>
            <ac:picMk id="5" creationId="{34032706-C8CD-610C-7CEB-4B55F5B5EFC3}"/>
          </ac:picMkLst>
        </pc:picChg>
      </pc:sldChg>
      <pc:sldChg chg="addSp modSp new mod setBg">
        <pc:chgData name="Wallin, Ian M" userId="ec109475-1555-4fe0-9f65-3ba4a0c971d7" providerId="ADAL" clId="{B5E17ABF-4B98-4ADD-824B-2F6BE6F2A356}" dt="2024-11-30T23:24:11.371" v="3734" actId="20577"/>
        <pc:sldMkLst>
          <pc:docMk/>
          <pc:sldMk cId="1615894053" sldId="269"/>
        </pc:sldMkLst>
        <pc:spChg chg="mod">
          <ac:chgData name="Wallin, Ian M" userId="ec109475-1555-4fe0-9f65-3ba4a0c971d7" providerId="ADAL" clId="{B5E17ABF-4B98-4ADD-824B-2F6BE6F2A356}" dt="2024-11-30T23:17:29.420" v="3387" actId="20577"/>
          <ac:spMkLst>
            <pc:docMk/>
            <pc:sldMk cId="1615894053" sldId="269"/>
            <ac:spMk id="2" creationId="{32753332-B370-00E4-CFD5-F09045FB2E3E}"/>
          </ac:spMkLst>
        </pc:spChg>
        <pc:spChg chg="mod">
          <ac:chgData name="Wallin, Ian M" userId="ec109475-1555-4fe0-9f65-3ba4a0c971d7" providerId="ADAL" clId="{B5E17ABF-4B98-4ADD-824B-2F6BE6F2A356}" dt="2024-11-30T23:19:53.908" v="3584" actId="20577"/>
          <ac:spMkLst>
            <pc:docMk/>
            <pc:sldMk cId="1615894053" sldId="269"/>
            <ac:spMk id="3" creationId="{90914D8B-52FD-FB92-E520-D07029E81E47}"/>
          </ac:spMkLst>
        </pc:spChg>
        <pc:spChg chg="add">
          <ac:chgData name="Wallin, Ian M" userId="ec109475-1555-4fe0-9f65-3ba4a0c971d7" providerId="ADAL" clId="{B5E17ABF-4B98-4ADD-824B-2F6BE6F2A356}" dt="2024-11-30T23:17:21.940" v="3364" actId="26606"/>
          <ac:spMkLst>
            <pc:docMk/>
            <pc:sldMk cId="1615894053" sldId="269"/>
            <ac:spMk id="8" creationId="{70DFC902-7D23-471A-B557-B6B6917D7A0D}"/>
          </ac:spMkLst>
        </pc:spChg>
        <pc:spChg chg="add mod">
          <ac:chgData name="Wallin, Ian M" userId="ec109475-1555-4fe0-9f65-3ba4a0c971d7" providerId="ADAL" clId="{B5E17ABF-4B98-4ADD-824B-2F6BE6F2A356}" dt="2024-11-30T23:24:11.371" v="3734" actId="20577"/>
          <ac:spMkLst>
            <pc:docMk/>
            <pc:sldMk cId="1615894053" sldId="269"/>
            <ac:spMk id="9" creationId="{374FA5D3-F8DA-206D-9E59-2A98702966EE}"/>
          </ac:spMkLst>
        </pc:spChg>
        <pc:spChg chg="add">
          <ac:chgData name="Wallin, Ian M" userId="ec109475-1555-4fe0-9f65-3ba4a0c971d7" providerId="ADAL" clId="{B5E17ABF-4B98-4ADD-824B-2F6BE6F2A356}" dt="2024-11-30T23:17:21.940" v="3364" actId="26606"/>
          <ac:spMkLst>
            <pc:docMk/>
            <pc:sldMk cId="1615894053" sldId="269"/>
            <ac:spMk id="10" creationId="{A55D5633-D557-4DCA-982C-FF36EB7A1C00}"/>
          </ac:spMkLst>
        </pc:spChg>
        <pc:spChg chg="add">
          <ac:chgData name="Wallin, Ian M" userId="ec109475-1555-4fe0-9f65-3ba4a0c971d7" providerId="ADAL" clId="{B5E17ABF-4B98-4ADD-824B-2F6BE6F2A356}" dt="2024-11-30T23:17:21.940" v="3364" actId="26606"/>
          <ac:spMkLst>
            <pc:docMk/>
            <pc:sldMk cId="1615894053" sldId="269"/>
            <ac:spMk id="12" creationId="{450D3AD2-FA80-415F-A9CE-54D884561CD7}"/>
          </ac:spMkLst>
        </pc:spChg>
        <pc:picChg chg="add mod">
          <ac:chgData name="Wallin, Ian M" userId="ec109475-1555-4fe0-9f65-3ba4a0c971d7" providerId="ADAL" clId="{B5E17ABF-4B98-4ADD-824B-2F6BE6F2A356}" dt="2024-11-30T23:20:10.938" v="3586" actId="1076"/>
          <ac:picMkLst>
            <pc:docMk/>
            <pc:sldMk cId="1615894053" sldId="269"/>
            <ac:picMk id="4" creationId="{372783F0-2A2C-8601-33F1-A3A592E87A57}"/>
          </ac:picMkLst>
        </pc:picChg>
        <pc:picChg chg="add mod">
          <ac:chgData name="Wallin, Ian M" userId="ec109475-1555-4fe0-9f65-3ba4a0c971d7" providerId="ADAL" clId="{B5E17ABF-4B98-4ADD-824B-2F6BE6F2A356}" dt="2024-11-30T23:20:41.011" v="3591" actId="1076"/>
          <ac:picMkLst>
            <pc:docMk/>
            <pc:sldMk cId="1615894053" sldId="269"/>
            <ac:picMk id="5" creationId="{6767DD8A-716C-5DD2-11C7-1D008FDA0FF9}"/>
          </ac:picMkLst>
        </pc:picChg>
        <pc:picChg chg="add mod">
          <ac:chgData name="Wallin, Ian M" userId="ec109475-1555-4fe0-9f65-3ba4a0c971d7" providerId="ADAL" clId="{B5E17ABF-4B98-4ADD-824B-2F6BE6F2A356}" dt="2024-11-30T23:20:56.798" v="3596" actId="1076"/>
          <ac:picMkLst>
            <pc:docMk/>
            <pc:sldMk cId="1615894053" sldId="269"/>
            <ac:picMk id="6" creationId="{739B672C-B1C6-FB45-DFD2-409D9FC8C760}"/>
          </ac:picMkLst>
        </pc:picChg>
        <pc:picChg chg="add mod">
          <ac:chgData name="Wallin, Ian M" userId="ec109475-1555-4fe0-9f65-3ba4a0c971d7" providerId="ADAL" clId="{B5E17ABF-4B98-4ADD-824B-2F6BE6F2A356}" dt="2024-11-30T23:20:50.605" v="3594" actId="1076"/>
          <ac:picMkLst>
            <pc:docMk/>
            <pc:sldMk cId="1615894053" sldId="269"/>
            <ac:picMk id="7" creationId="{B7DB7C7E-12B5-E1AA-A47C-E9170A951A18}"/>
          </ac:picMkLst>
        </pc:picChg>
      </pc:sldChg>
      <pc:sldChg chg="addSp modSp new mod setBg">
        <pc:chgData name="Wallin, Ian M" userId="ec109475-1555-4fe0-9f65-3ba4a0c971d7" providerId="ADAL" clId="{B5E17ABF-4B98-4ADD-824B-2F6BE6F2A356}" dt="2024-11-30T23:27:45.063" v="4148" actId="20577"/>
        <pc:sldMkLst>
          <pc:docMk/>
          <pc:sldMk cId="2848516195" sldId="270"/>
        </pc:sldMkLst>
        <pc:spChg chg="mod">
          <ac:chgData name="Wallin, Ian M" userId="ec109475-1555-4fe0-9f65-3ba4a0c971d7" providerId="ADAL" clId="{B5E17ABF-4B98-4ADD-824B-2F6BE6F2A356}" dt="2024-11-30T23:21:42.922" v="3624" actId="20577"/>
          <ac:spMkLst>
            <pc:docMk/>
            <pc:sldMk cId="2848516195" sldId="270"/>
            <ac:spMk id="2" creationId="{0AA72E84-210B-6C2B-3496-40C7FC166227}"/>
          </ac:spMkLst>
        </pc:spChg>
        <pc:spChg chg="mod">
          <ac:chgData name="Wallin, Ian M" userId="ec109475-1555-4fe0-9f65-3ba4a0c971d7" providerId="ADAL" clId="{B5E17ABF-4B98-4ADD-824B-2F6BE6F2A356}" dt="2024-11-30T23:27:45.063" v="4148" actId="20577"/>
          <ac:spMkLst>
            <pc:docMk/>
            <pc:sldMk cId="2848516195" sldId="270"/>
            <ac:spMk id="3" creationId="{B2628386-95BB-C157-D9D2-FFEF1956C837}"/>
          </ac:spMkLst>
        </pc:spChg>
        <pc:spChg chg="add">
          <ac:chgData name="Wallin, Ian M" userId="ec109475-1555-4fe0-9f65-3ba4a0c971d7" providerId="ADAL" clId="{B5E17ABF-4B98-4ADD-824B-2F6BE6F2A356}" dt="2024-11-30T23:21:13.476" v="3598" actId="26606"/>
          <ac:spMkLst>
            <pc:docMk/>
            <pc:sldMk cId="2848516195" sldId="270"/>
            <ac:spMk id="8" creationId="{AC17DE74-01C9-4859-B65A-85CF999E8580}"/>
          </ac:spMkLst>
        </pc:spChg>
        <pc:spChg chg="add">
          <ac:chgData name="Wallin, Ian M" userId="ec109475-1555-4fe0-9f65-3ba4a0c971d7" providerId="ADAL" clId="{B5E17ABF-4B98-4ADD-824B-2F6BE6F2A356}" dt="2024-11-30T23:21:13.476" v="3598" actId="26606"/>
          <ac:spMkLst>
            <pc:docMk/>
            <pc:sldMk cId="2848516195" sldId="270"/>
            <ac:spMk id="10" creationId="{068C0432-0E90-4CC1-8CD3-D44A90DF07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C38B-3326-2241-9D0E-E5E9551C4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86202-B6AB-11D8-F0CF-03407640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24C6-10AC-5A5E-798D-C3049636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AD31-CBF6-1E54-F5B8-ECD09DA9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9F29D-2A3C-8C32-D636-C17145D3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246F-1327-DCBF-44DD-51996ED7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ACC4F-46A9-9F84-51D3-56D78BFF2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F27D-1879-71D8-276D-22885F68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5A2A-1EC3-FFB4-EAC7-5EFD5A7A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D91A-AFB7-2E0F-F12F-7545F67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EF58D-C4D9-C8D5-1063-A955E2468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CEA3D-C2DC-E2DD-496E-798F789C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4331-0C13-ECC8-BA12-8546266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CA1D-6B37-DB2F-0528-7BFAA5C4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FC99-C763-116E-203B-E1F292CA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25C0-DE58-CA47-94B7-6170A47F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CBC7-0264-0FD3-160F-A9448157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BD6A-7955-0716-DD10-6CE69696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BC90-CD7F-F49B-CAB2-699540F1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BA3F2-CBD2-1935-EC7B-60D9572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C8FC-59E9-4E73-6A27-E0839088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5535-C098-B245-B76C-ED58355C4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39F7A-D887-2144-B282-5288B876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689A-8EBB-3E3E-2167-2E6E1119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8AFA-6BDD-F172-0947-DA87D519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37CA-F3E9-F01B-91B2-2C43A756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D41B-B33B-02E2-CD97-403C38DED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27738-0AEA-7E6C-A15D-EF089A864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2489E-CCA1-C72D-4AF4-9E87EE9C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3A82-5D8A-A042-0DF4-CDF5E1C9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66BF-6232-D933-BA1A-5F2DFFBB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CACA-3D92-FDA5-C18A-913E5062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ABF3-97B5-FE25-FE3A-B041C9E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BF0D-33B5-3B4B-4383-078AF8E7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5B708-D434-26C0-AF59-EFCFAE84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E3075-E0B6-3CF6-407D-2273CC915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5FDE3-CDB1-B892-AF54-6D25F2B4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53494-A55E-B33E-C93E-75BE240F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AD7A2-6174-3D82-5387-8DCC40F6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9A2-3778-B04E-9B1F-28C7BDB5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4A172-254C-0A37-3120-AA4903C2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C846A-1737-1F08-80ED-793993C9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A024-0D45-8C85-5790-94CF74C9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05EB6-E60A-8E43-208F-1E5A44E3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C3B21-F47B-2607-E2C4-A34398B4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2FC8-3052-8B80-CDDD-F2CCFDAC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D5DF-71ED-EB68-0CF5-92FC19B2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C7AC-0249-A765-A8E2-70CB7E43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E9564-A7A5-6694-8A18-21131EA0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CD7C-D242-89DA-75E8-523C0372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BD639-B3A4-F554-5019-C7A5BCEB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D4C1-518F-7DD1-9FD6-8F03070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825B-CEFC-3572-B300-7091E4F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125F4-B1CD-E2C3-9BB3-909B6603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A06F-D897-74A5-3ED6-BD240D564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7965-A548-A6EE-EDF6-C38FB4D0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3EB5D-4949-8CAF-2ADB-C7834E1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B33-58CE-331F-D4FD-0332F675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8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528AA-DA13-0FC8-CD64-30200C7F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6C02-F16E-C6BF-DE93-1DA2252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21D64-99CE-F872-E233-0B3E42C1C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5423C-D3D7-4F6D-B832-3EB024BDEB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D4A7-9CFA-0B97-29E8-8522231F7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888E-1712-FA91-03F2-44EC3A00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E27F1-1A89-42E7-9AD7-F49AA35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B5BEB3-5B2A-E607-1AAF-E5C15CFB6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51243" y="538420"/>
            <a:ext cx="5884575" cy="588457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DCE3-0BD8-BC0F-7460-EC7BBFDD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An Analysis on the Effect of Bank Customers on Generated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73C4-BE34-04FD-0988-95E9687A7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96406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STAT311-50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Fall 2024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Authors: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SJ Zimmermann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	Ian Wallin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3C786-C9A1-8A79-3EF7-C57BCE84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AB82F6-2F99-D830-F3EC-0E62196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DE652-8A28-96A7-B397-9E84FFD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Comparing the Two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A620D9-344C-84CF-23D0-44EF70BBE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EDD3E-106B-84B7-FC0C-44282E60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8414-6CCC-C55E-9687-6D8E8FD4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2181360"/>
            <a:ext cx="4726578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/>
              <a:t>Model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6B9B-2C2A-6E9B-1619-9FED0B9EC769}"/>
              </a:ext>
            </a:extLst>
          </p:cNvPr>
          <p:cNvSpPr txBox="1"/>
          <p:nvPr/>
        </p:nvSpPr>
        <p:spPr>
          <a:xfrm>
            <a:off x="6326532" y="2181360"/>
            <a:ext cx="472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4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6CF7480-9031-BBBF-7416-AE4984B4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90" y="2704580"/>
            <a:ext cx="2381250" cy="1114425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B4C3AADB-6F01-C7A8-32BB-7C78834E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41" y="3794537"/>
            <a:ext cx="3070225" cy="109537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14B21BD-2EC4-0100-C64F-5D8F1C08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890" y="4870318"/>
            <a:ext cx="3314700" cy="177165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4447F03-4888-3441-0B3A-9F9B37E8A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532" y="2717504"/>
            <a:ext cx="2268828" cy="1062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FBD835-1AEB-496A-50AB-B9FF8AB48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573" y="3799816"/>
            <a:ext cx="3124200" cy="1114425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D99013-9F14-5C81-BB38-698B07C37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532" y="4951280"/>
            <a:ext cx="3152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69120-42CD-A635-D3ED-6866C38B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Improving on Model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EB28-393E-DF42-030B-2AF73013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While Model 4 was a considerable improvement over the previous models we want to continue building off of this model to try and improve the Adjusted R</a:t>
            </a:r>
            <a:r>
              <a:rPr lang="en-US" sz="2200" baseline="30000" dirty="0"/>
              <a:t>2 </a:t>
            </a:r>
            <a:r>
              <a:rPr lang="en-US" sz="2200" dirty="0"/>
              <a:t>value.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proposed Model 5 which includes interactions and second-order terms for the quantitative variables, shown below: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B8FD-0AA3-5E1B-57D9-A95EB72B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72" y="4702576"/>
            <a:ext cx="6754408" cy="15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6E5F4-9CA7-DB47-BC9B-A7CFF26A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5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8980-C5ED-B25D-28C1-8AD89943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275768" cy="3959619"/>
          </a:xfrm>
        </p:spPr>
        <p:txBody>
          <a:bodyPr>
            <a:normAutofit/>
          </a:bodyPr>
          <a:lstStyle/>
          <a:p>
            <a:r>
              <a:rPr lang="en-US" sz="2400" dirty="0"/>
              <a:t>P-value &lt; 0.0001; We would reject the null hypothesis</a:t>
            </a:r>
          </a:p>
          <a:p>
            <a:r>
              <a:rPr lang="en-US" sz="2400" dirty="0"/>
              <a:t>Improved Adjusted R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Low MSE</a:t>
            </a:r>
          </a:p>
          <a:p>
            <a:r>
              <a:rPr lang="en-US" sz="2400" dirty="0"/>
              <a:t>All variables except AGE have low P-values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79F73-5D9A-BEF9-2E29-47DFBA51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16" y="2217343"/>
            <a:ext cx="547687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72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15B21-75B0-E6E0-CC7F-0A226F6A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Final 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14E8-09F7-3DEF-59EF-DABCA177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Model 6</a:t>
            </a:r>
          </a:p>
          <a:p>
            <a:r>
              <a:rPr lang="en-US" sz="2200" dirty="0"/>
              <a:t>Builds off of Model 5</a:t>
            </a:r>
          </a:p>
          <a:p>
            <a:r>
              <a:rPr lang="en-US" sz="2200" dirty="0"/>
              <a:t>Includes interactions with “Offer”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32706-C8CD-610C-7CEB-4B55F5B5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19" y="3863013"/>
            <a:ext cx="6729561" cy="23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2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53332-B370-00E4-CFD5-F09045FB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6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4D8B-52FD-FB92-E520-D07029E8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Reject the null hypothesis</a:t>
            </a:r>
          </a:p>
          <a:p>
            <a:r>
              <a:rPr lang="en-US" sz="2400" dirty="0"/>
              <a:t>Improved Adjusted R</a:t>
            </a:r>
            <a:r>
              <a:rPr lang="en-US" sz="2400" baseline="30000" dirty="0"/>
              <a:t>2</a:t>
            </a:r>
            <a:endParaRPr lang="en-US" sz="2400" dirty="0"/>
          </a:p>
          <a:p>
            <a:r>
              <a:rPr lang="en-US" sz="2400" dirty="0"/>
              <a:t>Lowest MSE of all models</a:t>
            </a:r>
          </a:p>
          <a:p>
            <a:r>
              <a:rPr lang="en-US" sz="2400" dirty="0"/>
              <a:t>Closer fit on the plot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2783F0-2A2C-8601-33F1-A3A592E8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4" y="4273320"/>
            <a:ext cx="2400300" cy="112395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767DD8A-716C-5DD2-11C7-1D008FDA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34" y="5403056"/>
            <a:ext cx="3124200" cy="11144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9B672C-B1C6-FB45-DFD2-409D9FC8C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73" y="2353391"/>
            <a:ext cx="3304967" cy="2428952"/>
          </a:xfrm>
          <a:prstGeom prst="rect">
            <a:avLst/>
          </a:prstGeom>
        </p:spPr>
      </p:pic>
      <p:pic>
        <p:nvPicPr>
          <p:cNvPr id="7" name="Picture 6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B7DB7C7E-12B5-E1AA-A47C-E9170A951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50" y="2353391"/>
            <a:ext cx="3181350" cy="2638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FA5D3-F8DA-206D-9E59-2A98702966EE}"/>
                  </a:ext>
                </a:extLst>
              </p:cNvPr>
              <p:cNvSpPr txBox="1"/>
              <p:nvPr/>
            </p:nvSpPr>
            <p:spPr>
              <a:xfrm>
                <a:off x="4815840" y="5386555"/>
                <a:ext cx="4347793" cy="1138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Final Proposed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b="1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𝟒𝟖𝟏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𝟔𝟖𝟒</m:t>
                      </m:r>
                      <m:sSup>
                        <m:s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p>
                      </m:sSup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𝟎𝟎𝟕</m:t>
                      </m:r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𝟒𝟑𝟗</m:t>
                      </m:r>
                      <m:sSup>
                        <m:s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𝟕</m:t>
                          </m:r>
                        </m:sup>
                      </m:sSup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𝟖𝟕</m:t>
                      </m:r>
                      <m:sSup>
                        <m:s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sup>
                      </m:sSup>
                      <m:sSubSup>
                        <m:sSub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000" b="1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𝟒𝟖𝟏</m:t>
                      </m:r>
                      <m:sSup>
                        <m:s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p>
                      </m:sSup>
                      <m:sSubSup>
                        <m:sSub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𝟏𝟒𝟖</m:t>
                      </m:r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𝟑𝟔𝟗</m:t>
                      </m:r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𝟓𝟎𝟗</m:t>
                      </m:r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𝟐𝟗𝟔</m:t>
                      </m:r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𝟐𝟓𝟓</m:t>
                      </m:r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b="1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𝟎𝟎𝟏</m:t>
                      </m:r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𝟑𝟕𝟔</m:t>
                      </m:r>
                      <m:sSup>
                        <m:s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sup>
                      </m:sSup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𝟖𝟑</m:t>
                      </m:r>
                      <m:sSup>
                        <m:s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sup>
                      </m:sSup>
                      <m:sSubSup>
                        <m:sSub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1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𝟏𝟖</m:t>
                      </m:r>
                      <m:sSup>
                        <m:s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p>
                      </m:sSup>
                      <m:sSubSup>
                        <m:sSubSup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1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FA5D3-F8DA-206D-9E59-2A987029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40" y="5386555"/>
                <a:ext cx="4347793" cy="1138004"/>
              </a:xfrm>
              <a:prstGeom prst="rect">
                <a:avLst/>
              </a:prstGeom>
              <a:blipFill>
                <a:blip r:embed="rId6"/>
                <a:stretch>
                  <a:fillRect l="-1122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89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72E84-210B-6C2B-3496-40C7FC16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8386-95BB-C157-D9D2-FFEF1956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Difficulty with the distribution of data</a:t>
            </a:r>
          </a:p>
          <a:p>
            <a:r>
              <a:rPr lang="en-US" sz="2200" dirty="0"/>
              <a:t>Variables with most positive influence on Revenue: Credit Card accounts, Personal Loan accounts, and Insurance accounts</a:t>
            </a:r>
          </a:p>
          <a:p>
            <a:r>
              <a:rPr lang="en-US" sz="2200" dirty="0"/>
              <a:t>Data may be more effective if each account was a quantitative variable of the balance </a:t>
            </a:r>
          </a:p>
          <a:p>
            <a:r>
              <a:rPr lang="en-US" sz="2200" dirty="0"/>
              <a:t>Very little revenue generated per customer, only $1.17 median</a:t>
            </a:r>
          </a:p>
          <a:p>
            <a:r>
              <a:rPr lang="en-US" sz="2200" dirty="0"/>
              <a:t>Model may be further improved with different or additional </a:t>
            </a:r>
            <a:r>
              <a:rPr lang="en-US" sz="2200"/>
              <a:t>interactions included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851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7A2CC-F522-C51E-77BC-3CB5E371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C172-98FB-6399-9F57-FE2A6F95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Our data was provided by a bank wanting to gain insight on how different customers contribute to the bank’s revenue. Data was collected on 7,420 customers. The data provided was broken down into the follow variables:</a:t>
            </a:r>
          </a:p>
          <a:p>
            <a:pPr marL="0"/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AC6B69-0088-0138-49DD-0230C27F4C79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 err="1">
                <a:effectLst/>
              </a:rPr>
              <a:t>Rev_Total</a:t>
            </a:r>
            <a:r>
              <a:rPr lang="en-US" sz="700" b="1" i="0" dirty="0">
                <a:effectLst/>
              </a:rPr>
              <a:t> </a:t>
            </a:r>
            <a:r>
              <a:rPr lang="en-US" sz="700" b="0" i="0" dirty="0">
                <a:effectLst/>
              </a:rPr>
              <a:t>- Total revenue generated by the customer over a 6-month period.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 err="1">
                <a:effectLst/>
              </a:rPr>
              <a:t>Bal_Total</a:t>
            </a:r>
            <a:r>
              <a:rPr lang="en-US" sz="700" b="1" i="0" dirty="0">
                <a:effectLst/>
              </a:rPr>
              <a:t> </a:t>
            </a:r>
            <a:r>
              <a:rPr lang="en-US" sz="700" b="0" i="0" dirty="0">
                <a:effectLst/>
              </a:rPr>
              <a:t>- Total of all account balances, across all accounts held by the customer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Offer</a:t>
            </a:r>
            <a:r>
              <a:rPr lang="en-US" sz="700" b="0" i="0" dirty="0">
                <a:effectLst/>
              </a:rPr>
              <a:t> - An indicator of whether the customer has received a special promotional offer in the previous one-month period. Offer=1 if the offer was received, Offer=0 if it was not.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AGE</a:t>
            </a:r>
            <a:r>
              <a:rPr lang="en-US" sz="700" b="0" i="0" dirty="0">
                <a:effectLst/>
              </a:rPr>
              <a:t> - The customer’s 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CHQ</a:t>
            </a:r>
            <a:r>
              <a:rPr lang="en-US" sz="700" b="0" i="0" dirty="0">
                <a:effectLst/>
              </a:rPr>
              <a:t> - Indicator of debit card account activity. CHQ=0 is low (or zero) account activity, CHQ=1 is greater account activity.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CARD</a:t>
            </a:r>
            <a:r>
              <a:rPr lang="en-US" sz="700" b="0" i="0" dirty="0">
                <a:effectLst/>
              </a:rPr>
              <a:t> - Indicator of credit card account activity. CARD=0 is low or zero account activity, CARD=1 is greater account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SAV1</a:t>
            </a:r>
            <a:r>
              <a:rPr lang="en-US" sz="700" b="0" i="0" dirty="0">
                <a:effectLst/>
              </a:rPr>
              <a:t> - Indicator of primary savings account activity. SAV1=0 is low or zero account activity, SAV1=1 is greater activity</a:t>
            </a:r>
            <a:endParaRPr lang="en-US" sz="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LOAN</a:t>
            </a:r>
            <a:r>
              <a:rPr lang="en-US" sz="700" b="0" i="0" dirty="0">
                <a:effectLst/>
              </a:rPr>
              <a:t> - Indicator of personal loan account activity. LOAN=0 is low or zero account activity, LOAN=1 is greater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MORT</a:t>
            </a:r>
            <a:r>
              <a:rPr lang="en-US" sz="700" b="0" i="0" dirty="0">
                <a:effectLst/>
              </a:rPr>
              <a:t> - Indicator of mortgage account tier. MORT=0 is lower tier and less important to the bank’s portfolio. MORT=1 is higher tier and indicates the account is more important to the bank’s portfolio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INSUR</a:t>
            </a:r>
            <a:r>
              <a:rPr lang="en-US" sz="700" b="0" i="0" dirty="0">
                <a:effectLst/>
              </a:rPr>
              <a:t> - Indicator of insurance account activity. INSUR=0 is low or zero account activity, INSUR=1 is greater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PENS</a:t>
            </a:r>
            <a:r>
              <a:rPr lang="en-US" sz="700" b="0" i="0" dirty="0">
                <a:effectLst/>
              </a:rPr>
              <a:t> - Indicator or retirement savings (pension) account tier. PENS=0 is lower balance and less important to bank’s portfolio. PENS=1 is higher tier and of more importance to the bank’s portfolio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Check</a:t>
            </a:r>
            <a:r>
              <a:rPr lang="en-US" sz="700" b="0" i="0" dirty="0">
                <a:effectLst/>
              </a:rPr>
              <a:t> - Indicator of checking account activity. Check=0 is low or zero account activity, Check=1 is greater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b="1" i="0" dirty="0">
                <a:effectLst/>
              </a:rPr>
              <a:t>CD</a:t>
            </a:r>
            <a:r>
              <a:rPr lang="en-US" sz="700" b="0" i="0" dirty="0">
                <a:effectLst/>
              </a:rPr>
              <a:t> - Indicator of certificate of deposit account tier. CD=0 is lower tier and of less importance to the bank’s portfolio. CD=1 is higher tier and of more importance to the bank’s portfolio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000000"/>
                </a:solidFill>
                <a:effectLst/>
              </a:rPr>
              <a:t>MM </a:t>
            </a:r>
            <a:r>
              <a:rPr lang="en-US" sz="800" b="0" i="0" dirty="0">
                <a:solidFill>
                  <a:srgbClr val="000000"/>
                </a:solidFill>
                <a:effectLst/>
              </a:rPr>
              <a:t>- Indicator of money market account activity. MM=0 is low or zero account activity, MM=1 is greater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000000"/>
                </a:solidFill>
                <a:effectLst/>
              </a:rPr>
              <a:t>Savings</a:t>
            </a:r>
            <a:r>
              <a:rPr lang="en-US" sz="800" b="0" i="0" dirty="0">
                <a:solidFill>
                  <a:srgbClr val="000000"/>
                </a:solidFill>
                <a:effectLst/>
              </a:rPr>
              <a:t> - Indicator of savings accounts (other than primary) activity. Savings=0 is low or zero account activity, Savings=1 is greater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000000"/>
                </a:solidFill>
                <a:effectLst/>
              </a:rPr>
              <a:t>Account Age </a:t>
            </a:r>
            <a:r>
              <a:rPr lang="en-US" sz="800" b="0" i="0" dirty="0">
                <a:solidFill>
                  <a:srgbClr val="000000"/>
                </a:solidFill>
                <a:effectLst/>
              </a:rPr>
              <a:t>- Number of years as a customer of the bank.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6220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A3D9F-1D2E-4E15-2114-B7EF7EE1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Snapshot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D292-CA20-7A12-131C-4C499E40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217343"/>
            <a:ext cx="1093191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additional clarity, here is a sample of our data to get a sense of its format: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DAE7B-7490-B18C-CF86-85055D43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1" y="2750698"/>
            <a:ext cx="99441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BF69A-A8E4-E345-A9DD-8896252D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CADE5C24-EF28-859E-8AD7-40D533385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51" y="2698400"/>
            <a:ext cx="2660547" cy="217221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E00C71-D768-B2C3-9E34-5A7EA527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1" y="5154697"/>
            <a:ext cx="1581150" cy="1419225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35D2C65-7FA2-C359-E373-3002C7730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160" y="2682331"/>
            <a:ext cx="5257342" cy="3960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F8CE6-3BFE-BC83-187D-A66DB8219DC5}"/>
              </a:ext>
            </a:extLst>
          </p:cNvPr>
          <p:cNvSpPr txBox="1"/>
          <p:nvPr/>
        </p:nvSpPr>
        <p:spPr>
          <a:xfrm>
            <a:off x="1156851" y="2312999"/>
            <a:ext cx="266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Rev_Total</a:t>
            </a:r>
            <a:r>
              <a:rPr lang="en-US" dirty="0"/>
              <a:t>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9AE2C-312E-CA04-1DD3-D66012DD3C2F}"/>
              </a:ext>
            </a:extLst>
          </p:cNvPr>
          <p:cNvSpPr txBox="1"/>
          <p:nvPr/>
        </p:nvSpPr>
        <p:spPr>
          <a:xfrm>
            <a:off x="5710284" y="2312999"/>
            <a:ext cx="495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Rev_Total</a:t>
            </a:r>
            <a:r>
              <a:rPr lang="en-US" dirty="0"/>
              <a:t> vs. Quantitative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CEDAE-4A26-4717-56DE-02817C2C6872}"/>
              </a:ext>
            </a:extLst>
          </p:cNvPr>
          <p:cNvSpPr txBox="1"/>
          <p:nvPr/>
        </p:nvSpPr>
        <p:spPr>
          <a:xfrm>
            <a:off x="2851150" y="5257800"/>
            <a:ext cx="23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Rev_Total</a:t>
            </a:r>
            <a:r>
              <a:rPr lang="en-US" sz="1200" dirty="0"/>
              <a:t> has a Median of $1.17</a:t>
            </a:r>
          </a:p>
        </p:txBody>
      </p:sp>
    </p:spTree>
    <p:extLst>
      <p:ext uri="{BB962C8B-B14F-4D97-AF65-F5344CB8AC3E}">
        <p14:creationId xmlns:p14="http://schemas.microsoft.com/office/powerpoint/2010/main" val="3117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7186-E0F3-056E-C38F-CE01E2C2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Model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E2A64-4503-84F3-B90F-B2C3B98E7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Our first proposed model was designed to gain broad insights into the data and to keep it simple, we included only the quantitative variables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 ker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1" i="1" ker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800" b="1" i="1" ker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1" i="1" ker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800" b="1" i="1" ker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1" i="1" ker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1800" b="1" i="1" ker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lvl="1"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1400" kern="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Where:</a:t>
                </a:r>
                <a:endParaRPr lang="en-US" sz="1000" kern="0" dirty="0">
                  <a:latin typeface="Times New Roman" panose="02020603050405020304" pitchFamily="18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 marL="914400" lvl="2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 kern="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 kern="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 kern="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𝐵𝑎𝑙𝑎𝑛𝑐𝑒</m:t>
                    </m:r>
                    <m:r>
                      <a:rPr lang="en-US" sz="1200" i="1" kern="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200" i="1" kern="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𝑇𝑜𝑡𝑎𝑙</m:t>
                    </m:r>
                  </m:oMath>
                </a14:m>
                <a:endParaRPr lang="en-US" sz="1200" kern="100" dirty="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914400" lvl="2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0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 kern="10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𝐶𝑢𝑠𝑡𝑜𝑚𝑒𝑟</m:t>
                    </m:r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𝐴𝑔𝑒</m:t>
                    </m:r>
                  </m:oMath>
                </a14:m>
                <a:endParaRPr lang="en-US" sz="1200" kern="100" dirty="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914400" lvl="2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0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 kern="100">
                            <a:effectLst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𝐴𝑐𝑐𝑜𝑢𝑛𝑡</m:t>
                    </m:r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200" i="1" kern="10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𝐴𝑔𝑒</m:t>
                    </m:r>
                  </m:oMath>
                </a14:m>
                <a:endParaRPr lang="en-US" sz="1200" kern="100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114300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kern="100" dirty="0">
                    <a:ea typeface="Yu Mincho" panose="02020400000000000000" pitchFamily="18" charset="-128"/>
                    <a:cs typeface="Times New Roman" panose="02020603050405020304" pitchFamily="18" charset="0"/>
                  </a:rPr>
                  <a:t>Hypothesis:</a:t>
                </a:r>
              </a:p>
              <a:p>
                <a:pPr marL="571500" lvl="1" indent="-3429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 </m:t>
                    </m:r>
                    <m:sSub>
                      <m:sSub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𝒗𝒔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. </m:t>
                    </m:r>
                    <m:sSub>
                      <m:sSub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𝒂𝒕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𝒍𝒆𝒂𝒔𝒕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𝒐𝒏𝒆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sz="1600" kern="100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6858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200" kern="100" dirty="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114300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kern="100" dirty="0">
                    <a:ea typeface="Aptos" panose="020B0004020202020204" pitchFamily="34" charset="0"/>
                    <a:cs typeface="Arial" panose="020B0604020202020204" pitchFamily="34" charset="0"/>
                  </a:rPr>
                  <a:t>Due to the distribution of our data, we don’t expect this model to perform well, but we need a baseline from which to remove any influential outliers and assess what the next step should be</a:t>
                </a:r>
              </a:p>
              <a:p>
                <a:pPr marL="114300" indent="-342900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 kern="100" dirty="0"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E2A64-4503-84F3-B90F-B2C3B98E7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696" t="-254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78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553A-393B-3520-571E-47FAFBA9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488"/>
            <a:ext cx="5109950" cy="956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Results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9B5F94B-6171-7BBE-6D6C-BA0B9A17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" y="1530309"/>
            <a:ext cx="3104606" cy="110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9AFDE627-B4E9-FC8B-4DC8-085A317F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07" y="1114974"/>
            <a:ext cx="3779293" cy="1413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334CD18-4F43-D33B-16B2-76DA9D03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2" y="1549001"/>
            <a:ext cx="2743200" cy="635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64B6C-6975-1E74-BCA5-B2C6DA31E67D}"/>
              </a:ext>
            </a:extLst>
          </p:cNvPr>
          <p:cNvSpPr txBox="1"/>
          <p:nvPr/>
        </p:nvSpPr>
        <p:spPr>
          <a:xfrm>
            <a:off x="838200" y="4387755"/>
            <a:ext cx="5109950" cy="178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With a P-value of &lt; 0.0001 we would reject the null hypothesis; the model is statistically significant at predicting revenue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Based on our Adjusted R</a:t>
            </a:r>
            <a:r>
              <a:rPr lang="en-US" sz="2000" baseline="30000" dirty="0"/>
              <a:t>2</a:t>
            </a:r>
            <a:r>
              <a:rPr lang="en-US" sz="2000" dirty="0"/>
              <a:t> value, the model only accounts for 3% of the variance.</a:t>
            </a:r>
          </a:p>
        </p:txBody>
      </p:sp>
      <p:pic>
        <p:nvPicPr>
          <p:cNvPr id="7" name="Picture 6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BC943A1-401D-9D65-65AF-138EE2623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851" y="3888130"/>
            <a:ext cx="1909549" cy="1583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AB9010-0066-9788-B59E-DC8E44E06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032360" y="3693509"/>
            <a:ext cx="2743200" cy="1284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42DF7-E6C0-6272-49C2-E323F74D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Removing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D26-E3E4-45F2-F175-04039314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6179545" cy="3590174"/>
          </a:xfrm>
        </p:spPr>
        <p:txBody>
          <a:bodyPr>
            <a:normAutofit/>
          </a:bodyPr>
          <a:lstStyle/>
          <a:p>
            <a:r>
              <a:rPr lang="en-US" sz="2200" dirty="0"/>
              <a:t>Looking at Cook’s Distance values no outliers were greater than 1.0</a:t>
            </a:r>
          </a:p>
          <a:p>
            <a:r>
              <a:rPr lang="en-US" sz="2200" dirty="0"/>
              <a:t>Plotting External Studentized Residuals showed more outliers that had probable influence</a:t>
            </a:r>
          </a:p>
          <a:p>
            <a:r>
              <a:rPr lang="en-US" sz="2200" dirty="0"/>
              <a:t>120 rows of outliers were removed leaving 7,300 rows of data</a:t>
            </a:r>
          </a:p>
          <a:p>
            <a:r>
              <a:rPr lang="en-US" sz="2200" dirty="0"/>
              <a:t>Re-running Model 1 yielded an Adjusted R</a:t>
            </a:r>
            <a:r>
              <a:rPr lang="en-US" sz="2200" baseline="30000" dirty="0"/>
              <a:t>2</a:t>
            </a:r>
            <a:r>
              <a:rPr lang="en-US" sz="2200" dirty="0"/>
              <a:t> value of 0.06</a:t>
            </a:r>
          </a:p>
        </p:txBody>
      </p:sp>
      <p:pic>
        <p:nvPicPr>
          <p:cNvPr id="4" name="Picture 3" descr="A graph showing a row number&#10;&#10;Description automatically generated">
            <a:extLst>
              <a:ext uri="{FF2B5EF4-FFF2-40B4-BE49-F238E27FC236}">
                <a16:creationId xmlns:a16="http://schemas.microsoft.com/office/drawing/2014/main" id="{55212991-F083-06E6-0C25-967BCD28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45" y="3349185"/>
            <a:ext cx="465836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755F0-5309-E086-437C-F9AB7DBD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Determining Crucial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1C67-F67D-BBAD-276B-74F56E62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4560065" cy="3590174"/>
          </a:xfrm>
        </p:spPr>
        <p:txBody>
          <a:bodyPr>
            <a:normAutofit/>
          </a:bodyPr>
          <a:lstStyle/>
          <a:p>
            <a:r>
              <a:rPr lang="en-US" sz="2200" dirty="0"/>
              <a:t>Using Stepwise and starting with all possible models</a:t>
            </a:r>
          </a:p>
          <a:p>
            <a:r>
              <a:rPr lang="en-US" sz="2200" dirty="0"/>
              <a:t>Consistently chose: </a:t>
            </a:r>
            <a:r>
              <a:rPr lang="en-US" sz="2200" dirty="0" err="1"/>
              <a:t>Bal_Total</a:t>
            </a:r>
            <a:r>
              <a:rPr lang="en-US" sz="2200" dirty="0"/>
              <a:t>, Age, </a:t>
            </a:r>
            <a:r>
              <a:rPr lang="en-US" sz="2200" dirty="0" err="1"/>
              <a:t>AccountAge</a:t>
            </a:r>
            <a:r>
              <a:rPr lang="en-US" sz="2200" dirty="0"/>
              <a:t>, Offer, Card, and LOAN (last variable varies)</a:t>
            </a:r>
          </a:p>
          <a:p>
            <a:r>
              <a:rPr lang="en-US" sz="2200" dirty="0"/>
              <a:t>Tested Forward, Backward and Mixed Step</a:t>
            </a:r>
          </a:p>
          <a:p>
            <a:r>
              <a:rPr lang="en-US" sz="2200" dirty="0"/>
              <a:t>Each of these chose: </a:t>
            </a:r>
            <a:r>
              <a:rPr lang="en-US" sz="2200" dirty="0" err="1"/>
              <a:t>Bal_Total</a:t>
            </a:r>
            <a:r>
              <a:rPr lang="en-US" sz="2200" dirty="0"/>
              <a:t>, AGE, Offer, CARD, LOAN, and INSUR</a:t>
            </a:r>
          </a:p>
          <a:p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80CDF9-6DBC-381B-CBA5-8C387A08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08" y="2600560"/>
            <a:ext cx="5943600" cy="27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60973-BE1D-D342-979B-99E05700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Comparing the Two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11351-7C6C-8CE9-70E8-ECA8F384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51" y="2261014"/>
            <a:ext cx="5155814" cy="39103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DED93-AD2D-D71D-67FB-E3FB0A33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96" y="2261014"/>
            <a:ext cx="5250903" cy="39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4c5b79-293d-4212-b4f9-6218e3ab95b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2F4E6BA9D65E4C84CCB050DCF55C60" ma:contentTypeVersion="15" ma:contentTypeDescription="Create a new document." ma:contentTypeScope="" ma:versionID="b4a836d55e42942eb34fd670d7c29243">
  <xsd:schema xmlns:xsd="http://www.w3.org/2001/XMLSchema" xmlns:xs="http://www.w3.org/2001/XMLSchema" xmlns:p="http://schemas.microsoft.com/office/2006/metadata/properties" xmlns:ns3="0ddbd349-45a1-40a6-a9ed-d9e883c5fd89" xmlns:ns4="664c5b79-293d-4212-b4f9-6218e3ab95b2" targetNamespace="http://schemas.microsoft.com/office/2006/metadata/properties" ma:root="true" ma:fieldsID="bbdd7e8144a513bc7026b44b4f5665d0" ns3:_="" ns4:_="">
    <xsd:import namespace="0ddbd349-45a1-40a6-a9ed-d9e883c5fd89"/>
    <xsd:import namespace="664c5b79-293d-4212-b4f9-6218e3ab95b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bd349-45a1-40a6-a9ed-d9e883c5fd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c5b79-293d-4212-b4f9-6218e3ab9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29242A-9AB2-4A69-9063-B36571C6D839}">
  <ds:schemaRefs>
    <ds:schemaRef ds:uri="664c5b79-293d-4212-b4f9-6218e3ab95b2"/>
    <ds:schemaRef ds:uri="0ddbd349-45a1-40a6-a9ed-d9e883c5fd89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16A24B-5EAE-4092-A00E-2E1BD17560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AD6793-0233-49BE-9E4A-7B83A5F0B5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dbd349-45a1-40a6-a9ed-d9e883c5fd89"/>
    <ds:schemaRef ds:uri="664c5b79-293d-4212-b4f9-6218e3ab95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1054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Yu Mincho</vt:lpstr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An Analysis on the Effect of Bank Customers on Generated Revenue</vt:lpstr>
      <vt:lpstr>Data Overview</vt:lpstr>
      <vt:lpstr>Data Snapshot</vt:lpstr>
      <vt:lpstr>Exploratory Data Analysis</vt:lpstr>
      <vt:lpstr>Model 1</vt:lpstr>
      <vt:lpstr>Model 1 Results</vt:lpstr>
      <vt:lpstr>Removing Outliers</vt:lpstr>
      <vt:lpstr>Determining Crucial Variables</vt:lpstr>
      <vt:lpstr>Comparing the Two Models</vt:lpstr>
      <vt:lpstr>Comparing the Two Models</vt:lpstr>
      <vt:lpstr>Improving on Model 4</vt:lpstr>
      <vt:lpstr>Model 5 Results</vt:lpstr>
      <vt:lpstr>Final Proposed Model</vt:lpstr>
      <vt:lpstr>Model 6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Wallin, Ian M</dc:creator>
  <cp:lastModifiedBy>Wallin, Ian M</cp:lastModifiedBy>
  <cp:revision>2</cp:revision>
  <dcterms:created xsi:type="dcterms:W3CDTF">2024-11-11T01:38:50Z</dcterms:created>
  <dcterms:modified xsi:type="dcterms:W3CDTF">2024-11-30T23:27:49Z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0x010100A32F4E6BA9D65E4C84CCB050DCF55C60</vt:lpwstr>
  </property>
</Properties>
</file>