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Water(L)</c:v>
                </c:pt>
              </c:strCache>
            </c:strRef>
          </c:tx>
          <c:spPr>
            <a:ln w="28575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53</c:v>
                </c:pt>
                <c:pt idx="1">
                  <c:v>50</c:v>
                </c:pt>
                <c:pt idx="2">
                  <c:v>72</c:v>
                </c:pt>
                <c:pt idx="3">
                  <c:v>69</c:v>
                </c:pt>
                <c:pt idx="4">
                  <c:v>81</c:v>
                </c:pt>
                <c:pt idx="5">
                  <c:v>64</c:v>
                </c:pt>
                <c:pt idx="6">
                  <c:v>78</c:v>
                </c:pt>
                <c:pt idx="7">
                  <c:v>55</c:v>
                </c:pt>
                <c:pt idx="8">
                  <c:v>68</c:v>
                </c:pt>
                <c:pt idx="9">
                  <c:v>47</c:v>
                </c:pt>
                <c:pt idx="10">
                  <c:v>64</c:v>
                </c:pt>
                <c:pt idx="11">
                  <c:v>63</c:v>
                </c:pt>
                <c:pt idx="12">
                  <c:v>53</c:v>
                </c:pt>
                <c:pt idx="13">
                  <c:v>81</c:v>
                </c:pt>
                <c:pt idx="14">
                  <c:v>75</c:v>
                </c:pt>
                <c:pt idx="15">
                  <c:v>51</c:v>
                </c:pt>
                <c:pt idx="16">
                  <c:v>60</c:v>
                </c:pt>
                <c:pt idx="17">
                  <c:v>47</c:v>
                </c:pt>
                <c:pt idx="18">
                  <c:v>69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1.5</c:v>
                </c:pt>
                <c:pt idx="5">
                  <c:v>2.5</c:v>
                </c:pt>
                <c:pt idx="6">
                  <c:v>1.5</c:v>
                </c:pt>
                <c:pt idx="7">
                  <c:v>2.5</c:v>
                </c:pt>
                <c:pt idx="8">
                  <c:v>2.5</c:v>
                </c:pt>
                <c:pt idx="9">
                  <c:v>2</c:v>
                </c:pt>
                <c:pt idx="10">
                  <c:v>2</c:v>
                </c:pt>
                <c:pt idx="11">
                  <c:v>1.5</c:v>
                </c:pt>
                <c:pt idx="12">
                  <c:v>2</c:v>
                </c:pt>
                <c:pt idx="13">
                  <c:v>2.5</c:v>
                </c:pt>
                <c:pt idx="14">
                  <c:v>2.5</c:v>
                </c:pt>
                <c:pt idx="15">
                  <c:v>1.5</c:v>
                </c:pt>
                <c:pt idx="16">
                  <c:v>2</c:v>
                </c:pt>
                <c:pt idx="17">
                  <c:v>1.5</c:v>
                </c:pt>
                <c:pt idx="18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DC-4080-B035-7180D0F58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972720"/>
        <c:axId val="1694775472"/>
      </c:scatterChart>
      <c:valAx>
        <c:axId val="1638972720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775472"/>
        <c:crosses val="autoZero"/>
        <c:crossBetween val="midCat"/>
      </c:valAx>
      <c:valAx>
        <c:axId val="169477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972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2060"/>
                </a:solidFill>
              </a:rPr>
              <a:t>Weight ON water basis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 </a:t>
            </a:r>
            <a:r>
              <a:rPr lang="en-PH" dirty="0" smtClean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7135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Here we are calculating the weight gain through the average of person water consumption a day.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81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Scatter diagram</a:t>
            </a:r>
            <a:endParaRPr lang="en-PH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74779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042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Weight ON water basis</vt:lpstr>
      <vt:lpstr>INTRODUCTION</vt:lpstr>
      <vt:lpstr>Scatter diagram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ON water basis</dc:title>
  <dc:creator>Jeff</dc:creator>
  <cp:lastModifiedBy>Jeff</cp:lastModifiedBy>
  <cp:revision>7</cp:revision>
  <dcterms:created xsi:type="dcterms:W3CDTF">2017-08-29T00:34:21Z</dcterms:created>
  <dcterms:modified xsi:type="dcterms:W3CDTF">2017-08-30T12:16:48Z</dcterms:modified>
</cp:coreProperties>
</file>