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0" r:id="rId41"/>
    <p:sldId id="301" r:id="rId42"/>
    <p:sldId id="295" r:id="rId43"/>
    <p:sldId id="302" r:id="rId44"/>
    <p:sldId id="303" r:id="rId45"/>
    <p:sldId id="296" r:id="rId46"/>
    <p:sldId id="297" r:id="rId47"/>
  </p:sldIdLst>
  <p:sldSz cx="12192000" cy="6858000"/>
  <p:notesSz cx="12192000" cy="6858000"/>
  <p:custDataLst>
    <p:tags r:id="rId52"/>
  </p:custDataLst>
  <p:defaultTextStyle>
    <a:defPPr>
      <a:defRPr kern="0"/>
    </a:defPPr>
  </p:defaultTextStyle>
  <p:extLst>
    <p:ext uri="{EFAFB233-063F-42B5-8137-9DF3F51BA10A}">
      <p15:sldGuideLst xmlns:p15="http://schemas.microsoft.com/office/powerpoint/2012/main">
        <p15:guide id="1" orient="horz" pos="2952" userDrawn="1">
          <p15:clr>
            <a:srgbClr val="A4A3A4"/>
          </p15:clr>
        </p15:guide>
        <p15:guide id="2" pos="21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952"/>
        <p:guide pos="21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675"/>
            </a:lvl1pPr>
          </a:lstStyle>
          <a:p>
            <a:endParaRPr lang="zh-CN" altLang="en-US">
              <a:latin typeface="Times New Roman" panose="02020603050405020304" charset="0"/>
              <a:ea typeface="Times New Roman" panose="02020603050405020304" charset="0"/>
            </a:endParaRPr>
          </a:p>
        </p:txBody>
      </p:sp>
      <p:sp>
        <p:nvSpPr>
          <p:cNvPr id="3" name="日期占位符 2"/>
          <p:cNvSpPr>
            <a:spLocks noGrp="1"/>
          </p:cNvSpPr>
          <p:nvPr>
            <p:ph type="dt" sz="quarter" idx="1"/>
          </p:nvPr>
        </p:nvSpPr>
        <p:spPr>
          <a:xfrm>
            <a:off x="12277295" y="0"/>
            <a:ext cx="9392356" cy="258068"/>
          </a:xfrm>
          <a:prstGeom prst="rect">
            <a:avLst/>
          </a:prstGeom>
        </p:spPr>
        <p:txBody>
          <a:bodyPr vert="horz" lIns="91440" tIns="45720" rIns="91440" bIns="45720" rtlCol="0"/>
          <a:lstStyle>
            <a:lvl1pPr algn="r">
              <a:defRPr sz="675"/>
            </a:lvl1pPr>
          </a:lstStyle>
          <a:p>
            <a:fld id="{0F9B84EA-7D68-4D60-9CB1-D50884785D1C}" type="datetimeFigureOut">
              <a:rPr lang="zh-CN" altLang="en-US" smtClean="0">
                <a:latin typeface="Times New Roman" panose="02020603050405020304" charset="0"/>
                <a:ea typeface="Times New Roman" panose="02020603050405020304" charset="0"/>
              </a:rPr>
            </a:fld>
            <a:endParaRPr lang="zh-CN" altLang="en-US">
              <a:latin typeface="Times New Roman" panose="02020603050405020304" charset="0"/>
              <a:ea typeface="Times New Roman" panose="02020603050405020304" charset="0"/>
            </a:endParaRPr>
          </a:p>
        </p:txBody>
      </p:sp>
      <p:sp>
        <p:nvSpPr>
          <p:cNvPr id="4" name="页脚占位符 3"/>
          <p:cNvSpPr>
            <a:spLocks noGrp="1"/>
          </p:cNvSpPr>
          <p:nvPr>
            <p:ph type="ftr" sz="quarter" idx="2"/>
          </p:nvPr>
        </p:nvSpPr>
        <p:spPr>
          <a:xfrm>
            <a:off x="0" y="4885432"/>
            <a:ext cx="9392356" cy="258068"/>
          </a:xfrm>
          <a:prstGeom prst="rect">
            <a:avLst/>
          </a:prstGeom>
        </p:spPr>
        <p:txBody>
          <a:bodyPr vert="horz" lIns="91440" tIns="45720" rIns="91440" bIns="45720" rtlCol="0" anchor="b"/>
          <a:lstStyle>
            <a:lvl1pPr algn="l">
              <a:defRPr sz="675"/>
            </a:lvl1pPr>
          </a:lstStyle>
          <a:p>
            <a:endParaRPr lang="zh-CN" altLang="en-US">
              <a:latin typeface="Times New Roman" panose="02020603050405020304" charset="0"/>
              <a:ea typeface="Times New Roman" panose="02020603050405020304" charset="0"/>
            </a:endParaRPr>
          </a:p>
        </p:txBody>
      </p:sp>
      <p:sp>
        <p:nvSpPr>
          <p:cNvPr id="5" name="灯片编号占位符 4"/>
          <p:cNvSpPr>
            <a:spLocks noGrp="1"/>
          </p:cNvSpPr>
          <p:nvPr>
            <p:ph type="sldNum" sz="quarter" idx="3"/>
          </p:nvPr>
        </p:nvSpPr>
        <p:spPr>
          <a:xfrm>
            <a:off x="12277295" y="4885432"/>
            <a:ext cx="9392356" cy="258068"/>
          </a:xfrm>
          <a:prstGeom prst="rect">
            <a:avLst/>
          </a:prstGeom>
        </p:spPr>
        <p:txBody>
          <a:bodyPr vert="horz" lIns="91440" tIns="45720" rIns="91440" bIns="45720" rtlCol="0" anchor="b"/>
          <a:lstStyle>
            <a:lvl1pPr algn="r">
              <a:defRPr sz="675"/>
            </a:lvl1pPr>
          </a:lstStyle>
          <a:p>
            <a:fld id="{8D4E0FC9-F1F8-4FAE-9988-3BA365CFD46F}" type="slidenum">
              <a:rPr lang="zh-CN" altLang="en-US" smtClean="0">
                <a:latin typeface="Times New Roman" panose="02020603050405020304" charset="0"/>
                <a:ea typeface="Times New Roman" panose="02020603050405020304" charset="0"/>
              </a:rPr>
            </a:fld>
            <a:endParaRPr lang="zh-CN" altLang="en-US">
              <a:latin typeface="Times New Roman" panose="02020603050405020304" charset="0"/>
              <a:ea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atin typeface="Times New Roman" panose="02020603050405020304" charset="0"/>
                <a:ea typeface="Times New Roman" panose="02020603050405020304" charset="0"/>
              </a:defRPr>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atin typeface="Times New Roman" panose="02020603050405020304" charset="0"/>
                <a:ea typeface="Times New Roman" panose="020206030504050203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atin typeface="Times New Roman" panose="02020603050405020304" charset="0"/>
                <a:ea typeface="Times New Roman" panose="02020603050405020304" charset="0"/>
              </a:defRPr>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atin typeface="Times New Roman" panose="02020603050405020304" charset="0"/>
                <a:ea typeface="Times New Roman" panose="020206030504050203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Times New Roman" panose="02020603050405020304" charset="0"/>
      </a:defRPr>
    </a:lvl1pPr>
    <a:lvl2pPr marL="457200" algn="l" defTabSz="914400" rtl="0" eaLnBrk="1" latinLnBrk="0" hangingPunct="1">
      <a:defRPr sz="1200" kern="1200">
        <a:solidFill>
          <a:schemeClr val="tx1"/>
        </a:solidFill>
        <a:latin typeface="+mn-lt"/>
        <a:ea typeface="+mn-ea"/>
        <a:cs typeface="Times New Roman" panose="02020603050405020304" charset="0"/>
      </a:defRPr>
    </a:lvl2pPr>
    <a:lvl3pPr marL="914400" algn="l" defTabSz="914400" rtl="0" eaLnBrk="1" latinLnBrk="0" hangingPunct="1">
      <a:defRPr sz="1200" kern="1200">
        <a:solidFill>
          <a:schemeClr val="tx1"/>
        </a:solidFill>
        <a:latin typeface="+mn-lt"/>
        <a:ea typeface="+mn-ea"/>
        <a:cs typeface="Times New Roman" panose="02020603050405020304" charset="0"/>
      </a:defRPr>
    </a:lvl3pPr>
    <a:lvl4pPr marL="1371600" algn="l" defTabSz="914400" rtl="0" eaLnBrk="1" latinLnBrk="0" hangingPunct="1">
      <a:defRPr sz="1200" kern="1200">
        <a:solidFill>
          <a:schemeClr val="tx1"/>
        </a:solidFill>
        <a:latin typeface="+mn-lt"/>
        <a:ea typeface="+mn-ea"/>
        <a:cs typeface="Times New Roman" panose="02020603050405020304" charset="0"/>
      </a:defRPr>
    </a:lvl4pPr>
    <a:lvl5pPr marL="1828800" algn="l" defTabSz="914400" rtl="0" eaLnBrk="1" latinLnBrk="0" hangingPunct="1">
      <a:defRPr sz="1200" kern="1200">
        <a:solidFill>
          <a:schemeClr val="tx1"/>
        </a:solidFill>
        <a:latin typeface="+mn-lt"/>
        <a:ea typeface="+mn-ea"/>
        <a:cs typeface="Times New Roman" panose="020206030504050203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向攻击者伸出援手:通过扩展进行浏览器特权升级攻击</a:t>
            </a:r>
            <a:endParaRPr lang="zh-CN" altLang="en-US"/>
          </a:p>
          <a:p>
            <a:endParaRPr lang="zh-CN" altLang="en-US"/>
          </a:p>
          <a:p>
            <a:r>
              <a:rPr lang="zh-CN" altLang="en-US"/>
              <a:t>一作</a:t>
            </a:r>
            <a:r>
              <a:rPr lang="en-US" altLang="zh-CN"/>
              <a:t> </a:t>
            </a:r>
            <a:r>
              <a:rPr lang="zh-CN" altLang="en-US"/>
              <a:t>首尔大学博士生</a:t>
            </a:r>
            <a:r>
              <a:rPr lang="en-US" altLang="zh-CN"/>
              <a:t> 计算机安全和隐私相关问题</a:t>
            </a:r>
            <a:endParaRPr lang="en-US" altLang="zh-CN"/>
          </a:p>
          <a:p>
            <a:r>
              <a:rPr lang="zh-CN" altLang="en-US"/>
              <a:t>二作</a:t>
            </a:r>
            <a:r>
              <a:rPr lang="en-US" altLang="zh-CN"/>
              <a:t> 电子与计算机工程系的副教授 系统安全，即攻击缓解，漏洞发现和保密计算</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在浏览器扩展中需要做些什么来与站点隔离保持一致?</a:t>
            </a:r>
            <a:endParaRPr lang="zh-CN" altLang="en-US"/>
          </a:p>
          <a:p>
            <a:endParaRPr lang="zh-CN" altLang="en-US"/>
          </a:p>
          <a:p>
            <a:r>
              <a:rPr lang="zh-CN" altLang="en-US"/>
              <a:t>浏览器的扩展程序是在站点隔离出现前的技术</a:t>
            </a:r>
            <a:endParaRPr lang="zh-CN" altLang="en-US"/>
          </a:p>
          <a:p>
            <a:r>
              <a:rPr lang="zh-CN" altLang="en-US"/>
              <a:t>这项旧的技术如何与新的站点隔离的防御方法保持一致</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浏览器扩展是用户安装的第三方程序，用于扩展浏览器功能。扩展通过扩展API与浏览器连接。</a:t>
            </a:r>
            <a:endParaRPr lang="zh-CN" altLang="en-US"/>
          </a:p>
          <a:p>
            <a:r>
              <a:rPr lang="zh-CN" altLang="en-US"/>
              <a:t>全球三分之一到一半左右的用户在使用扩展</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首先，扩展通过基于权限的访问控制进行保护</a:t>
            </a:r>
            <a:endParaRPr lang="zh-CN" altLang="en-US"/>
          </a:p>
          <a:p>
            <a:r>
              <a:rPr lang="zh-CN" altLang="en-US"/>
              <a:t>扩展架构将扩展分为两部分：这是第一个部分</a:t>
            </a:r>
            <a:endParaRPr lang="zh-CN" altLang="en-US"/>
          </a:p>
          <a:p>
            <a:r>
              <a:rPr lang="zh-CN" altLang="en-US"/>
              <a:t>高特权的扩展页面，运行在专用的扩展进程中；</a:t>
            </a:r>
            <a:endParaRPr lang="zh-CN" altLang="en-US"/>
          </a:p>
          <a:p>
            <a:r>
              <a:rPr lang="zh-CN" altLang="en-US"/>
              <a:t>扩展页面运行在独立的进程中，称为扩展进程。这个进程独立于渲染进程，拥有更高的权限。</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每个扩展在manifest.json文件中声明所需权限列表</a:t>
            </a:r>
            <a:endParaRPr lang="zh-CN" altLang="en-US"/>
          </a:p>
          <a:p>
            <a:r>
              <a:rPr lang="zh-CN" altLang="en-US"/>
              <a:t>由于权限在安装时确定，并且在运行时不能扩展，因此受损扩展的影响仅限于预先声明的权限</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权限包括扩展可以访问的浏览器API（如历史记录、Cookie、书签）列表</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为了以便修改或与页面交互</a:t>
            </a:r>
            <a:endParaRPr lang="zh-CN" altLang="en-US">
              <a:sym typeface="+mn-ea"/>
            </a:endParaRPr>
          </a:p>
          <a:p>
            <a:r>
              <a:rPr lang="zh-CN" altLang="en-US">
                <a:sym typeface="+mn-ea"/>
              </a:rPr>
              <a:t>第二个部分是低特权的内容脚本，</a:t>
            </a:r>
            <a:r>
              <a:rPr lang="en-US" altLang="zh-CN">
                <a:sym typeface="+mn-ea"/>
              </a:rPr>
              <a:t>(</a:t>
            </a:r>
            <a:r>
              <a:rPr lang="zh-CN" altLang="en-US">
                <a:sym typeface="+mn-ea"/>
              </a:rPr>
              <a:t>前端展示</a:t>
            </a:r>
            <a:r>
              <a:rPr lang="en-US" altLang="zh-CN">
                <a:sym typeface="+mn-ea"/>
              </a:rPr>
              <a:t>)</a:t>
            </a:r>
            <a:endParaRPr lang="zh-CN" altLang="en-US">
              <a:sym typeface="+mn-ea"/>
            </a:endParaRPr>
          </a:p>
          <a:p>
            <a:r>
              <a:rPr lang="zh-CN" altLang="en-US">
                <a:sym typeface="+mn-ea"/>
              </a:rPr>
              <a:t>注入到渲染进程中以直接与网页交互，因此风险更高。</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下面介绍扩展开发人员需要遵循的三个安全要求</a:t>
            </a:r>
            <a:endParaRPr lang="zh-CN" altLang="en-US"/>
          </a:p>
          <a:p>
            <a:endParaRPr lang="zh-CN" altLang="en-US"/>
          </a:p>
          <a:p>
            <a:r>
              <a:rPr lang="zh-CN" altLang="en-US"/>
              <a:t>内容脚本与扩展页面之间</a:t>
            </a:r>
            <a:r>
              <a:t>通过消息传递进行</a:t>
            </a:r>
            <a:endParaRPr lang="zh-CN"/>
          </a:p>
          <a:p>
            <a:r>
              <a:rPr lang="zh-CN"/>
              <a:t>不受信任的内容脚本可以请求扩展页面提供的特权操作</a:t>
            </a:r>
            <a:r>
              <a:rPr lang="en-US" altLang="zh-CN"/>
              <a:t> </a:t>
            </a:r>
            <a:r>
              <a:rPr lang="zh-CN" altLang="en-US"/>
              <a:t>例如请求</a:t>
            </a:r>
            <a:r>
              <a:rPr lang="en-US" altLang="zh-CN"/>
              <a:t>evil.com</a:t>
            </a:r>
            <a:r>
              <a:rPr lang="zh-CN" altLang="en-US"/>
              <a:t>的</a:t>
            </a:r>
            <a:r>
              <a:rPr lang="en-US" altLang="zh-CN"/>
              <a:t>cookie</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如果存在</a:t>
            </a:r>
            <a:r>
              <a:rPr lang="en-US" altLang="zh-CN"/>
              <a:t>attackerRW  </a:t>
            </a:r>
            <a:r>
              <a:rPr lang="zh-CN" altLang="en-US"/>
              <a:t>攻击者</a:t>
            </a:r>
            <a:r>
              <a:rPr lang="en-US" altLang="zh-CN"/>
              <a:t>RW可以伪造用于交换扩展消息的</a:t>
            </a:r>
            <a:r>
              <a:rPr lang="zh-CN" altLang="en-US"/>
              <a:t>进程通信</a:t>
            </a:r>
            <a:r>
              <a:rPr lang="en-US" altLang="zh-CN"/>
              <a:t>消息</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例如伪造</a:t>
            </a:r>
            <a:r>
              <a:rPr lang="en-US" altLang="zh-CN"/>
              <a:t>evil.com</a:t>
            </a:r>
            <a:r>
              <a:rPr lang="zh-CN" altLang="en-US"/>
              <a:t>为</a:t>
            </a:r>
            <a:r>
              <a:rPr lang="en-US" altLang="zh-CN"/>
              <a:t>goole.com</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安全要求1：扩展页面应验证扩展消息发送者内容脚本是否合法。</a:t>
            </a:r>
            <a:endParaRPr lang="zh-CN" altLang="en-US"/>
          </a:p>
          <a:p>
            <a:r>
              <a:rPr lang="zh-CN" altLang="en-US"/>
              <a:t>然而，现在扩展开发人员经常无法满足这一安全要求。</a:t>
            </a:r>
            <a:endParaRPr lang="zh-CN" altLang="en-US"/>
          </a:p>
          <a:p>
            <a:r>
              <a:rPr lang="zh-CN" altLang="en-US"/>
              <a:t>失败可分为以下两种情况：1）扩展页面未验证发送者；2）扩展页面错误地验证了发送者。</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UXSS是一种利用浏览器或者浏览器扩展漏洞来制造产生XSS的条件并执行代码的一种攻击类型。</a:t>
            </a:r>
            <a:endParaRPr lang="zh-CN" altLang="en-US"/>
          </a:p>
          <a:p>
            <a:endParaRPr lang="zh-CN" altLang="en-US"/>
          </a:p>
          <a:p>
            <a:r>
              <a:rPr lang="zh-CN" altLang="en-US"/>
              <a:t>如果受害者安装了此扩展的</a:t>
            </a:r>
            <a:endParaRPr lang="zh-CN" altLang="en-US"/>
          </a:p>
          <a:p>
            <a:r>
              <a:rPr lang="zh-CN" altLang="en-US"/>
              <a:t>攻击者可以在另一个站点执行脚本获取敏感信息</a:t>
            </a:r>
            <a:endParaRPr lang="zh-CN" altLang="en-US"/>
          </a:p>
          <a:p>
            <a:r>
              <a:rPr lang="zh-CN" altLang="en-US"/>
              <a:t>本篇论文讲述的就是有关</a:t>
            </a:r>
            <a:r>
              <a:rPr lang="en-US" altLang="zh-CN"/>
              <a:t>web</a:t>
            </a:r>
            <a:r>
              <a:rPr lang="zh-CN" altLang="en-US"/>
              <a:t>扩展程序的防御框架</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第二有关于存储</a:t>
            </a:r>
            <a:endParaRPr lang="zh-CN" altLang="en-US"/>
          </a:p>
          <a:p>
            <a:r>
              <a:rPr lang="zh-CN" altLang="en-US"/>
              <a:t>扩展存储用于存储扩展的持久数据，扩展页面和内容脚本均可访问这些数据。</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从安全角度来看，注入内容脚本的渲染器进程应能够访问扩展存储。</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因此，一旦渲染器进程被攻破，攻击者RW可以读取和修改扩展存储</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安全要求2：扩展不应在扩展存储中存储安全关键、隐私敏感或跨站点数据。</a:t>
            </a:r>
            <a:endParaRPr lang="zh-CN" altLang="en-US"/>
          </a:p>
          <a:p>
            <a:r>
              <a:rPr lang="zh-CN" altLang="en-US"/>
              <a:t>如果存储敏感数据会被攻击者攻击</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内容脚本在渲染器进程中运行，因为它直接与DOM交互。</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换句话说，内容脚本在渲染器进程的地址空间中，攻击者R和攻击者RW可以读取它。</a:t>
            </a:r>
            <a:endParaRPr lang="zh-CN" altLang="en-US"/>
          </a:p>
          <a:p>
            <a:r>
              <a:rPr lang="zh-CN" altLang="en-US"/>
              <a:t>这令人担忧，因为攻击者R不依赖于浏览器中的漏洞，难以缓解。</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安全要求3：扩展不应在内容脚本中加载安全关键或隐私敏感数据。</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扩展开发人员如何很好地满足这些需求?</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目前的开发人员</a:t>
            </a:r>
            <a:r>
              <a:rPr lang="en-US" altLang="zh-CN"/>
              <a:t> </a:t>
            </a:r>
            <a:r>
              <a:rPr lang="zh-CN" altLang="en-US"/>
              <a:t>很多都不满足三个安全要求</a:t>
            </a:r>
            <a:endParaRPr lang="zh-CN" altLang="en-US"/>
          </a:p>
          <a:p>
            <a:r>
              <a:rPr lang="zh-CN" altLang="en-US"/>
              <a:t>特权升级攻击</a:t>
            </a:r>
            <a:endParaRPr lang="zh-CN" altLang="en-US"/>
          </a:p>
          <a:p>
            <a:endParaRPr lang="zh-CN" altLang="en-US"/>
          </a:p>
          <a:p>
            <a:r>
              <a:rPr lang="zh-CN" altLang="en-US"/>
              <a:t>无法验证扩展消息</a:t>
            </a:r>
            <a:endParaRPr lang="zh-CN" altLang="en-US"/>
          </a:p>
          <a:p>
            <a:r>
              <a:rPr lang="zh-CN" altLang="en-US"/>
              <a:t>扩展存储中的敏感数据</a:t>
            </a:r>
            <a:endParaRPr lang="zh-CN" altLang="en-US"/>
          </a:p>
          <a:p>
            <a:r>
              <a:rPr lang="zh-CN" altLang="en-US"/>
              <a:t>内容脚本中的敏感数据</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首先是读取敏感数据</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需要了解现代浏览器</a:t>
            </a:r>
            <a:endParaRPr lang="zh-CN" altLang="en-US"/>
          </a:p>
          <a:p>
            <a:r>
              <a:rPr lang="zh-CN" altLang="en-US"/>
              <a:t>浏览器被分为两类进程：浏览器进程和渲染进程。</a:t>
            </a:r>
            <a:endParaRPr lang="zh-CN" altLang="en-US"/>
          </a:p>
          <a:p>
            <a:endParaRPr lang="zh-CN" altLang="en-US"/>
          </a:p>
          <a:p>
            <a:r>
              <a:rPr lang="zh-CN" altLang="en-US"/>
              <a:t>浏览器进程是浏览器的核心进程，运行在操作系统的最高权限下</a:t>
            </a:r>
            <a:r>
              <a:rPr lang="zh-CN" altLang="en-US">
                <a:sym typeface="+mn-ea"/>
              </a:rPr>
              <a:t>，处理用户界面、网络请求等。</a:t>
            </a:r>
            <a:endParaRPr lang="zh-CN" altLang="en-US"/>
          </a:p>
          <a:p>
            <a:endParaRPr lang="zh-CN" altLang="en-US"/>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例如密码管理器</a:t>
            </a:r>
            <a:endParaRPr lang="zh-CN" altLang="en-US"/>
          </a:p>
          <a:p>
            <a:r>
              <a:rPr lang="en-US" altLang="zh-CN"/>
              <a:t>保存网站的凭据（包括ID和密码）</a:t>
            </a:r>
            <a:endParaRPr lang="en-US" altLang="zh-CN"/>
          </a:p>
          <a:p>
            <a:r>
              <a:rPr lang="en-US" altLang="zh-CN"/>
              <a:t>访问任何登录页面时，扩展提供一个界面供用户输入凭据。然后这些凭据存储在扩展存储中。</a:t>
            </a:r>
            <a:endParaRPr lang="en-US" altLang="zh-CN"/>
          </a:p>
          <a:p>
            <a:r>
              <a:rPr lang="en-US" altLang="zh-CN"/>
              <a:t>当用户稍后访问登录页面时，扩展会自动填写相应的凭据。</a:t>
            </a:r>
            <a:endParaRPr lang="en-US" altLang="zh-CN"/>
          </a:p>
          <a:p>
            <a:r>
              <a:rPr lang="zh-CN" altLang="en-US"/>
              <a:t>如果攻击者伪造</a:t>
            </a:r>
            <a:r>
              <a:rPr lang="en-US" altLang="zh-CN"/>
              <a:t> </a:t>
            </a:r>
            <a:r>
              <a:rPr lang="zh-CN" altLang="en-US"/>
              <a:t>例如之前的</a:t>
            </a:r>
            <a:r>
              <a:rPr lang="en-US" altLang="zh-CN"/>
              <a:t>evil.com</a:t>
            </a:r>
            <a:r>
              <a:rPr lang="zh-CN" altLang="en-US"/>
              <a:t>伪造为</a:t>
            </a:r>
            <a:r>
              <a:rPr lang="en-US" altLang="zh-CN"/>
              <a:t>goole,com </a:t>
            </a:r>
            <a:r>
              <a:rPr lang="zh-CN" altLang="en-US"/>
              <a:t>可以获取到扩展自动填充的密码</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接下来是修改敏感数据的漏洞</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案例：用户脚本管理器Tampermonkey允许用户添加一个脚本，称为用户脚本，在特定页面上运行，就像其他扩展的内容脚本一样。</a:t>
            </a:r>
            <a:endParaRPr lang="zh-CN" altLang="en-US"/>
          </a:p>
          <a:p>
            <a:r>
              <a:rPr lang="zh-CN" altLang="en-US"/>
              <a:t>在Tampermonkey中，攻击者可以伪造请求添加用户脚本，并在网站上运行任意用户脚本。</a:t>
            </a:r>
            <a:endParaRPr lang="zh-CN" altLang="en-US"/>
          </a:p>
          <a:p>
            <a:r>
              <a:rPr lang="zh-CN" altLang="en-US"/>
              <a:t>Tampermonkey还将用户脚本存储在扩展存储中，攻击者可以修改这些脚本。</a:t>
            </a:r>
            <a:endParaRPr lang="zh-CN" altLang="en-US"/>
          </a:p>
          <a:p>
            <a:r>
              <a:rPr lang="zh-CN" altLang="en-US"/>
              <a:t>在</a:t>
            </a:r>
            <a:r>
              <a:rPr lang="zh-CN" altLang="en-US">
                <a:sym typeface="+mn-ea"/>
              </a:rPr>
              <a:t>Tampermonkey中写一些恶意的内容脚本</a:t>
            </a:r>
            <a:r>
              <a:rPr lang="en-US" altLang="zh-CN">
                <a:sym typeface="+mn-ea"/>
              </a:rPr>
              <a:t> </a:t>
            </a:r>
            <a:r>
              <a:rPr lang="zh-CN" altLang="en-US">
                <a:sym typeface="+mn-ea"/>
              </a:rPr>
              <a:t>就造成一些破坏</a:t>
            </a:r>
            <a:endParaRPr lang="zh-CN" altLang="en-US">
              <a:sym typeface="+mn-ea"/>
            </a:endParaRPr>
          </a:p>
          <a:p>
            <a:endParaRPr lang="zh-CN" altLang="en-US">
              <a:sym typeface="+mn-ea"/>
            </a:endParaRPr>
          </a:p>
          <a:p>
            <a:r>
              <a:rPr lang="zh-CN" altLang="en-US">
                <a:sym typeface="+mn-ea"/>
              </a:rPr>
              <a:t>广告拦截器。广告拦截器允许用户添加自定义规则</a:t>
            </a:r>
            <a:r>
              <a:rPr lang="en-US" altLang="zh-CN">
                <a:sym typeface="+mn-ea"/>
              </a:rPr>
              <a:t> 攻击者可以伪造请求添加自定义规则，并在网站上运行任意代码</a:t>
            </a:r>
            <a:endParaRPr lang="en-US" altLang="zh-CN">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执行特权api的漏洞</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加密货币钱包。当页面请求签署交易时，，后台页面向用户弹出一个确认交易的通知。</a:t>
            </a:r>
            <a:endParaRPr lang="zh-CN" altLang="en-US"/>
          </a:p>
          <a:p>
            <a:r>
              <a:rPr lang="zh-CN" altLang="en-US"/>
              <a:t>如果用户单击确认按钮，将发送批准交易的消息。</a:t>
            </a:r>
            <a:endParaRPr lang="zh-CN" altLang="en-US"/>
          </a:p>
          <a:p>
            <a:r>
              <a:rPr lang="zh-CN" altLang="en-US"/>
              <a:t>但是扩展程序没有验证</a:t>
            </a:r>
            <a:r>
              <a:rPr lang="en-US" altLang="zh-CN"/>
              <a:t> </a:t>
            </a:r>
            <a:r>
              <a:rPr lang="zh-CN" altLang="en-US"/>
              <a:t>攻击者可以伪造确认消息，签署任意交易</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具体来说，在23个扩展中发现</a:t>
            </a:r>
            <a:r>
              <a:rPr lang="en-US" altLang="zh-CN"/>
              <a:t>15</a:t>
            </a:r>
            <a:r>
              <a:rPr lang="zh-CN" altLang="en-US"/>
              <a:t>个存在这样的漏洞</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问题:对扩展开发人员施加的安全需求</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对于扩展开发者来说，正确地在扩展页面和内容脚本之间分离权限是具有挑战性的，并且这些安全要求往往会被违反，从而导致严重的权限提升攻击。</a:t>
            </a:r>
            <a:endParaRPr lang="zh-CN" altLang="en-US"/>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原本的浏览器结构</a:t>
            </a:r>
            <a:endParaRPr lang="zh-CN" altLang="en-US"/>
          </a:p>
          <a:p>
            <a:r>
              <a:rPr lang="zh-CN" altLang="en-US"/>
              <a:t>内容脚本运行在渲染进程中</a:t>
            </a:r>
            <a:endParaRPr lang="zh-CN" altLang="en-US"/>
          </a:p>
          <a:p>
            <a:r>
              <a:rPr lang="zh-CN" altLang="en-US"/>
              <a:t>内容脚本与扩展页面构成了扩展程序</a:t>
            </a:r>
            <a:endParaRPr lang="zh-CN" altLang="en-US"/>
          </a:p>
          <a:p>
            <a:r>
              <a:rPr lang="zh-CN" altLang="en-US"/>
              <a:t>两者通过</a:t>
            </a:r>
            <a:r>
              <a:rPr lang="en-US" altLang="zh-CN"/>
              <a:t>message</a:t>
            </a:r>
            <a:r>
              <a:rPr lang="zh-CN" altLang="en-US"/>
              <a:t>消息进行通信</a:t>
            </a:r>
            <a:r>
              <a:rPr lang="en-US" altLang="zh-CN"/>
              <a:t> </a:t>
            </a:r>
            <a:r>
              <a:rPr lang="zh-CN" altLang="en-US"/>
              <a:t>来执行浏览器</a:t>
            </a:r>
            <a:r>
              <a:rPr lang="en-US" altLang="zh-CN"/>
              <a:t>api</a:t>
            </a:r>
            <a:endParaRPr lang="zh-CN" altLang="en-US"/>
          </a:p>
          <a:p>
            <a:r>
              <a:rPr lang="zh-CN" altLang="en-US"/>
              <a:t>内容脚本可以访问扩展存储</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提出了 FISTBUMP，这是一种新的扩展架构，通过强大的进程隔离来保护内容脚本免受渲染器攻击者的攻击</a:t>
            </a:r>
            <a:endParaRPr lang="zh-CN" altLang="en-US"/>
          </a:p>
          <a:p>
            <a:endParaRPr lang="zh-CN" altLang="en-US"/>
          </a:p>
          <a:p>
            <a:r>
              <a:rPr lang="zh-CN" altLang="en-US"/>
              <a:t>上一节提到的权限提升攻击的根本原因是当前内容脚本和渲染器之间的隔离机制不足以阻止 AttackerRW 和 AttackerR。</a:t>
            </a:r>
            <a:endParaRPr lang="zh-CN" altLang="en-US"/>
          </a:p>
          <a:p>
            <a:r>
              <a:rPr lang="zh-CN" altLang="en-US"/>
              <a:t>FISTBUMP 采用了更强的隔离机制，即基于进程隔离。</a:t>
            </a:r>
            <a:endParaRPr lang="zh-CN" altLang="en-US"/>
          </a:p>
          <a:p>
            <a:r>
              <a:rPr lang="zh-CN" altLang="en-US">
                <a:sym typeface="+mn-ea"/>
              </a:rPr>
              <a:t>使内容脚本运行在扩展进程中，而不是渲染器进程中。</a:t>
            </a:r>
            <a:endParaRPr lang="zh-CN" altLang="en-US"/>
          </a:p>
          <a:p>
            <a:r>
              <a:rPr lang="zh-CN" altLang="en-US">
                <a:sym typeface="+mn-ea"/>
              </a:rPr>
              <a:t>结果，运行内容脚本的进程与渲染器进程隔离，利用进程作为保护域，</a:t>
            </a:r>
            <a:r>
              <a:rPr lang="zh-CN" altLang="en-US">
                <a:sym typeface="+mn-ea"/>
              </a:rPr>
              <a:t>超出了攻击者的范围，</a:t>
            </a:r>
            <a:endParaRPr lang="zh-CN" altLang="en-US"/>
          </a:p>
          <a:p>
            <a:r>
              <a:rPr lang="zh-CN" altLang="en-US">
                <a:sym typeface="+mn-ea"/>
              </a:rPr>
              <a:t>防止攻击者获取内容脚本的功能。</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浏览器进程是浏览器的主进程，负责管理所有其他进程的创建和销毁</a:t>
            </a:r>
            <a:endParaRPr lang="zh-CN" altLang="en-US"/>
          </a:p>
          <a:p>
            <a:endParaRPr lang="zh-CN" altLang="en-US">
              <a:sym typeface="+mn-ea"/>
            </a:endParaRPr>
          </a:p>
          <a:p>
            <a:r>
              <a:rPr lang="zh-CN" altLang="en-US">
                <a:sym typeface="+mn-ea"/>
              </a:rPr>
              <a:t>渲染进程负责渲染不受信任、可能存在恶意内容的网页。因此，渲染进程是不受信任的，不能直接进行系统调用或访问其他进程的内存。</a:t>
            </a:r>
            <a:endParaRPr lang="zh-CN" altLang="en-US">
              <a:sym typeface="+mn-ea"/>
            </a:endParaRPr>
          </a:p>
          <a:p>
            <a:endParaRPr lang="zh-CN" altLang="en-US">
              <a:sym typeface="+mn-ea"/>
            </a:endParaRPr>
          </a:p>
          <a:p>
            <a:endParaRPr lang="zh-CN" altLang="en-US"/>
          </a:p>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 DOM Proxy 实现透明隔离</a:t>
            </a:r>
            <a:endParaRPr lang="zh-CN" altLang="en-US"/>
          </a:p>
          <a:p>
            <a:r>
              <a:rPr lang="zh-CN" altLang="en-US"/>
              <a:t>内容脚本的主要功能是与页面的 DOM 交互。</a:t>
            </a:r>
            <a:endParaRPr lang="zh-CN" altLang="en-US"/>
          </a:p>
          <a:p>
            <a:r>
              <a:rPr lang="zh-CN" altLang="en-US"/>
              <a:t>FISTBUMP 没有将内容脚本注入到渲染器进程中，而是插入了一个与 DOM 交互的代理，我们称之为 DOMProxy。</a:t>
            </a:r>
            <a:endParaRPr lang="zh-CN" altLang="en-US"/>
          </a:p>
          <a:p>
            <a:r>
              <a:rPr lang="zh-CN" altLang="en-US"/>
              <a:t>当内容脚本在扩展进程中访问 DOM 对象时，内容脚本工作线程将操作转发给 DOMProxy。然后 DOMProxy 执行请求的操作</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通过代理机制，可以将这些检查集中在一个地方，自动拦截所有访问和修改操作：</a:t>
            </a:r>
            <a:endParaRPr lang="zh-CN" altLang="en-US"/>
          </a:p>
          <a:p>
            <a:r>
              <a:rPr lang="zh-CN" altLang="en-US"/>
              <a:t>自动拦截和检查：代理机制通过自动拦截所有对DOM元素的访问和修改请求，可以统一进行权限检查和控制，确保所有敏感操作都受到保护。</a:t>
            </a:r>
            <a:endParaRPr lang="zh-CN" altLang="en-US"/>
          </a:p>
          <a:p>
            <a:r>
              <a:rPr lang="zh-CN" altLang="en-US"/>
              <a:t>统一的访问控制逻辑：代理机制将访问控制逻辑集中在一个地方，减少了分散在代码各处的手动检查，从而降低了错误的可能性。</a:t>
            </a:r>
            <a:endParaRPr lang="zh-CN" altLang="en-US"/>
          </a:p>
          <a:p>
            <a:endParaRPr lang="zh-CN" altLang="en-US"/>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既然代理能够拦截一些恶意的访问 为什么之前的机制不能拦截呢？难道不能同样通过检查访问的属性是否是敏感信息吗？</a:t>
            </a:r>
            <a:endParaRPr lang="zh-CN" altLang="en-US"/>
          </a:p>
          <a:p>
            <a:r>
              <a:rPr lang="zh-CN" altLang="en-US">
                <a:sym typeface="+mn-ea"/>
              </a:rPr>
              <a:t>传统机制缺乏细粒度的控制，无法区分哪些访问和修改是合法的，哪些是恶意的。虽然可以在代码中手动添加一些检查，但很容易出错，或者覆盖不全。</a:t>
            </a:r>
            <a:endParaRPr lang="zh-CN" altLang="en-US"/>
          </a:p>
          <a:p>
            <a:r>
              <a:rPr lang="zh-CN" altLang="en-US">
                <a:sym typeface="+mn-ea"/>
              </a:rPr>
              <a:t>开发者需要手动编写大量检查代码来防御潜在的攻击，这不仅增加了开发复杂性，而且容易出错</a:t>
            </a:r>
            <a:endParaRPr lang="zh-CN" altLang="en-US"/>
          </a:p>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每个操作的平均运行时间与原始浏览器的比较</a:t>
            </a:r>
            <a:endParaRPr lang="zh-CN" altLang="en-US"/>
          </a:p>
          <a:p>
            <a:r>
              <a:rPr lang="zh-CN" altLang="en-US"/>
              <a:t>由于 FISTBUMP 代理了内容脚本的所有 DOM 访问，这使内容脚本的执行行为复杂化，从而在内存管理和执行速度方面对性能产生负面影响。</a:t>
            </a:r>
            <a:endParaRPr lang="zh-CN" altLang="en-US"/>
          </a:p>
          <a:p>
            <a:endParaRPr lang="zh-CN" altLang="en-US"/>
          </a:p>
          <a:p>
            <a:r>
              <a:rPr lang="zh-CN" altLang="en-US"/>
              <a:t>我们还观察到扩展消息传递（message.cs/ep）大约 87% 的改进，因为它在扩展进程中处理，而不是通过消息通信。</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当前的扩展体系结构对扩展开发人员提出了困难的安全要求</a:t>
            </a:r>
            <a:endParaRPr lang="zh-CN" altLang="en-US"/>
          </a:p>
          <a:p>
            <a:r>
              <a:rPr lang="zh-CN" altLang="en-US"/>
              <a:t>这会导致特权升级攻击，使站点隔离失效</a:t>
            </a:r>
            <a:endParaRPr lang="zh-CN" altLang="en-US"/>
          </a:p>
          <a:p>
            <a:r>
              <a:rPr lang="zh-CN" altLang="en-US"/>
              <a:t>我们提出了一个新的扩展架构</a:t>
            </a:r>
            <a:r>
              <a:rPr lang="en-US" altLang="zh-CN"/>
              <a:t> </a:t>
            </a:r>
            <a:r>
              <a:rPr lang="zh-CN" altLang="en-US"/>
              <a:t>将内容脚本移动到扩展进程</a:t>
            </a:r>
            <a:endParaRPr lang="zh-CN" altLang="en-US"/>
          </a:p>
          <a:p>
            <a:r>
              <a:rPr lang="zh-CN" altLang="en-US"/>
              <a:t>通过更严格的访问控制和代理机制保护扩展程序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攻击者可以攻击渲染进程</a:t>
            </a:r>
            <a:r>
              <a:rPr lang="en-US" altLang="zh-CN"/>
              <a:t> </a:t>
            </a:r>
            <a:r>
              <a:rPr lang="zh-CN" altLang="en-US"/>
              <a:t>有什么好处呢</a:t>
            </a:r>
            <a:br>
              <a:rPr lang="zh-CN" altLang="en-US"/>
            </a:br>
            <a:r>
              <a:rPr lang="zh-CN" altLang="en-US"/>
              <a:t>例如在这个页面中有</a:t>
            </a:r>
            <a:r>
              <a:rPr lang="en-US" altLang="zh-CN"/>
              <a:t> iframe </a:t>
            </a:r>
            <a:r>
              <a:rPr lang="zh-CN" altLang="en-US"/>
              <a:t>的嵌套页面</a:t>
            </a:r>
            <a:endParaRPr lang="zh-CN" altLang="en-US"/>
          </a:p>
          <a:p>
            <a:r>
              <a:rPr lang="zh-CN" altLang="en-US"/>
              <a:t>有</a:t>
            </a:r>
            <a:r>
              <a:rPr lang="en-US" altLang="zh-CN"/>
              <a:t>bank.com</a:t>
            </a:r>
            <a:r>
              <a:rPr lang="zh-CN" altLang="en-US"/>
              <a:t>的敏感信息</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两种类型的攻击者</a:t>
            </a:r>
            <a:endParaRPr lang="zh-CN" altLang="en-US"/>
          </a:p>
          <a:p>
            <a:r>
              <a:rPr lang="zh-CN" altLang="en-US"/>
              <a:t>一种是具有读写能力</a:t>
            </a:r>
            <a:endParaRPr lang="zh-CN" altLang="en-US"/>
          </a:p>
          <a:p>
            <a:r>
              <a:rPr lang="zh-CN" altLang="en-US"/>
              <a:t>利用渲染进程的漏洞执行任意的代码</a:t>
            </a:r>
            <a:endParaRPr lang="zh-CN" altLang="en-US"/>
          </a:p>
          <a:p>
            <a:r>
              <a:rPr lang="zh-CN" altLang="en-US"/>
              <a:t>攻击者可以攻克渲染进程获取到嵌套页面中的敏感信息</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因为渲染引擎非常复杂</a:t>
            </a:r>
            <a:r>
              <a:rPr lang="en-US" altLang="zh-CN"/>
              <a:t> </a:t>
            </a:r>
            <a:r>
              <a:rPr lang="zh-CN" altLang="en-US"/>
              <a:t>几乎不可能没有</a:t>
            </a:r>
            <a:r>
              <a:rPr lang="en-US" altLang="zh-CN"/>
              <a:t>bug</a:t>
            </a:r>
            <a:endParaRPr lang="en-US" altLang="zh-CN"/>
          </a:p>
          <a:p>
            <a:r>
              <a:rPr lang="en-US" altLang="zh-CN"/>
              <a:t>chromium</a:t>
            </a:r>
            <a:r>
              <a:rPr lang="zh-CN" altLang="en-US"/>
              <a:t>团队</a:t>
            </a:r>
            <a:r>
              <a:rPr lang="en-US" altLang="zh-CN"/>
              <a:t> </a:t>
            </a:r>
            <a:r>
              <a:rPr lang="zh-CN" altLang="en-US"/>
              <a:t>我们假设有决心的攻击者能够找到一种方法来破坏渲染进程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第二种攻击者</a:t>
            </a:r>
            <a:r>
              <a:rPr lang="en-US" altLang="zh-CN"/>
              <a:t> </a:t>
            </a:r>
            <a:r>
              <a:rPr lang="zh-CN" altLang="en-US"/>
              <a:t>仅具有读写能力</a:t>
            </a:r>
            <a:endParaRPr lang="zh-CN" altLang="en-US"/>
          </a:p>
          <a:p>
            <a:r>
              <a:rPr lang="zh-CN" altLang="en-US"/>
              <a:t>这可以通过利用CPU瞬态执行的微架构侧信道漏洞实现。这些攻击的独特之处在于它们依赖于微架构中的漏洞，而不是浏览器，因此难以缓解。</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这些攻击促使Chrome和Firefox采用了强站点隔离机制</a:t>
            </a:r>
            <a:endParaRPr lang="zh-CN" altLang="en-US"/>
          </a:p>
          <a:p>
            <a:r>
              <a:rPr lang="zh-CN" altLang="en-US"/>
              <a:t>站点隔离确保每个独特站点在不同的渲染进程中加载</a:t>
            </a:r>
            <a:endParaRPr lang="zh-CN" altLang="en-US"/>
          </a:p>
          <a:p>
            <a:r>
              <a:rPr lang="zh-CN" altLang="en-US"/>
              <a:t>并过滤网络请求中的跨站数据。</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Times New Roman" panose="02020603050405020304" charset="0"/>
                <a:cs typeface="Times New Roman" panose="02020603050405020304" charset="0"/>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700" b="0" i="0">
                <a:solidFill>
                  <a:schemeClr val="tx1"/>
                </a:solidFill>
                <a:latin typeface="Times New Roman" panose="02020603050405020304" charset="0"/>
                <a:cs typeface="Times New Roman" panose="02020603050405020304" charset="0"/>
              </a:defRPr>
            </a:lvl1pPr>
          </a:lstStyle>
          <a:p/>
        </p:txBody>
      </p:sp>
      <p:sp>
        <p:nvSpPr>
          <p:cNvPr id="4" name="Holder 4"/>
          <p:cNvSpPr>
            <a:spLocks noGrp="1"/>
          </p:cNvSpPr>
          <p:nvPr>
            <p:ph type="ftr" sz="quarter" idx="5"/>
          </p:nvPr>
        </p:nvSpPr>
        <p:spPr/>
        <p:txBody>
          <a:bodyPr lIns="0" tIns="0" rIns="0" bIns="0"/>
          <a:lstStyle>
            <a:lvl1pPr>
              <a:defRPr sz="1200" b="0" i="0">
                <a:solidFill>
                  <a:srgbClr val="404040"/>
                </a:solidFill>
                <a:latin typeface="Carlito"/>
                <a:cs typeface="Carlito"/>
              </a:defRPr>
            </a:lvl1pPr>
          </a:lstStyle>
          <a:p>
            <a:pPr marL="12700">
              <a:lnSpc>
                <a:spcPct val="100000"/>
              </a:lnSpc>
              <a:spcBef>
                <a:spcPts val="40"/>
              </a:spcBef>
            </a:pPr>
            <a:endParaRPr spc="-10" dirty="0">
              <a:latin typeface="Times New Roman" panose="02020603050405020304" charset="0"/>
              <a:ea typeface="Times New Roman" panose="02020603050405020304" charset="0"/>
              <a:cs typeface="Times New Roman" panose="02020603050405020304" charset="0"/>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404040"/>
                </a:solidFill>
                <a:latin typeface="Times New Roman" panose="02020603050405020304" charset="0"/>
                <a:cs typeface="Times New Roman" panose="02020603050405020304" charset="0"/>
              </a:defRPr>
            </a:lvl1pPr>
          </a:lstStyle>
          <a:p>
            <a:pPr marL="38100">
              <a:lnSpc>
                <a:spcPct val="100000"/>
              </a:lnSpc>
              <a:spcBef>
                <a:spcPts val="40"/>
              </a:spcBef>
            </a:pPr>
            <a:fld id="{81D60167-4931-47E6-BA6A-407CBD079E47}" type="slidenum">
              <a:rPr spc="-25" dirty="0"/>
            </a:fld>
            <a:endParaRPr spc="-25"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charset="0"/>
                <a:cs typeface="Times New Roman" panose="02020603050405020304" charset="0"/>
              </a:defRPr>
            </a:lvl1pPr>
          </a:lstStyle>
          <a:p/>
        </p:txBody>
      </p:sp>
      <p:sp>
        <p:nvSpPr>
          <p:cNvPr id="3" name="Holder 3"/>
          <p:cNvSpPr>
            <a:spLocks noGrp="1"/>
          </p:cNvSpPr>
          <p:nvPr>
            <p:ph type="body" idx="1"/>
          </p:nvPr>
        </p:nvSpPr>
        <p:spPr/>
        <p:txBody>
          <a:bodyPr lIns="0" tIns="0" rIns="0" bIns="0"/>
          <a:lstStyle>
            <a:lvl1pPr>
              <a:defRPr sz="3700" b="0" i="0">
                <a:solidFill>
                  <a:schemeClr val="tx1"/>
                </a:solidFill>
                <a:latin typeface="Times New Roman" panose="02020603050405020304" charset="0"/>
                <a:cs typeface="Times New Roman" panose="02020603050405020304" charset="0"/>
              </a:defRPr>
            </a:lvl1pPr>
          </a:lstStyle>
          <a:p/>
        </p:txBody>
      </p:sp>
      <p:sp>
        <p:nvSpPr>
          <p:cNvPr id="4" name="Holder 4"/>
          <p:cNvSpPr>
            <a:spLocks noGrp="1"/>
          </p:cNvSpPr>
          <p:nvPr>
            <p:ph type="ftr" sz="quarter" idx="5"/>
          </p:nvPr>
        </p:nvSpPr>
        <p:spPr/>
        <p:txBody>
          <a:bodyPr lIns="0" tIns="0" rIns="0" bIns="0"/>
          <a:lstStyle>
            <a:lvl1pPr>
              <a:defRPr sz="1200" b="0" i="0">
                <a:solidFill>
                  <a:srgbClr val="404040"/>
                </a:solidFill>
                <a:latin typeface="Carlito"/>
                <a:cs typeface="Carlito"/>
              </a:defRPr>
            </a:lvl1pPr>
          </a:lstStyle>
          <a:p>
            <a:pPr marL="12700">
              <a:lnSpc>
                <a:spcPct val="100000"/>
              </a:lnSpc>
              <a:spcBef>
                <a:spcPts val="40"/>
              </a:spcBef>
            </a:pPr>
            <a:endParaRPr spc="-10" dirty="0">
              <a:latin typeface="Times New Roman" panose="02020603050405020304" charset="0"/>
              <a:ea typeface="Times New Roman" panose="02020603050405020304" charset="0"/>
              <a:cs typeface="Times New Roman" panose="02020603050405020304" charset="0"/>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404040"/>
                </a:solidFill>
                <a:latin typeface="Times New Roman" panose="02020603050405020304" charset="0"/>
                <a:cs typeface="Times New Roman" panose="02020603050405020304" charset="0"/>
              </a:defRPr>
            </a:lvl1pPr>
          </a:lstStyle>
          <a:p>
            <a:pPr marL="38100">
              <a:lnSpc>
                <a:spcPct val="100000"/>
              </a:lnSpc>
              <a:spcBef>
                <a:spcPts val="40"/>
              </a:spcBef>
            </a:pPr>
            <a:fld id="{81D60167-4931-47E6-BA6A-407CBD079E47}" type="slidenum">
              <a:rPr spc="-25" dirty="0"/>
            </a:fld>
            <a:endParaRPr spc="-25"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944225" y="6290647"/>
            <a:ext cx="914662" cy="458522"/>
          </a:xfrm>
          <a:prstGeom prst="rect">
            <a:avLst/>
          </a:prstGeom>
        </p:spPr>
      </p:pic>
      <p:pic>
        <p:nvPicPr>
          <p:cNvPr id="17" name="bg object 17"/>
          <p:cNvPicPr/>
          <p:nvPr/>
        </p:nvPicPr>
        <p:blipFill>
          <a:blip r:embed="rId3" cstate="print"/>
          <a:stretch>
            <a:fillRect/>
          </a:stretch>
        </p:blipFill>
        <p:spPr>
          <a:xfrm>
            <a:off x="9598152" y="6291071"/>
            <a:ext cx="1085088" cy="460248"/>
          </a:xfrm>
          <a:prstGeom prst="rect">
            <a:avLst/>
          </a:prstGeom>
        </p:spPr>
      </p:pic>
      <p:sp>
        <p:nvSpPr>
          <p:cNvPr id="18" name="bg object 18"/>
          <p:cNvSpPr/>
          <p:nvPr/>
        </p:nvSpPr>
        <p:spPr>
          <a:xfrm>
            <a:off x="0" y="6156807"/>
            <a:ext cx="12192635" cy="0"/>
          </a:xfrm>
          <a:custGeom>
            <a:avLst/>
            <a:gdLst/>
            <a:ahLst/>
            <a:cxnLst/>
            <a:rect l="l" t="t" r="r" b="b"/>
            <a:pathLst>
              <a:path w="12192635">
                <a:moveTo>
                  <a:pt x="0" y="0"/>
                </a:moveTo>
                <a:lnTo>
                  <a:pt x="12192006" y="1"/>
                </a:lnTo>
              </a:path>
            </a:pathLst>
          </a:custGeom>
          <a:ln w="12700">
            <a:solidFill>
              <a:srgbClr val="0F0F70"/>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9" name="bg object 19"/>
          <p:cNvPicPr/>
          <p:nvPr/>
        </p:nvPicPr>
        <p:blipFill>
          <a:blip r:embed="rId4" cstate="print"/>
          <a:stretch>
            <a:fillRect/>
          </a:stretch>
        </p:blipFill>
        <p:spPr>
          <a:xfrm>
            <a:off x="539251" y="1669524"/>
            <a:ext cx="5813682" cy="2578122"/>
          </a:xfrm>
          <a:prstGeom prst="rect">
            <a:avLst/>
          </a:prstGeom>
        </p:spPr>
      </p:pic>
      <p:sp>
        <p:nvSpPr>
          <p:cNvPr id="20" name="bg object 20"/>
          <p:cNvSpPr/>
          <p:nvPr/>
        </p:nvSpPr>
        <p:spPr>
          <a:xfrm>
            <a:off x="382628" y="1475333"/>
            <a:ext cx="5977255" cy="2868295"/>
          </a:xfrm>
          <a:custGeom>
            <a:avLst/>
            <a:gdLst/>
            <a:ahLst/>
            <a:cxnLst/>
            <a:rect l="l" t="t" r="r" b="b"/>
            <a:pathLst>
              <a:path w="5977255" h="2868295">
                <a:moveTo>
                  <a:pt x="0" y="0"/>
                </a:moveTo>
                <a:lnTo>
                  <a:pt x="5976663" y="0"/>
                </a:lnTo>
                <a:lnTo>
                  <a:pt x="5976663" y="2867891"/>
                </a:lnTo>
                <a:lnTo>
                  <a:pt x="0" y="2867891"/>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1" name="bg object 21"/>
          <p:cNvSpPr/>
          <p:nvPr/>
        </p:nvSpPr>
        <p:spPr>
          <a:xfrm>
            <a:off x="5195781" y="2606388"/>
            <a:ext cx="2508885" cy="1534160"/>
          </a:xfrm>
          <a:custGeom>
            <a:avLst/>
            <a:gdLst/>
            <a:ahLst/>
            <a:cxnLst/>
            <a:rect l="l" t="t" r="r" b="b"/>
            <a:pathLst>
              <a:path w="2508884" h="1534160">
                <a:moveTo>
                  <a:pt x="1691915" y="0"/>
                </a:moveTo>
                <a:lnTo>
                  <a:pt x="1638075" y="534"/>
                </a:lnTo>
                <a:lnTo>
                  <a:pt x="1583432" y="1705"/>
                </a:lnTo>
                <a:lnTo>
                  <a:pt x="1376395" y="8078"/>
                </a:lnTo>
                <a:lnTo>
                  <a:pt x="1296243" y="9545"/>
                </a:lnTo>
                <a:lnTo>
                  <a:pt x="1084247" y="15141"/>
                </a:lnTo>
                <a:lnTo>
                  <a:pt x="1035056" y="15949"/>
                </a:lnTo>
                <a:lnTo>
                  <a:pt x="983415" y="16384"/>
                </a:lnTo>
                <a:lnTo>
                  <a:pt x="929244" y="16330"/>
                </a:lnTo>
                <a:lnTo>
                  <a:pt x="872462" y="15672"/>
                </a:lnTo>
                <a:lnTo>
                  <a:pt x="812989" y="14295"/>
                </a:lnTo>
                <a:lnTo>
                  <a:pt x="750746" y="12084"/>
                </a:lnTo>
                <a:lnTo>
                  <a:pt x="620723" y="5976"/>
                </a:lnTo>
                <a:lnTo>
                  <a:pt x="558871" y="4334"/>
                </a:lnTo>
                <a:lnTo>
                  <a:pt x="499860" y="3775"/>
                </a:lnTo>
                <a:lnTo>
                  <a:pt x="443453" y="4077"/>
                </a:lnTo>
                <a:lnTo>
                  <a:pt x="389414" y="5017"/>
                </a:lnTo>
                <a:lnTo>
                  <a:pt x="337507" y="6375"/>
                </a:lnTo>
                <a:lnTo>
                  <a:pt x="192217" y="10732"/>
                </a:lnTo>
                <a:lnTo>
                  <a:pt x="146476" y="11539"/>
                </a:lnTo>
                <a:lnTo>
                  <a:pt x="101685" y="11655"/>
                </a:lnTo>
                <a:lnTo>
                  <a:pt x="57610" y="10856"/>
                </a:lnTo>
                <a:lnTo>
                  <a:pt x="14012" y="8922"/>
                </a:lnTo>
                <a:lnTo>
                  <a:pt x="22008" y="266409"/>
                </a:lnTo>
                <a:lnTo>
                  <a:pt x="23335" y="321147"/>
                </a:lnTo>
                <a:lnTo>
                  <a:pt x="24195" y="372191"/>
                </a:lnTo>
                <a:lnTo>
                  <a:pt x="24489" y="419619"/>
                </a:lnTo>
                <a:lnTo>
                  <a:pt x="24119" y="463511"/>
                </a:lnTo>
                <a:lnTo>
                  <a:pt x="22985" y="503946"/>
                </a:lnTo>
                <a:lnTo>
                  <a:pt x="20989" y="541003"/>
                </a:lnTo>
                <a:lnTo>
                  <a:pt x="18031" y="574762"/>
                </a:lnTo>
                <a:lnTo>
                  <a:pt x="8544" y="645673"/>
                </a:lnTo>
                <a:lnTo>
                  <a:pt x="4383" y="689392"/>
                </a:lnTo>
                <a:lnTo>
                  <a:pt x="1555" y="736172"/>
                </a:lnTo>
                <a:lnTo>
                  <a:pt x="85" y="785729"/>
                </a:lnTo>
                <a:lnTo>
                  <a:pt x="0" y="837779"/>
                </a:lnTo>
                <a:lnTo>
                  <a:pt x="1324" y="892036"/>
                </a:lnTo>
                <a:lnTo>
                  <a:pt x="4083" y="948216"/>
                </a:lnTo>
                <a:lnTo>
                  <a:pt x="8304" y="1006035"/>
                </a:lnTo>
                <a:lnTo>
                  <a:pt x="14012" y="1065206"/>
                </a:lnTo>
                <a:lnTo>
                  <a:pt x="18670" y="1122085"/>
                </a:lnTo>
                <a:lnTo>
                  <a:pt x="20273" y="1174173"/>
                </a:lnTo>
                <a:lnTo>
                  <a:pt x="19631" y="1222902"/>
                </a:lnTo>
                <a:lnTo>
                  <a:pt x="17555" y="1269709"/>
                </a:lnTo>
                <a:lnTo>
                  <a:pt x="12339" y="1363292"/>
                </a:lnTo>
                <a:lnTo>
                  <a:pt x="10820" y="1412938"/>
                </a:lnTo>
                <a:lnTo>
                  <a:pt x="11108" y="1466400"/>
                </a:lnTo>
                <a:lnTo>
                  <a:pt x="14012" y="1525111"/>
                </a:lnTo>
                <a:lnTo>
                  <a:pt x="63735" y="1530450"/>
                </a:lnTo>
                <a:lnTo>
                  <a:pt x="111913" y="1533114"/>
                </a:lnTo>
                <a:lnTo>
                  <a:pt x="159011" y="1533616"/>
                </a:lnTo>
                <a:lnTo>
                  <a:pt x="205494" y="1532466"/>
                </a:lnTo>
                <a:lnTo>
                  <a:pt x="251827" y="1530175"/>
                </a:lnTo>
                <a:lnTo>
                  <a:pt x="345903" y="1524215"/>
                </a:lnTo>
                <a:lnTo>
                  <a:pt x="394577" y="1521567"/>
                </a:lnTo>
                <a:lnTo>
                  <a:pt x="444961" y="1519821"/>
                </a:lnTo>
                <a:lnTo>
                  <a:pt x="497520" y="1519490"/>
                </a:lnTo>
                <a:lnTo>
                  <a:pt x="552721" y="1521083"/>
                </a:lnTo>
                <a:lnTo>
                  <a:pt x="666676" y="1528972"/>
                </a:lnTo>
                <a:lnTo>
                  <a:pt x="722653" y="1530802"/>
                </a:lnTo>
                <a:lnTo>
                  <a:pt x="778688" y="1530980"/>
                </a:lnTo>
                <a:lnTo>
                  <a:pt x="834511" y="1529883"/>
                </a:lnTo>
                <a:lnTo>
                  <a:pt x="889850" y="1527890"/>
                </a:lnTo>
                <a:lnTo>
                  <a:pt x="1050258" y="1520322"/>
                </a:lnTo>
                <a:lnTo>
                  <a:pt x="1100955" y="1518530"/>
                </a:lnTo>
                <a:lnTo>
                  <a:pt x="1149815" y="1517735"/>
                </a:lnTo>
                <a:lnTo>
                  <a:pt x="1196568" y="1518314"/>
                </a:lnTo>
                <a:lnTo>
                  <a:pt x="1240941" y="1520647"/>
                </a:lnTo>
                <a:lnTo>
                  <a:pt x="1329971" y="1530365"/>
                </a:lnTo>
                <a:lnTo>
                  <a:pt x="1376823" y="1533079"/>
                </a:lnTo>
                <a:lnTo>
                  <a:pt x="1423536" y="1533750"/>
                </a:lnTo>
                <a:lnTo>
                  <a:pt x="1470425" y="1532874"/>
                </a:lnTo>
                <a:lnTo>
                  <a:pt x="1517803" y="1530947"/>
                </a:lnTo>
                <a:lnTo>
                  <a:pt x="1615282" y="1525927"/>
                </a:lnTo>
                <a:lnTo>
                  <a:pt x="1666011" y="1523826"/>
                </a:lnTo>
                <a:lnTo>
                  <a:pt x="1718484" y="1522659"/>
                </a:lnTo>
                <a:lnTo>
                  <a:pt x="1773017" y="1522922"/>
                </a:lnTo>
                <a:lnTo>
                  <a:pt x="1880548" y="1526993"/>
                </a:lnTo>
                <a:lnTo>
                  <a:pt x="1933543" y="1527255"/>
                </a:lnTo>
                <a:lnTo>
                  <a:pt x="1988307" y="1526253"/>
                </a:lnTo>
                <a:lnTo>
                  <a:pt x="2044242" y="1524344"/>
                </a:lnTo>
                <a:lnTo>
                  <a:pt x="2213085" y="1516734"/>
                </a:lnTo>
                <a:lnTo>
                  <a:pt x="2267716" y="1514758"/>
                </a:lnTo>
                <a:lnTo>
                  <a:pt x="2320525" y="1513656"/>
                </a:lnTo>
                <a:lnTo>
                  <a:pt x="2370913" y="1513784"/>
                </a:lnTo>
                <a:lnTo>
                  <a:pt x="2418280" y="1515498"/>
                </a:lnTo>
                <a:lnTo>
                  <a:pt x="2462029" y="1519155"/>
                </a:lnTo>
                <a:lnTo>
                  <a:pt x="2501561" y="1525111"/>
                </a:lnTo>
                <a:lnTo>
                  <a:pt x="2503806" y="1454998"/>
                </a:lnTo>
                <a:lnTo>
                  <a:pt x="2504197" y="1390255"/>
                </a:lnTo>
                <a:lnTo>
                  <a:pt x="2503201" y="1330430"/>
                </a:lnTo>
                <a:lnTo>
                  <a:pt x="2501288" y="1275066"/>
                </a:lnTo>
                <a:lnTo>
                  <a:pt x="2496583" y="1175904"/>
                </a:lnTo>
                <a:lnTo>
                  <a:pt x="2494729" y="1131196"/>
                </a:lnTo>
                <a:lnTo>
                  <a:pt x="2493831" y="1089130"/>
                </a:lnTo>
                <a:lnTo>
                  <a:pt x="2494358" y="1049252"/>
                </a:lnTo>
                <a:lnTo>
                  <a:pt x="2496778" y="1011105"/>
                </a:lnTo>
                <a:lnTo>
                  <a:pt x="2501561" y="974236"/>
                </a:lnTo>
                <a:lnTo>
                  <a:pt x="2506683" y="927665"/>
                </a:lnTo>
                <a:lnTo>
                  <a:pt x="2507852" y="877577"/>
                </a:lnTo>
                <a:lnTo>
                  <a:pt x="2506212" y="824992"/>
                </a:lnTo>
                <a:lnTo>
                  <a:pt x="2502911" y="770934"/>
                </a:lnTo>
                <a:lnTo>
                  <a:pt x="2499092" y="716425"/>
                </a:lnTo>
                <a:lnTo>
                  <a:pt x="2495903" y="662487"/>
                </a:lnTo>
                <a:lnTo>
                  <a:pt x="2494487" y="610141"/>
                </a:lnTo>
                <a:lnTo>
                  <a:pt x="2495992" y="560411"/>
                </a:lnTo>
                <a:lnTo>
                  <a:pt x="2506761" y="470875"/>
                </a:lnTo>
                <a:lnTo>
                  <a:pt x="2508551" y="420865"/>
                </a:lnTo>
                <a:lnTo>
                  <a:pt x="2507777" y="366160"/>
                </a:lnTo>
                <a:lnTo>
                  <a:pt x="2505285" y="308630"/>
                </a:lnTo>
                <a:lnTo>
                  <a:pt x="2498524" y="192582"/>
                </a:lnTo>
                <a:lnTo>
                  <a:pt x="2495945" y="137806"/>
                </a:lnTo>
                <a:lnTo>
                  <a:pt x="2495029" y="87690"/>
                </a:lnTo>
                <a:lnTo>
                  <a:pt x="2496619" y="44105"/>
                </a:lnTo>
                <a:lnTo>
                  <a:pt x="2501561" y="8922"/>
                </a:lnTo>
                <a:lnTo>
                  <a:pt x="2464686" y="9205"/>
                </a:lnTo>
                <a:lnTo>
                  <a:pt x="2420069" y="10116"/>
                </a:lnTo>
                <a:lnTo>
                  <a:pt x="2194329" y="15961"/>
                </a:lnTo>
                <a:lnTo>
                  <a:pt x="2133611" y="16954"/>
                </a:lnTo>
                <a:lnTo>
                  <a:pt x="2074193" y="17352"/>
                </a:lnTo>
                <a:lnTo>
                  <a:pt x="2017583" y="16951"/>
                </a:lnTo>
                <a:lnTo>
                  <a:pt x="1965287" y="15549"/>
                </a:lnTo>
                <a:lnTo>
                  <a:pt x="1918813" y="12940"/>
                </a:lnTo>
                <a:lnTo>
                  <a:pt x="1838827" y="4564"/>
                </a:lnTo>
                <a:lnTo>
                  <a:pt x="1793269" y="1780"/>
                </a:lnTo>
                <a:lnTo>
                  <a:pt x="1743972" y="337"/>
                </a:lnTo>
                <a:lnTo>
                  <a:pt x="169191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2" name="bg object 22"/>
          <p:cNvSpPr/>
          <p:nvPr/>
        </p:nvSpPr>
        <p:spPr>
          <a:xfrm>
            <a:off x="5204430" y="2604324"/>
            <a:ext cx="2498090" cy="1544955"/>
          </a:xfrm>
          <a:custGeom>
            <a:avLst/>
            <a:gdLst/>
            <a:ahLst/>
            <a:cxnLst/>
            <a:rect l="l" t="t" r="r" b="b"/>
            <a:pathLst>
              <a:path w="2498090" h="1544954">
                <a:moveTo>
                  <a:pt x="5363" y="10986"/>
                </a:moveTo>
                <a:lnTo>
                  <a:pt x="66165" y="7056"/>
                </a:lnTo>
                <a:lnTo>
                  <a:pt x="124066" y="4033"/>
                </a:lnTo>
                <a:lnTo>
                  <a:pt x="179295" y="1876"/>
                </a:lnTo>
                <a:lnTo>
                  <a:pt x="232084" y="545"/>
                </a:lnTo>
                <a:lnTo>
                  <a:pt x="282663" y="0"/>
                </a:lnTo>
                <a:lnTo>
                  <a:pt x="331262" y="200"/>
                </a:lnTo>
                <a:lnTo>
                  <a:pt x="378112" y="1107"/>
                </a:lnTo>
                <a:lnTo>
                  <a:pt x="423442" y="2679"/>
                </a:lnTo>
                <a:lnTo>
                  <a:pt x="467484" y="4876"/>
                </a:lnTo>
                <a:lnTo>
                  <a:pt x="510468" y="7659"/>
                </a:lnTo>
                <a:lnTo>
                  <a:pt x="552625" y="10986"/>
                </a:lnTo>
                <a:lnTo>
                  <a:pt x="594379" y="13272"/>
                </a:lnTo>
                <a:lnTo>
                  <a:pt x="642139" y="13819"/>
                </a:lnTo>
                <a:lnTo>
                  <a:pt x="694651" y="13023"/>
                </a:lnTo>
                <a:lnTo>
                  <a:pt x="750663" y="11283"/>
                </a:lnTo>
                <a:lnTo>
                  <a:pt x="808924" y="8995"/>
                </a:lnTo>
                <a:lnTo>
                  <a:pt x="868181" y="6556"/>
                </a:lnTo>
                <a:lnTo>
                  <a:pt x="927181" y="4363"/>
                </a:lnTo>
                <a:lnTo>
                  <a:pt x="984674" y="2813"/>
                </a:lnTo>
                <a:lnTo>
                  <a:pt x="1039405" y="2303"/>
                </a:lnTo>
                <a:lnTo>
                  <a:pt x="1090124" y="3231"/>
                </a:lnTo>
                <a:lnTo>
                  <a:pt x="1135577" y="5993"/>
                </a:lnTo>
                <a:lnTo>
                  <a:pt x="1174513" y="10986"/>
                </a:lnTo>
                <a:lnTo>
                  <a:pt x="1210506" y="15870"/>
                </a:lnTo>
                <a:lnTo>
                  <a:pt x="1252732" y="19145"/>
                </a:lnTo>
                <a:lnTo>
                  <a:pt x="1300204" y="21026"/>
                </a:lnTo>
                <a:lnTo>
                  <a:pt x="1351933" y="21732"/>
                </a:lnTo>
                <a:lnTo>
                  <a:pt x="1406932" y="21480"/>
                </a:lnTo>
                <a:lnTo>
                  <a:pt x="1464214" y="20485"/>
                </a:lnTo>
                <a:lnTo>
                  <a:pt x="1522791" y="18966"/>
                </a:lnTo>
                <a:lnTo>
                  <a:pt x="1581676" y="17139"/>
                </a:lnTo>
                <a:lnTo>
                  <a:pt x="1639881" y="15222"/>
                </a:lnTo>
                <a:lnTo>
                  <a:pt x="1696419" y="13431"/>
                </a:lnTo>
                <a:lnTo>
                  <a:pt x="1750302" y="11983"/>
                </a:lnTo>
                <a:lnTo>
                  <a:pt x="1800543" y="11096"/>
                </a:lnTo>
                <a:lnTo>
                  <a:pt x="1846154" y="10986"/>
                </a:lnTo>
                <a:lnTo>
                  <a:pt x="1889380" y="11047"/>
                </a:lnTo>
                <a:lnTo>
                  <a:pt x="1933213" y="10616"/>
                </a:lnTo>
                <a:lnTo>
                  <a:pt x="1977784" y="9823"/>
                </a:lnTo>
                <a:lnTo>
                  <a:pt x="2023223" y="8801"/>
                </a:lnTo>
                <a:lnTo>
                  <a:pt x="2069663" y="7681"/>
                </a:lnTo>
                <a:lnTo>
                  <a:pt x="2117233" y="6595"/>
                </a:lnTo>
                <a:lnTo>
                  <a:pt x="2166066" y="5674"/>
                </a:lnTo>
                <a:lnTo>
                  <a:pt x="2216292" y="5050"/>
                </a:lnTo>
                <a:lnTo>
                  <a:pt x="2268043" y="4854"/>
                </a:lnTo>
                <a:lnTo>
                  <a:pt x="2321449" y="5218"/>
                </a:lnTo>
                <a:lnTo>
                  <a:pt x="2376643" y="6274"/>
                </a:lnTo>
                <a:lnTo>
                  <a:pt x="2433754" y="8153"/>
                </a:lnTo>
                <a:lnTo>
                  <a:pt x="2492914" y="10986"/>
                </a:lnTo>
                <a:lnTo>
                  <a:pt x="2486968" y="46427"/>
                </a:lnTo>
                <a:lnTo>
                  <a:pt x="2482800" y="85824"/>
                </a:lnTo>
                <a:lnTo>
                  <a:pt x="2480213" y="128742"/>
                </a:lnTo>
                <a:lnTo>
                  <a:pt x="2479011" y="174747"/>
                </a:lnTo>
                <a:lnTo>
                  <a:pt x="2478998" y="223404"/>
                </a:lnTo>
                <a:lnTo>
                  <a:pt x="2479979" y="274279"/>
                </a:lnTo>
                <a:lnTo>
                  <a:pt x="2481756" y="326937"/>
                </a:lnTo>
                <a:lnTo>
                  <a:pt x="2484134" y="380943"/>
                </a:lnTo>
                <a:lnTo>
                  <a:pt x="2486918" y="435863"/>
                </a:lnTo>
                <a:lnTo>
                  <a:pt x="2489909" y="491262"/>
                </a:lnTo>
                <a:lnTo>
                  <a:pt x="2492914" y="546707"/>
                </a:lnTo>
                <a:lnTo>
                  <a:pt x="2495229" y="609864"/>
                </a:lnTo>
                <a:lnTo>
                  <a:pt x="2495412" y="665417"/>
                </a:lnTo>
                <a:lnTo>
                  <a:pt x="2494127" y="715332"/>
                </a:lnTo>
                <a:lnTo>
                  <a:pt x="2492042" y="761578"/>
                </a:lnTo>
                <a:lnTo>
                  <a:pt x="2489823" y="806122"/>
                </a:lnTo>
                <a:lnTo>
                  <a:pt x="2488134" y="850930"/>
                </a:lnTo>
                <a:lnTo>
                  <a:pt x="2487642" y="897970"/>
                </a:lnTo>
                <a:lnTo>
                  <a:pt x="2489014" y="949211"/>
                </a:lnTo>
                <a:lnTo>
                  <a:pt x="2492914" y="1006618"/>
                </a:lnTo>
                <a:lnTo>
                  <a:pt x="2496536" y="1058935"/>
                </a:lnTo>
                <a:lnTo>
                  <a:pt x="2498030" y="1106898"/>
                </a:lnTo>
                <a:lnTo>
                  <a:pt x="2497892" y="1152117"/>
                </a:lnTo>
                <a:lnTo>
                  <a:pt x="2496619" y="1196205"/>
                </a:lnTo>
                <a:lnTo>
                  <a:pt x="2494706" y="1240771"/>
                </a:lnTo>
                <a:lnTo>
                  <a:pt x="2492650" y="1287427"/>
                </a:lnTo>
                <a:lnTo>
                  <a:pt x="2490947" y="1337785"/>
                </a:lnTo>
                <a:lnTo>
                  <a:pt x="2490093" y="1393455"/>
                </a:lnTo>
                <a:lnTo>
                  <a:pt x="2490583" y="1456048"/>
                </a:lnTo>
                <a:lnTo>
                  <a:pt x="2492914" y="1527177"/>
                </a:lnTo>
                <a:lnTo>
                  <a:pt x="2438032" y="1532396"/>
                </a:lnTo>
                <a:lnTo>
                  <a:pt x="2383089" y="1536768"/>
                </a:lnTo>
                <a:lnTo>
                  <a:pt x="2328448" y="1540228"/>
                </a:lnTo>
                <a:lnTo>
                  <a:pt x="2274471" y="1542709"/>
                </a:lnTo>
                <a:lnTo>
                  <a:pt x="2221520" y="1544147"/>
                </a:lnTo>
                <a:lnTo>
                  <a:pt x="2169958" y="1544475"/>
                </a:lnTo>
                <a:lnTo>
                  <a:pt x="2120146" y="1543627"/>
                </a:lnTo>
                <a:lnTo>
                  <a:pt x="2072447" y="1541540"/>
                </a:lnTo>
                <a:lnTo>
                  <a:pt x="2027224" y="1538146"/>
                </a:lnTo>
                <a:lnTo>
                  <a:pt x="1984839" y="1533380"/>
                </a:lnTo>
                <a:lnTo>
                  <a:pt x="1945654" y="1527177"/>
                </a:lnTo>
                <a:lnTo>
                  <a:pt x="1906887" y="1521961"/>
                </a:lnTo>
                <a:lnTo>
                  <a:pt x="1865591" y="1519761"/>
                </a:lnTo>
                <a:lnTo>
                  <a:pt x="1821877" y="1519921"/>
                </a:lnTo>
                <a:lnTo>
                  <a:pt x="1775854" y="1521781"/>
                </a:lnTo>
                <a:lnTo>
                  <a:pt x="1727635" y="1524685"/>
                </a:lnTo>
                <a:lnTo>
                  <a:pt x="1677330" y="1527974"/>
                </a:lnTo>
                <a:lnTo>
                  <a:pt x="1625049" y="1530990"/>
                </a:lnTo>
                <a:lnTo>
                  <a:pt x="1570904" y="1533077"/>
                </a:lnTo>
                <a:lnTo>
                  <a:pt x="1515006" y="1533575"/>
                </a:lnTo>
                <a:lnTo>
                  <a:pt x="1457465" y="1531828"/>
                </a:lnTo>
                <a:lnTo>
                  <a:pt x="1398393" y="1527177"/>
                </a:lnTo>
                <a:lnTo>
                  <a:pt x="1339724" y="1521473"/>
                </a:lnTo>
                <a:lnTo>
                  <a:pt x="1283229" y="1516988"/>
                </a:lnTo>
                <a:lnTo>
                  <a:pt x="1228779" y="1513696"/>
                </a:lnTo>
                <a:lnTo>
                  <a:pt x="1176244" y="1511570"/>
                </a:lnTo>
                <a:lnTo>
                  <a:pt x="1125492" y="1510585"/>
                </a:lnTo>
                <a:lnTo>
                  <a:pt x="1076393" y="1510715"/>
                </a:lnTo>
                <a:lnTo>
                  <a:pt x="1028818" y="1511933"/>
                </a:lnTo>
                <a:lnTo>
                  <a:pt x="982634" y="1514215"/>
                </a:lnTo>
                <a:lnTo>
                  <a:pt x="937712" y="1517533"/>
                </a:lnTo>
                <a:lnTo>
                  <a:pt x="893921" y="1521863"/>
                </a:lnTo>
                <a:lnTo>
                  <a:pt x="851131" y="1527177"/>
                </a:lnTo>
                <a:lnTo>
                  <a:pt x="820751" y="1530200"/>
                </a:lnTo>
                <a:lnTo>
                  <a:pt x="784813" y="1531893"/>
                </a:lnTo>
                <a:lnTo>
                  <a:pt x="743945" y="1532447"/>
                </a:lnTo>
                <a:lnTo>
                  <a:pt x="698774" y="1532051"/>
                </a:lnTo>
                <a:lnTo>
                  <a:pt x="649927" y="1530897"/>
                </a:lnTo>
                <a:lnTo>
                  <a:pt x="598031" y="1529174"/>
                </a:lnTo>
                <a:lnTo>
                  <a:pt x="543714" y="1527073"/>
                </a:lnTo>
                <a:lnTo>
                  <a:pt x="487603" y="1524784"/>
                </a:lnTo>
                <a:lnTo>
                  <a:pt x="430325" y="1522499"/>
                </a:lnTo>
                <a:lnTo>
                  <a:pt x="372507" y="1520407"/>
                </a:lnTo>
                <a:lnTo>
                  <a:pt x="314777" y="1518699"/>
                </a:lnTo>
                <a:lnTo>
                  <a:pt x="257762" y="1517566"/>
                </a:lnTo>
                <a:lnTo>
                  <a:pt x="202088" y="1517197"/>
                </a:lnTo>
                <a:lnTo>
                  <a:pt x="148385" y="1517783"/>
                </a:lnTo>
                <a:lnTo>
                  <a:pt x="97278" y="1519515"/>
                </a:lnTo>
                <a:lnTo>
                  <a:pt x="49395" y="1522583"/>
                </a:lnTo>
                <a:lnTo>
                  <a:pt x="5363" y="1527177"/>
                </a:lnTo>
                <a:lnTo>
                  <a:pt x="10514" y="1464033"/>
                </a:lnTo>
                <a:lnTo>
                  <a:pt x="13209" y="1410685"/>
                </a:lnTo>
                <a:lnTo>
                  <a:pt x="13941" y="1364637"/>
                </a:lnTo>
                <a:lnTo>
                  <a:pt x="13200" y="1323390"/>
                </a:lnTo>
                <a:lnTo>
                  <a:pt x="11478" y="1284449"/>
                </a:lnTo>
                <a:lnTo>
                  <a:pt x="9268" y="1245317"/>
                </a:lnTo>
                <a:lnTo>
                  <a:pt x="7059" y="1203496"/>
                </a:lnTo>
                <a:lnTo>
                  <a:pt x="5344" y="1156491"/>
                </a:lnTo>
                <a:lnTo>
                  <a:pt x="4615" y="1101803"/>
                </a:lnTo>
                <a:lnTo>
                  <a:pt x="5363" y="1036937"/>
                </a:lnTo>
                <a:lnTo>
                  <a:pt x="6376" y="975273"/>
                </a:lnTo>
                <a:lnTo>
                  <a:pt x="6555" y="918474"/>
                </a:lnTo>
                <a:lnTo>
                  <a:pt x="6111" y="865782"/>
                </a:lnTo>
                <a:lnTo>
                  <a:pt x="5254" y="816441"/>
                </a:lnTo>
                <a:lnTo>
                  <a:pt x="4195" y="769693"/>
                </a:lnTo>
                <a:lnTo>
                  <a:pt x="3143" y="724779"/>
                </a:lnTo>
                <a:lnTo>
                  <a:pt x="2309" y="680943"/>
                </a:lnTo>
                <a:lnTo>
                  <a:pt x="1904" y="637426"/>
                </a:lnTo>
                <a:lnTo>
                  <a:pt x="2138" y="593472"/>
                </a:lnTo>
                <a:lnTo>
                  <a:pt x="3220" y="548323"/>
                </a:lnTo>
                <a:lnTo>
                  <a:pt x="5363" y="501220"/>
                </a:lnTo>
                <a:lnTo>
                  <a:pt x="7361" y="449211"/>
                </a:lnTo>
                <a:lnTo>
                  <a:pt x="7642" y="399183"/>
                </a:lnTo>
                <a:lnTo>
                  <a:pt x="6684" y="350641"/>
                </a:lnTo>
                <a:lnTo>
                  <a:pt x="4963" y="303092"/>
                </a:lnTo>
                <a:lnTo>
                  <a:pt x="2957" y="256041"/>
                </a:lnTo>
                <a:lnTo>
                  <a:pt x="1143" y="208996"/>
                </a:lnTo>
                <a:lnTo>
                  <a:pt x="0" y="161462"/>
                </a:lnTo>
                <a:lnTo>
                  <a:pt x="3" y="112945"/>
                </a:lnTo>
                <a:lnTo>
                  <a:pt x="1632" y="62951"/>
                </a:lnTo>
                <a:lnTo>
                  <a:pt x="5363" y="10986"/>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charset="0"/>
                <a:cs typeface="Times New Roman" panose="02020603050405020304" charset="0"/>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atin typeface="Times New Roman" panose="02020603050405020304" charset="0"/>
                <a:cs typeface="Times New Roman" panose="02020603050405020304" charset="0"/>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atin typeface="Times New Roman" panose="02020603050405020304" charset="0"/>
                <a:cs typeface="Times New Roman" panose="02020603050405020304" charset="0"/>
              </a:defRPr>
            </a:lvl1pPr>
          </a:lstStyle>
          <a:p/>
        </p:txBody>
      </p:sp>
      <p:sp>
        <p:nvSpPr>
          <p:cNvPr id="5" name="Holder 5"/>
          <p:cNvSpPr>
            <a:spLocks noGrp="1"/>
          </p:cNvSpPr>
          <p:nvPr>
            <p:ph type="ftr" sz="quarter" idx="5"/>
          </p:nvPr>
        </p:nvSpPr>
        <p:spPr/>
        <p:txBody>
          <a:bodyPr lIns="0" tIns="0" rIns="0" bIns="0"/>
          <a:lstStyle>
            <a:lvl1pPr>
              <a:defRPr sz="1200" b="0" i="0">
                <a:solidFill>
                  <a:srgbClr val="404040"/>
                </a:solidFill>
                <a:latin typeface="Carlito"/>
                <a:cs typeface="Carlito"/>
              </a:defRPr>
            </a:lvl1pPr>
          </a:lstStyle>
          <a:p>
            <a:pPr marL="12700">
              <a:lnSpc>
                <a:spcPct val="100000"/>
              </a:lnSpc>
              <a:spcBef>
                <a:spcPts val="40"/>
              </a:spcBef>
            </a:pPr>
            <a:endParaRPr spc="-10" dirty="0">
              <a:latin typeface="Times New Roman" panose="02020603050405020304" charset="0"/>
              <a:ea typeface="Times New Roman" panose="02020603050405020304" charset="0"/>
              <a:cs typeface="Times New Roman" panose="02020603050405020304" charset="0"/>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404040"/>
                </a:solidFill>
                <a:latin typeface="Times New Roman" panose="02020603050405020304" charset="0"/>
                <a:cs typeface="Times New Roman" panose="02020603050405020304" charset="0"/>
              </a:defRPr>
            </a:lvl1pPr>
          </a:lstStyle>
          <a:p>
            <a:pPr marL="38100">
              <a:lnSpc>
                <a:spcPct val="100000"/>
              </a:lnSpc>
              <a:spcBef>
                <a:spcPts val="40"/>
              </a:spcBef>
            </a:pPr>
            <a:fld id="{81D60167-4931-47E6-BA6A-407CBD079E47}" type="slidenum">
              <a:rPr spc="-25" dirty="0"/>
            </a:fld>
            <a:endParaRPr spc="-25"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charset="0"/>
                <a:cs typeface="Times New Roman" panose="02020603050405020304" charset="0"/>
              </a:defRPr>
            </a:lvl1pPr>
          </a:lstStyle>
          <a:p/>
        </p:txBody>
      </p:sp>
      <p:sp>
        <p:nvSpPr>
          <p:cNvPr id="3" name="Holder 3"/>
          <p:cNvSpPr>
            <a:spLocks noGrp="1"/>
          </p:cNvSpPr>
          <p:nvPr>
            <p:ph type="ftr" sz="quarter" idx="5"/>
          </p:nvPr>
        </p:nvSpPr>
        <p:spPr/>
        <p:txBody>
          <a:bodyPr lIns="0" tIns="0" rIns="0" bIns="0"/>
          <a:lstStyle>
            <a:lvl1pPr>
              <a:defRPr sz="1200" b="0" i="0">
                <a:solidFill>
                  <a:srgbClr val="404040"/>
                </a:solidFill>
                <a:latin typeface="Carlito"/>
                <a:cs typeface="Carlito"/>
              </a:defRPr>
            </a:lvl1pPr>
          </a:lstStyle>
          <a:p>
            <a:pPr marL="12700">
              <a:lnSpc>
                <a:spcPct val="100000"/>
              </a:lnSpc>
              <a:spcBef>
                <a:spcPts val="40"/>
              </a:spcBef>
            </a:pPr>
            <a:endParaRPr spc="-10" dirty="0">
              <a:latin typeface="Times New Roman" panose="02020603050405020304" charset="0"/>
              <a:ea typeface="Times New Roman" panose="02020603050405020304" charset="0"/>
              <a:cs typeface="Times New Roman" panose="02020603050405020304" charset="0"/>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404040"/>
                </a:solidFill>
                <a:latin typeface="Times New Roman" panose="02020603050405020304" charset="0"/>
                <a:cs typeface="Times New Roman" panose="02020603050405020304" charset="0"/>
              </a:defRPr>
            </a:lvl1pPr>
          </a:lstStyle>
          <a:p>
            <a:pPr marL="38100">
              <a:lnSpc>
                <a:spcPct val="100000"/>
              </a:lnSpc>
              <a:spcBef>
                <a:spcPts val="40"/>
              </a:spcBef>
            </a:pPr>
            <a:fld id="{81D60167-4931-47E6-BA6A-407CBD079E47}" type="slidenum">
              <a:rPr spc="-25" dirty="0"/>
            </a:fld>
            <a:endParaRPr spc="-25"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39996" y="216001"/>
            <a:ext cx="1457159" cy="730478"/>
          </a:xfrm>
          <a:prstGeom prst="rect">
            <a:avLst/>
          </a:prstGeom>
        </p:spPr>
      </p:pic>
      <p:pic>
        <p:nvPicPr>
          <p:cNvPr id="17" name="bg object 17"/>
          <p:cNvPicPr/>
          <p:nvPr/>
        </p:nvPicPr>
        <p:blipFill>
          <a:blip r:embed="rId3" cstate="print"/>
          <a:stretch>
            <a:fillRect/>
          </a:stretch>
        </p:blipFill>
        <p:spPr>
          <a:xfrm>
            <a:off x="10043159" y="5830823"/>
            <a:ext cx="1874520" cy="792479"/>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404040"/>
                </a:solidFill>
                <a:latin typeface="Carlito"/>
                <a:cs typeface="Carlito"/>
              </a:defRPr>
            </a:lvl1pPr>
          </a:lstStyle>
          <a:p>
            <a:pPr marL="12700">
              <a:lnSpc>
                <a:spcPct val="100000"/>
              </a:lnSpc>
              <a:spcBef>
                <a:spcPts val="40"/>
              </a:spcBef>
            </a:pPr>
            <a:endParaRPr spc="-10" dirty="0">
              <a:latin typeface="Times New Roman" panose="02020603050405020304" charset="0"/>
              <a:ea typeface="Times New Roman" panose="02020603050405020304" charset="0"/>
              <a:cs typeface="Times New Roman" panose="02020603050405020304" charset="0"/>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404040"/>
                </a:solidFill>
                <a:latin typeface="Times New Roman" panose="02020603050405020304" charset="0"/>
                <a:cs typeface="Times New Roman" panose="02020603050405020304" charset="0"/>
              </a:defRPr>
            </a:lvl1pPr>
          </a:lstStyle>
          <a:p>
            <a:pPr marL="38100">
              <a:lnSpc>
                <a:spcPct val="100000"/>
              </a:lnSpc>
              <a:spcBef>
                <a:spcPts val="40"/>
              </a:spcBef>
            </a:pPr>
            <a:fld id="{81D60167-4931-47E6-BA6A-407CBD079E47}" type="slidenum">
              <a:rPr spc="-25" dirty="0"/>
            </a:fld>
            <a:endParaRPr spc="-25"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0944225" y="6290647"/>
            <a:ext cx="914662" cy="458522"/>
          </a:xfrm>
          <a:prstGeom prst="rect">
            <a:avLst/>
          </a:prstGeom>
        </p:spPr>
      </p:pic>
      <p:pic>
        <p:nvPicPr>
          <p:cNvPr id="17" name="bg object 17"/>
          <p:cNvPicPr/>
          <p:nvPr/>
        </p:nvPicPr>
        <p:blipFill>
          <a:blip r:embed="rId7" cstate="print"/>
          <a:stretch>
            <a:fillRect/>
          </a:stretch>
        </p:blipFill>
        <p:spPr>
          <a:xfrm>
            <a:off x="9598152" y="6291071"/>
            <a:ext cx="1085088" cy="460248"/>
          </a:xfrm>
          <a:prstGeom prst="rect">
            <a:avLst/>
          </a:prstGeom>
        </p:spPr>
      </p:pic>
      <p:sp>
        <p:nvSpPr>
          <p:cNvPr id="18" name="bg object 18"/>
          <p:cNvSpPr/>
          <p:nvPr/>
        </p:nvSpPr>
        <p:spPr>
          <a:xfrm>
            <a:off x="0" y="6156807"/>
            <a:ext cx="12192635" cy="0"/>
          </a:xfrm>
          <a:custGeom>
            <a:avLst/>
            <a:gdLst/>
            <a:ahLst/>
            <a:cxnLst/>
            <a:rect l="l" t="t" r="r" b="b"/>
            <a:pathLst>
              <a:path w="12192635">
                <a:moveTo>
                  <a:pt x="0" y="0"/>
                </a:moveTo>
                <a:lnTo>
                  <a:pt x="12192006" y="1"/>
                </a:lnTo>
              </a:path>
            </a:pathLst>
          </a:custGeom>
          <a:ln w="12700">
            <a:solidFill>
              <a:srgbClr val="0F0F7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 name="Holder 2"/>
          <p:cNvSpPr>
            <a:spLocks noGrp="1"/>
          </p:cNvSpPr>
          <p:nvPr>
            <p:ph type="title"/>
          </p:nvPr>
        </p:nvSpPr>
        <p:spPr>
          <a:xfrm>
            <a:off x="621219" y="336804"/>
            <a:ext cx="6763384" cy="695960"/>
          </a:xfrm>
          <a:prstGeom prst="rect">
            <a:avLst/>
          </a:prstGeom>
        </p:spPr>
        <p:txBody>
          <a:bodyPr wrap="square" lIns="0" tIns="0" rIns="0" bIns="0">
            <a:spAutoFit/>
          </a:bodyPr>
          <a:lstStyle>
            <a:lvl1pPr>
              <a:defRPr sz="4400" b="0" i="0">
                <a:solidFill>
                  <a:schemeClr val="tx1"/>
                </a:solidFill>
                <a:latin typeface="Carlito"/>
                <a:cs typeface="Carlito"/>
              </a:defRPr>
            </a:lvl1pPr>
          </a:lstStyle>
          <a:p/>
        </p:txBody>
      </p:sp>
      <p:sp>
        <p:nvSpPr>
          <p:cNvPr id="3" name="Holder 3"/>
          <p:cNvSpPr>
            <a:spLocks noGrp="1"/>
          </p:cNvSpPr>
          <p:nvPr>
            <p:ph type="body" idx="1"/>
          </p:nvPr>
        </p:nvSpPr>
        <p:spPr>
          <a:xfrm>
            <a:off x="621217" y="1455927"/>
            <a:ext cx="9058275" cy="4541520"/>
          </a:xfrm>
          <a:prstGeom prst="rect">
            <a:avLst/>
          </a:prstGeom>
        </p:spPr>
        <p:txBody>
          <a:bodyPr wrap="square" lIns="0" tIns="0" rIns="0" bIns="0">
            <a:spAutoFit/>
          </a:bodyPr>
          <a:lstStyle>
            <a:lvl1pPr>
              <a:defRPr sz="3700" b="0" i="0">
                <a:solidFill>
                  <a:schemeClr val="tx1"/>
                </a:solidFill>
                <a:latin typeface="Carlito"/>
                <a:cs typeface="Carlito"/>
              </a:defRPr>
            </a:lvl1pPr>
          </a:lstStyle>
          <a:p/>
        </p:txBody>
      </p:sp>
      <p:sp>
        <p:nvSpPr>
          <p:cNvPr id="4" name="Holder 4"/>
          <p:cNvSpPr>
            <a:spLocks noGrp="1"/>
          </p:cNvSpPr>
          <p:nvPr>
            <p:ph type="ftr" sz="quarter" idx="5"/>
          </p:nvPr>
        </p:nvSpPr>
        <p:spPr>
          <a:xfrm>
            <a:off x="1304569" y="6401488"/>
            <a:ext cx="5080000" cy="211454"/>
          </a:xfrm>
          <a:prstGeom prst="rect">
            <a:avLst/>
          </a:prstGeom>
        </p:spPr>
        <p:txBody>
          <a:bodyPr wrap="square" lIns="0" tIns="0" rIns="0" bIns="0">
            <a:spAutoFit/>
          </a:bodyPr>
          <a:lstStyle>
            <a:lvl1pPr>
              <a:defRPr sz="1200" b="0" i="0">
                <a:solidFill>
                  <a:srgbClr val="404040"/>
                </a:solidFill>
                <a:latin typeface="Carlito"/>
                <a:cs typeface="Carlito"/>
              </a:defRPr>
            </a:lvl1pPr>
          </a:lstStyle>
          <a:p>
            <a:pPr marL="12700">
              <a:lnSpc>
                <a:spcPct val="100000"/>
              </a:lnSpc>
              <a:spcBef>
                <a:spcPts val="40"/>
              </a:spcBef>
            </a:pPr>
            <a:endParaRPr spc="-10" dirty="0">
              <a:latin typeface="Times New Roman" panose="02020603050405020304" charset="0"/>
              <a:ea typeface="Times New Roman" panose="02020603050405020304" charset="0"/>
              <a:cs typeface="Times New Roman" panose="02020603050405020304" charset="0"/>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latin typeface="Times New Roman" panose="02020603050405020304" charset="0"/>
                <a:ea typeface="Times New Roman" panose="02020603050405020304" charset="0"/>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69558" y="6401488"/>
            <a:ext cx="244475" cy="211454"/>
          </a:xfrm>
          <a:prstGeom prst="rect">
            <a:avLst/>
          </a:prstGeom>
        </p:spPr>
        <p:txBody>
          <a:bodyPr wrap="square" lIns="0" tIns="0" rIns="0" bIns="0">
            <a:spAutoFit/>
          </a:bodyPr>
          <a:lstStyle>
            <a:lvl1pPr>
              <a:defRPr sz="1200" b="0" i="0">
                <a:solidFill>
                  <a:srgbClr val="404040"/>
                </a:solidFill>
                <a:latin typeface="Times New Roman" panose="02020603050405020304" charset="0"/>
                <a:ea typeface="Times New Roman" panose="02020603050405020304" charset="0"/>
                <a:cs typeface="Times New Roman" panose="02020603050405020304" charset="0"/>
              </a:defRPr>
            </a:lvl1pPr>
          </a:lstStyle>
          <a:p>
            <a:pPr marL="38100">
              <a:lnSpc>
                <a:spcPct val="100000"/>
              </a:lnSpc>
              <a:spcBef>
                <a:spcPts val="40"/>
              </a:spcBef>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Times New Roman" panose="02020603050405020304" charset="0"/>
          <a:ea typeface="Times New Roman" panose="02020603050405020304" charset="0"/>
          <a:cs typeface="Times New Roman" panose="02020603050405020304" charset="0"/>
          <a:sym typeface="Times New Roman" panose="02020603050405020304" charset="0"/>
        </a:defRPr>
      </a:lvl1pPr>
    </p:titleStyle>
    <p:bodyStyle>
      <a:lvl1pPr marL="0">
        <a:defRPr>
          <a:latin typeface="Times New Roman" panose="02020603050405020304" charset="0"/>
          <a:ea typeface="Times New Roman" panose="02020603050405020304" charset="0"/>
          <a:cs typeface="Times New Roman" panose="02020603050405020304" charset="0"/>
          <a:sym typeface="Times New Roman" panose="0202060305040502030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4.xml"/><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hyperlink" Target="http://www.chromium.org/Home/chromium-security/site-isolation/)" TargetMode="Externa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19600" y="4876800"/>
            <a:ext cx="2975610" cy="984250"/>
          </a:xfrm>
          <a:prstGeom prst="rect">
            <a:avLst/>
          </a:prstGeom>
        </p:spPr>
        <p:txBody>
          <a:bodyPr vert="horz" wrap="square" lIns="0" tIns="190500" rIns="0" bIns="0" rtlCol="0" anchor="t" anchorCtr="0">
            <a:noAutofit/>
          </a:bodyPr>
          <a:lstStyle/>
          <a:p>
            <a:pPr marL="0" indent="0" algn="ctr" eaLnBrk="1" fontAlgn="auto" latinLnBrk="0" hangingPunct="1">
              <a:lnSpc>
                <a:spcPct val="100000"/>
              </a:lnSpc>
              <a:spcBef>
                <a:spcPts val="0"/>
              </a:spcBef>
            </a:pPr>
            <a:r>
              <a:rPr sz="2000" dirty="0">
                <a:solidFill>
                  <a:srgbClr val="F69200"/>
                </a:solidFill>
                <a:latin typeface="Times New Roman" panose="02020603050405020304" charset="0"/>
                <a:ea typeface="Times New Roman" panose="02020603050405020304" charset="0"/>
                <a:cs typeface="Times New Roman" panose="02020603050405020304" charset="0"/>
              </a:rPr>
              <a:t>USENIX</a:t>
            </a:r>
            <a:r>
              <a:rPr sz="2000" spc="-45" dirty="0">
                <a:solidFill>
                  <a:srgbClr val="F69200"/>
                </a:solidFill>
                <a:latin typeface="Times New Roman" panose="02020603050405020304" charset="0"/>
                <a:ea typeface="Times New Roman" panose="02020603050405020304" charset="0"/>
                <a:cs typeface="Times New Roman" panose="02020603050405020304" charset="0"/>
              </a:rPr>
              <a:t> </a:t>
            </a:r>
            <a:r>
              <a:rPr sz="2000" dirty="0">
                <a:solidFill>
                  <a:srgbClr val="F69200"/>
                </a:solidFill>
                <a:latin typeface="Times New Roman" panose="02020603050405020304" charset="0"/>
                <a:ea typeface="Times New Roman" panose="02020603050405020304" charset="0"/>
                <a:cs typeface="Times New Roman" panose="02020603050405020304" charset="0"/>
              </a:rPr>
              <a:t>Security</a:t>
            </a:r>
            <a:endParaRPr sz="1600">
              <a:latin typeface="Times New Roman" panose="02020603050405020304" charset="0"/>
              <a:ea typeface="Times New Roman" panose="02020603050405020304" charset="0"/>
              <a:cs typeface="Times New Roman" panose="02020603050405020304" charset="0"/>
            </a:endParaRPr>
          </a:p>
        </p:txBody>
      </p:sp>
      <p:sp>
        <p:nvSpPr>
          <p:cNvPr id="4" name="灯片编号占位符 3"/>
          <p:cNvSpPr>
            <a:spLocks noGrp="1"/>
          </p:cNvSpPr>
          <p:nvPr>
            <p:ph type="sldNum" sz="quarter" idx="7"/>
          </p:nvPr>
        </p:nvSpPr>
        <p:spPr/>
        <p:txBody>
          <a:bodyPr/>
          <a:p>
            <a:pPr marL="38100">
              <a:lnSpc>
                <a:spcPct val="100000"/>
              </a:lnSpc>
              <a:spcBef>
                <a:spcPts val="40"/>
              </a:spcBef>
            </a:pPr>
            <a:fld id="{81D60167-4931-47E6-BA6A-407CBD079E47}" type="slidenum">
              <a:rPr spc="-25" dirty="0"/>
            </a:fld>
            <a:endParaRPr spc="-25" dirty="0"/>
          </a:p>
        </p:txBody>
      </p:sp>
      <p:pic>
        <p:nvPicPr>
          <p:cNvPr id="7" name="图片 6"/>
          <p:cNvPicPr>
            <a:picLocks noChangeAspect="1"/>
          </p:cNvPicPr>
          <p:nvPr/>
        </p:nvPicPr>
        <p:blipFill>
          <a:blip r:embed="rId1"/>
          <a:stretch>
            <a:fillRect/>
          </a:stretch>
        </p:blipFill>
        <p:spPr>
          <a:xfrm>
            <a:off x="457200" y="1736725"/>
            <a:ext cx="10747375" cy="30911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589" y="3195828"/>
            <a:ext cx="10307955" cy="1293495"/>
          </a:xfrm>
          <a:prstGeom prst="rect">
            <a:avLst/>
          </a:prstGeom>
        </p:spPr>
        <p:txBody>
          <a:bodyPr vert="horz" wrap="square" lIns="0" tIns="93980" rIns="0" bIns="0" rtlCol="0">
            <a:spAutoFit/>
          </a:bodyPr>
          <a:lstStyle/>
          <a:p>
            <a:pPr marL="12700" marR="5080">
              <a:lnSpc>
                <a:spcPts val="4700"/>
              </a:lnSpc>
              <a:spcBef>
                <a:spcPts val="740"/>
              </a:spcBef>
            </a:pPr>
            <a:r>
              <a:rPr dirty="0"/>
              <a:t>What</a:t>
            </a:r>
            <a:r>
              <a:rPr spc="-140" dirty="0"/>
              <a:t> </a:t>
            </a:r>
            <a:r>
              <a:rPr dirty="0"/>
              <a:t>needs</a:t>
            </a:r>
            <a:r>
              <a:rPr spc="-135" dirty="0"/>
              <a:t> </a:t>
            </a:r>
            <a:r>
              <a:rPr dirty="0"/>
              <a:t>to</a:t>
            </a:r>
            <a:r>
              <a:rPr spc="-135" dirty="0"/>
              <a:t> </a:t>
            </a:r>
            <a:r>
              <a:rPr dirty="0"/>
              <a:t>be</a:t>
            </a:r>
            <a:r>
              <a:rPr spc="-140" dirty="0"/>
              <a:t> </a:t>
            </a:r>
            <a:r>
              <a:rPr dirty="0"/>
              <a:t>done</a:t>
            </a:r>
            <a:r>
              <a:rPr spc="-140" dirty="0"/>
              <a:t> </a:t>
            </a:r>
            <a:r>
              <a:rPr dirty="0"/>
              <a:t>in</a:t>
            </a:r>
            <a:r>
              <a:rPr spc="-140" dirty="0"/>
              <a:t> </a:t>
            </a:r>
            <a:r>
              <a:rPr spc="-35" dirty="0"/>
              <a:t>browser</a:t>
            </a:r>
            <a:r>
              <a:rPr spc="-145" dirty="0"/>
              <a:t> </a:t>
            </a:r>
            <a:r>
              <a:rPr spc="-10" dirty="0"/>
              <a:t>extensions </a:t>
            </a:r>
            <a:r>
              <a:rPr dirty="0"/>
              <a:t>to</a:t>
            </a:r>
            <a:r>
              <a:rPr spc="-160" dirty="0"/>
              <a:t> </a:t>
            </a:r>
            <a:r>
              <a:rPr dirty="0"/>
              <a:t>align</a:t>
            </a:r>
            <a:r>
              <a:rPr spc="-165" dirty="0"/>
              <a:t> </a:t>
            </a:r>
            <a:r>
              <a:rPr dirty="0"/>
              <a:t>with</a:t>
            </a:r>
            <a:r>
              <a:rPr spc="-165" dirty="0"/>
              <a:t> </a:t>
            </a:r>
            <a:r>
              <a:rPr dirty="0"/>
              <a:t>the</a:t>
            </a:r>
            <a:r>
              <a:rPr spc="-155" dirty="0"/>
              <a:t> </a:t>
            </a:r>
            <a:r>
              <a:rPr dirty="0"/>
              <a:t>site</a:t>
            </a:r>
            <a:r>
              <a:rPr spc="-160" dirty="0"/>
              <a:t> </a:t>
            </a:r>
            <a:r>
              <a:rPr spc="-10" dirty="0"/>
              <a:t>isolation?</a:t>
            </a:r>
            <a:endParaRPr spc="-10" dirty="0"/>
          </a:p>
        </p:txBody>
      </p:sp>
      <p:sp>
        <p:nvSpPr>
          <p:cNvPr id="3" name="object 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Browser</a:t>
            </a:r>
            <a:r>
              <a:rPr spc="-215" dirty="0"/>
              <a:t> </a:t>
            </a:r>
            <a:r>
              <a:rPr spc="-20" dirty="0"/>
              <a:t>Extension</a:t>
            </a:r>
            <a:endParaRPr spc="-20"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grpSp>
        <p:nvGrpSpPr>
          <p:cNvPr id="21" name="object 21"/>
          <p:cNvGrpSpPr/>
          <p:nvPr/>
        </p:nvGrpSpPr>
        <p:grpSpPr>
          <a:xfrm>
            <a:off x="709532" y="2258263"/>
            <a:ext cx="7101840" cy="3599815"/>
            <a:chOff x="709532" y="2258263"/>
            <a:chExt cx="7101840" cy="3599815"/>
          </a:xfrm>
        </p:grpSpPr>
        <p:sp>
          <p:nvSpPr>
            <p:cNvPr id="22" name="object 22"/>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23" name="object 23"/>
            <p:cNvPicPr/>
            <p:nvPr/>
          </p:nvPicPr>
          <p:blipFill>
            <a:blip r:embed="rId3" cstate="print"/>
            <a:stretch>
              <a:fillRect/>
            </a:stretch>
          </p:blipFill>
          <p:spPr>
            <a:xfrm>
              <a:off x="1563560" y="4553153"/>
              <a:ext cx="5867400" cy="1295397"/>
            </a:xfrm>
            <a:prstGeom prst="rect">
              <a:avLst/>
            </a:prstGeom>
          </p:spPr>
        </p:pic>
        <p:sp>
          <p:nvSpPr>
            <p:cNvPr id="24" name="object 24"/>
            <p:cNvSpPr/>
            <p:nvPr/>
          </p:nvSpPr>
          <p:spPr>
            <a:xfrm>
              <a:off x="1558798" y="4548390"/>
              <a:ext cx="5876925" cy="1304925"/>
            </a:xfrm>
            <a:custGeom>
              <a:avLst/>
              <a:gdLst/>
              <a:ahLst/>
              <a:cxnLst/>
              <a:rect l="l" t="t" r="r" b="b"/>
              <a:pathLst>
                <a:path w="5876925" h="1304925">
                  <a:moveTo>
                    <a:pt x="0" y="0"/>
                  </a:moveTo>
                  <a:lnTo>
                    <a:pt x="5876923" y="0"/>
                  </a:lnTo>
                  <a:lnTo>
                    <a:pt x="5876923" y="1304920"/>
                  </a:lnTo>
                  <a:lnTo>
                    <a:pt x="0" y="1304920"/>
                  </a:lnTo>
                  <a:lnTo>
                    <a:pt x="0" y="0"/>
                  </a:lnTo>
                  <a:close/>
                </a:path>
              </a:pathLst>
            </a:custGeom>
            <a:ln w="9525">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25" name="object 25"/>
            <p:cNvPicPr/>
            <p:nvPr/>
          </p:nvPicPr>
          <p:blipFill>
            <a:blip r:embed="rId4" cstate="print"/>
            <a:stretch>
              <a:fillRect/>
            </a:stretch>
          </p:blipFill>
          <p:spPr>
            <a:xfrm>
              <a:off x="719057" y="3024976"/>
              <a:ext cx="5820054" cy="1231009"/>
            </a:xfrm>
            <a:prstGeom prst="rect">
              <a:avLst/>
            </a:prstGeom>
          </p:spPr>
        </p:pic>
        <p:sp>
          <p:nvSpPr>
            <p:cNvPr id="26" name="object 26"/>
            <p:cNvSpPr/>
            <p:nvPr/>
          </p:nvSpPr>
          <p:spPr>
            <a:xfrm>
              <a:off x="714295" y="3020225"/>
              <a:ext cx="5831840" cy="1243330"/>
            </a:xfrm>
            <a:custGeom>
              <a:avLst/>
              <a:gdLst/>
              <a:ahLst/>
              <a:cxnLst/>
              <a:rect l="l" t="t" r="r" b="b"/>
              <a:pathLst>
                <a:path w="5831840" h="1243329">
                  <a:moveTo>
                    <a:pt x="0" y="0"/>
                  </a:moveTo>
                  <a:lnTo>
                    <a:pt x="5831483" y="0"/>
                  </a:lnTo>
                  <a:lnTo>
                    <a:pt x="5831483" y="1242710"/>
                  </a:lnTo>
                  <a:lnTo>
                    <a:pt x="0" y="1242710"/>
                  </a:lnTo>
                  <a:lnTo>
                    <a:pt x="0" y="0"/>
                  </a:lnTo>
                  <a:close/>
                </a:path>
              </a:pathLst>
            </a:custGeom>
            <a:ln w="9525">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7" name="object 27"/>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8" name="object 28"/>
          <p:cNvGrpSpPr/>
          <p:nvPr/>
        </p:nvGrpSpPr>
        <p:grpSpPr>
          <a:xfrm>
            <a:off x="7007352" y="1554480"/>
            <a:ext cx="2094230" cy="1624965"/>
            <a:chOff x="7007352" y="1554480"/>
            <a:chExt cx="2094230" cy="1624965"/>
          </a:xfrm>
        </p:grpSpPr>
        <p:pic>
          <p:nvPicPr>
            <p:cNvPr id="29" name="object 29"/>
            <p:cNvPicPr/>
            <p:nvPr/>
          </p:nvPicPr>
          <p:blipFill>
            <a:blip r:embed="rId5" cstate="print"/>
            <a:stretch>
              <a:fillRect/>
            </a:stretch>
          </p:blipFill>
          <p:spPr>
            <a:xfrm>
              <a:off x="7845552" y="2258568"/>
              <a:ext cx="243840" cy="243839"/>
            </a:xfrm>
            <a:prstGeom prst="rect">
              <a:avLst/>
            </a:prstGeom>
          </p:spPr>
        </p:pic>
        <p:pic>
          <p:nvPicPr>
            <p:cNvPr id="30" name="object 30"/>
            <p:cNvPicPr/>
            <p:nvPr/>
          </p:nvPicPr>
          <p:blipFill>
            <a:blip r:embed="rId6" cstate="print"/>
            <a:stretch>
              <a:fillRect/>
            </a:stretch>
          </p:blipFill>
          <p:spPr>
            <a:xfrm>
              <a:off x="7007352" y="1554480"/>
              <a:ext cx="2093976" cy="1624584"/>
            </a:xfrm>
            <a:prstGeom prst="rect">
              <a:avLst/>
            </a:prstGeom>
          </p:spPr>
        </p:pic>
      </p:grpSp>
      <p:sp>
        <p:nvSpPr>
          <p:cNvPr id="31" name="object 3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8483600" cy="689610"/>
          </a:xfrm>
          <a:prstGeom prst="rect">
            <a:avLst/>
          </a:prstGeom>
        </p:spPr>
        <p:txBody>
          <a:bodyPr vert="horz" wrap="square" lIns="0" tIns="12700" rIns="0" bIns="0" rtlCol="0">
            <a:spAutoFit/>
          </a:bodyPr>
          <a:lstStyle/>
          <a:p>
            <a:pPr marL="12700">
              <a:lnSpc>
                <a:spcPct val="100000"/>
              </a:lnSpc>
              <a:spcBef>
                <a:spcPts val="100"/>
              </a:spcBef>
            </a:pPr>
            <a:r>
              <a:rPr spc="-35" dirty="0"/>
              <a:t>Browser</a:t>
            </a:r>
            <a:r>
              <a:rPr spc="-204" dirty="0"/>
              <a:t> </a:t>
            </a:r>
            <a:r>
              <a:rPr spc="-20" dirty="0"/>
              <a:t>Extension</a:t>
            </a:r>
            <a:r>
              <a:rPr spc="-200" dirty="0"/>
              <a:t> </a:t>
            </a:r>
            <a:r>
              <a:rPr spc="-15" dirty="0"/>
              <a:t>Architecture</a:t>
            </a:r>
            <a:endParaRPr spc="-1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pic>
        <p:nvPicPr>
          <p:cNvPr id="23" name="object 23"/>
          <p:cNvPicPr/>
          <p:nvPr/>
        </p:nvPicPr>
        <p:blipFill>
          <a:blip r:embed="rId3" cstate="print"/>
          <a:stretch>
            <a:fillRect/>
          </a:stretch>
        </p:blipFill>
        <p:spPr>
          <a:xfrm>
            <a:off x="7845552" y="2258567"/>
            <a:ext cx="243840" cy="243839"/>
          </a:xfrm>
          <a:prstGeom prst="rect">
            <a:avLst/>
          </a:prstGeom>
        </p:spPr>
      </p:pic>
      <p:grpSp>
        <p:nvGrpSpPr>
          <p:cNvPr id="24" name="object 24"/>
          <p:cNvGrpSpPr/>
          <p:nvPr/>
        </p:nvGrpSpPr>
        <p:grpSpPr>
          <a:xfrm>
            <a:off x="8998460" y="1788559"/>
            <a:ext cx="2477135" cy="1607820"/>
            <a:chOff x="8998460" y="1788559"/>
            <a:chExt cx="2477135" cy="1607820"/>
          </a:xfrm>
        </p:grpSpPr>
        <p:sp>
          <p:nvSpPr>
            <p:cNvPr id="25" name="object 25"/>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7" name="object 27"/>
          <p:cNvSpPr txBox="1"/>
          <p:nvPr/>
        </p:nvSpPr>
        <p:spPr>
          <a:xfrm>
            <a:off x="9522460" y="1864995"/>
            <a:ext cx="2048510" cy="1202690"/>
          </a:xfrm>
          <a:prstGeom prst="rect">
            <a:avLst/>
          </a:prstGeom>
        </p:spPr>
        <p:txBody>
          <a:bodyPr vert="horz" wrap="square" lIns="0" tIns="30480" rIns="0" bIns="0" rtlCol="0">
            <a:spAutoFit/>
          </a:bodyPr>
          <a:lstStyle/>
          <a:p>
            <a:pPr marL="370205">
              <a:lnSpc>
                <a:spcPct val="100000"/>
              </a:lnSpc>
              <a:spcBef>
                <a:spcPts val="240"/>
              </a:spcBef>
            </a:pPr>
            <a:r>
              <a:rPr sz="1800" spc="-10" dirty="0">
                <a:latin typeface="Times New Roman" panose="02020603050405020304" charset="0"/>
                <a:ea typeface="Times New Roman" panose="02020603050405020304" charset="0"/>
                <a:cs typeface="Times New Roman" panose="02020603050405020304" charset="0"/>
              </a:rPr>
              <a:t>extension://foo</a:t>
            </a:r>
            <a:endParaRPr sz="1800">
              <a:latin typeface="Times New Roman" panose="02020603050405020304" charset="0"/>
              <a:ea typeface="Times New Roman" panose="02020603050405020304" charset="0"/>
              <a:cs typeface="Times New Roman" panose="02020603050405020304" charset="0"/>
            </a:endParaRPr>
          </a:p>
          <a:p>
            <a:pPr marL="370205" marR="408940" indent="-358140">
              <a:lnSpc>
                <a:spcPct val="101000"/>
              </a:lnSpc>
              <a:spcBef>
                <a:spcPts val="20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28" name="object 28"/>
          <p:cNvSpPr/>
          <p:nvPr/>
        </p:nvSpPr>
        <p:spPr>
          <a:xfrm>
            <a:off x="9025178" y="1673288"/>
            <a:ext cx="2423160" cy="0"/>
          </a:xfrm>
          <a:custGeom>
            <a:avLst/>
            <a:gdLst/>
            <a:ahLst/>
            <a:cxnLst/>
            <a:rect l="l" t="t" r="r" b="b"/>
            <a:pathLst>
              <a:path w="2423159">
                <a:moveTo>
                  <a:pt x="0" y="0"/>
                </a:moveTo>
                <a:lnTo>
                  <a:pt x="242262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9" name="object 29"/>
          <p:cNvSpPr txBox="1"/>
          <p:nvPr/>
        </p:nvSpPr>
        <p:spPr>
          <a:xfrm>
            <a:off x="9103995" y="1200150"/>
            <a:ext cx="2482215" cy="381635"/>
          </a:xfrm>
          <a:prstGeom prst="rect">
            <a:avLst/>
          </a:prstGeom>
        </p:spPr>
        <p:txBody>
          <a:bodyPr vert="horz" wrap="square" lIns="0" tIns="12700" rIns="0" bIns="0" rtlCol="0">
            <a:spAutoFit/>
          </a:bodyPr>
          <a:lstStyle/>
          <a:p>
            <a:pPr marL="12700">
              <a:lnSpc>
                <a:spcPct val="100000"/>
              </a:lnSpc>
              <a:spcBef>
                <a:spcPts val="100"/>
              </a:spcBef>
            </a:pPr>
            <a:r>
              <a:rPr lang="en-US" altLang="" sz="2400" spc="-10" dirty="0">
                <a:latin typeface="Times New Roman" panose="02020603050405020304" charset="0"/>
                <a:ea typeface="Times New Roman" panose="02020603050405020304" charset="0"/>
                <a:cs typeface="Times New Roman" panose="02020603050405020304" charset="0"/>
              </a:rPr>
              <a:t>Extension</a:t>
            </a:r>
            <a:r>
              <a:rPr sz="2400" spc="-7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0" name="object 30"/>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8107438" y="2276665"/>
            <a:ext cx="831215" cy="171450"/>
          </a:xfrm>
          <a:custGeom>
            <a:avLst/>
            <a:gdLst/>
            <a:ahLst/>
            <a:cxnLst/>
            <a:rect l="l" t="t" r="r" b="b"/>
            <a:pathLst>
              <a:path w="831215" h="171450">
                <a:moveTo>
                  <a:pt x="659371" y="0"/>
                </a:moveTo>
                <a:lnTo>
                  <a:pt x="659371" y="171450"/>
                </a:lnTo>
                <a:lnTo>
                  <a:pt x="773671" y="114300"/>
                </a:lnTo>
                <a:lnTo>
                  <a:pt x="687946" y="114300"/>
                </a:lnTo>
                <a:lnTo>
                  <a:pt x="687946" y="57150"/>
                </a:lnTo>
                <a:lnTo>
                  <a:pt x="773671" y="57150"/>
                </a:lnTo>
                <a:lnTo>
                  <a:pt x="659371" y="0"/>
                </a:lnTo>
                <a:close/>
              </a:path>
              <a:path w="831215" h="171450">
                <a:moveTo>
                  <a:pt x="659371" y="57150"/>
                </a:moveTo>
                <a:lnTo>
                  <a:pt x="0" y="57150"/>
                </a:lnTo>
                <a:lnTo>
                  <a:pt x="0" y="114300"/>
                </a:lnTo>
                <a:lnTo>
                  <a:pt x="659371" y="114300"/>
                </a:lnTo>
                <a:lnTo>
                  <a:pt x="659371" y="57150"/>
                </a:lnTo>
                <a:close/>
              </a:path>
              <a:path w="831215" h="171450">
                <a:moveTo>
                  <a:pt x="773671" y="57150"/>
                </a:moveTo>
                <a:lnTo>
                  <a:pt x="687946" y="57150"/>
                </a:lnTo>
                <a:lnTo>
                  <a:pt x="687946" y="114300"/>
                </a:lnTo>
                <a:lnTo>
                  <a:pt x="773671" y="114300"/>
                </a:lnTo>
                <a:lnTo>
                  <a:pt x="830821" y="85725"/>
                </a:lnTo>
                <a:lnTo>
                  <a:pt x="773671"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8765540" cy="689610"/>
          </a:xfrm>
          <a:prstGeom prst="rect">
            <a:avLst/>
          </a:prstGeom>
        </p:spPr>
        <p:txBody>
          <a:bodyPr vert="horz" wrap="square" lIns="0" tIns="12700" rIns="0" bIns="0" rtlCol="0">
            <a:spAutoFit/>
          </a:bodyPr>
          <a:lstStyle/>
          <a:p>
            <a:pPr marL="12700">
              <a:lnSpc>
                <a:spcPct val="100000"/>
              </a:lnSpc>
              <a:spcBef>
                <a:spcPts val="100"/>
              </a:spcBef>
            </a:pPr>
            <a:r>
              <a:rPr spc="-35" dirty="0"/>
              <a:t>Browser</a:t>
            </a:r>
            <a:r>
              <a:rPr spc="-204" dirty="0"/>
              <a:t> </a:t>
            </a:r>
            <a:r>
              <a:rPr spc="-20" dirty="0"/>
              <a:t>Extension</a:t>
            </a:r>
            <a:r>
              <a:rPr spc="-200" dirty="0"/>
              <a:t> </a:t>
            </a:r>
            <a:r>
              <a:rPr spc="-15" dirty="0"/>
              <a:t>Architecture</a:t>
            </a:r>
            <a:endParaRPr spc="-1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7845552" y="2258567"/>
            <a:ext cx="1092835" cy="243840"/>
            <a:chOff x="7845552" y="2258567"/>
            <a:chExt cx="1092835" cy="243840"/>
          </a:xfrm>
        </p:grpSpPr>
        <p:pic>
          <p:nvPicPr>
            <p:cNvPr id="24" name="object 24"/>
            <p:cNvPicPr/>
            <p:nvPr/>
          </p:nvPicPr>
          <p:blipFill>
            <a:blip r:embed="rId3" cstate="print"/>
            <a:stretch>
              <a:fillRect/>
            </a:stretch>
          </p:blipFill>
          <p:spPr>
            <a:xfrm>
              <a:off x="7845552" y="2258567"/>
              <a:ext cx="243840" cy="243839"/>
            </a:xfrm>
            <a:prstGeom prst="rect">
              <a:avLst/>
            </a:prstGeom>
          </p:spPr>
        </p:pic>
        <p:sp>
          <p:nvSpPr>
            <p:cNvPr id="25" name="object 25"/>
            <p:cNvSpPr/>
            <p:nvPr/>
          </p:nvSpPr>
          <p:spPr>
            <a:xfrm>
              <a:off x="8107438" y="2276665"/>
              <a:ext cx="831215" cy="171450"/>
            </a:xfrm>
            <a:custGeom>
              <a:avLst/>
              <a:gdLst/>
              <a:ahLst/>
              <a:cxnLst/>
              <a:rect l="l" t="t" r="r" b="b"/>
              <a:pathLst>
                <a:path w="831215" h="171450">
                  <a:moveTo>
                    <a:pt x="659371" y="0"/>
                  </a:moveTo>
                  <a:lnTo>
                    <a:pt x="659371" y="171450"/>
                  </a:lnTo>
                  <a:lnTo>
                    <a:pt x="773671" y="114300"/>
                  </a:lnTo>
                  <a:lnTo>
                    <a:pt x="687946" y="114300"/>
                  </a:lnTo>
                  <a:lnTo>
                    <a:pt x="687946" y="57150"/>
                  </a:lnTo>
                  <a:lnTo>
                    <a:pt x="773671" y="57150"/>
                  </a:lnTo>
                  <a:lnTo>
                    <a:pt x="659371" y="0"/>
                  </a:lnTo>
                  <a:close/>
                </a:path>
                <a:path w="831215" h="171450">
                  <a:moveTo>
                    <a:pt x="659371" y="57150"/>
                  </a:moveTo>
                  <a:lnTo>
                    <a:pt x="0" y="57150"/>
                  </a:lnTo>
                  <a:lnTo>
                    <a:pt x="0" y="114300"/>
                  </a:lnTo>
                  <a:lnTo>
                    <a:pt x="659371" y="114300"/>
                  </a:lnTo>
                  <a:lnTo>
                    <a:pt x="659371" y="57150"/>
                  </a:lnTo>
                  <a:close/>
                </a:path>
                <a:path w="831215" h="171450">
                  <a:moveTo>
                    <a:pt x="773671" y="57150"/>
                  </a:moveTo>
                  <a:lnTo>
                    <a:pt x="687946" y="57150"/>
                  </a:lnTo>
                  <a:lnTo>
                    <a:pt x="687946" y="114300"/>
                  </a:lnTo>
                  <a:lnTo>
                    <a:pt x="773671" y="114300"/>
                  </a:lnTo>
                  <a:lnTo>
                    <a:pt x="830821" y="85725"/>
                  </a:lnTo>
                  <a:lnTo>
                    <a:pt x="773671"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txBox="1"/>
          <p:nvPr/>
        </p:nvSpPr>
        <p:spPr>
          <a:xfrm>
            <a:off x="9522460" y="1864995"/>
            <a:ext cx="1980565" cy="1202690"/>
          </a:xfrm>
          <a:prstGeom prst="rect">
            <a:avLst/>
          </a:prstGeom>
        </p:spPr>
        <p:txBody>
          <a:bodyPr vert="horz" wrap="square" lIns="0" tIns="30480" rIns="0" bIns="0" rtlCol="0">
            <a:spAutoFit/>
          </a:bodyPr>
          <a:lstStyle/>
          <a:p>
            <a:pPr marL="370205">
              <a:lnSpc>
                <a:spcPct val="100000"/>
              </a:lnSpc>
              <a:spcBef>
                <a:spcPts val="240"/>
              </a:spcBef>
            </a:pPr>
            <a:r>
              <a:rPr sz="1800" spc="-10" dirty="0">
                <a:latin typeface="Times New Roman" panose="02020603050405020304" charset="0"/>
                <a:ea typeface="Times New Roman" panose="02020603050405020304" charset="0"/>
                <a:cs typeface="Times New Roman" panose="02020603050405020304" charset="0"/>
              </a:rPr>
              <a:t>extension://foo</a:t>
            </a:r>
            <a:endParaRPr sz="1800">
              <a:latin typeface="Times New Roman" panose="02020603050405020304" charset="0"/>
              <a:ea typeface="Times New Roman" panose="02020603050405020304" charset="0"/>
              <a:cs typeface="Times New Roman" panose="02020603050405020304" charset="0"/>
            </a:endParaRPr>
          </a:p>
          <a:p>
            <a:pPr marL="370205" marR="408940" indent="-358140">
              <a:lnSpc>
                <a:spcPct val="101000"/>
              </a:lnSpc>
              <a:spcBef>
                <a:spcPts val="20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30" name="object 30"/>
          <p:cNvSpPr/>
          <p:nvPr/>
        </p:nvSpPr>
        <p:spPr>
          <a:xfrm>
            <a:off x="9025178" y="1673288"/>
            <a:ext cx="2423160" cy="0"/>
          </a:xfrm>
          <a:custGeom>
            <a:avLst/>
            <a:gdLst/>
            <a:ahLst/>
            <a:cxnLst/>
            <a:rect l="l" t="t" r="r" b="b"/>
            <a:pathLst>
              <a:path w="2423159">
                <a:moveTo>
                  <a:pt x="0" y="0"/>
                </a:moveTo>
                <a:lnTo>
                  <a:pt x="242262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txBox="1"/>
          <p:nvPr/>
        </p:nvSpPr>
        <p:spPr>
          <a:xfrm>
            <a:off x="9103995" y="1200150"/>
            <a:ext cx="270446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latin typeface="Times New Roman" panose="02020603050405020304" charset="0"/>
                <a:ea typeface="Times New Roman" panose="02020603050405020304" charset="0"/>
                <a:cs typeface="Times New Roman" panose="02020603050405020304" charset="0"/>
                <a:sym typeface="+mn-ea"/>
              </a:rPr>
              <a:t>Extension</a:t>
            </a:r>
            <a:r>
              <a:rPr sz="2400" spc="-70" dirty="0">
                <a:latin typeface="Times New Roman" panose="02020603050405020304" charset="0"/>
                <a:ea typeface="Times New Roman" panose="02020603050405020304" charset="0"/>
                <a:cs typeface="Times New Roman" panose="02020603050405020304" charset="0"/>
                <a:sym typeface="+mn-ea"/>
              </a:rPr>
              <a:t> </a:t>
            </a:r>
            <a:r>
              <a:rPr sz="2400" spc="-10" dirty="0">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2" name="object 32"/>
          <p:cNvSpPr txBox="1"/>
          <p:nvPr/>
        </p:nvSpPr>
        <p:spPr>
          <a:xfrm>
            <a:off x="9025178" y="4052341"/>
            <a:ext cx="2464435" cy="1688465"/>
          </a:xfrm>
          <a:prstGeom prst="rect">
            <a:avLst/>
          </a:prstGeom>
          <a:ln w="12700">
            <a:solidFill>
              <a:srgbClr val="000000"/>
            </a:solidFill>
          </a:ln>
        </p:spPr>
        <p:txBody>
          <a:bodyPr vert="horz" wrap="square" lIns="0" tIns="31750" rIns="0" bIns="0" rtlCol="0">
            <a:spAutoFit/>
          </a:bodyPr>
          <a:lstStyle/>
          <a:p>
            <a:pPr marL="91440">
              <a:lnSpc>
                <a:spcPct val="100000"/>
              </a:lnSpc>
              <a:spcBef>
                <a:spcPts val="250"/>
              </a:spcBef>
            </a:pPr>
            <a:r>
              <a:rPr sz="1800" spc="-50" dirty="0">
                <a:latin typeface="+mn-lt"/>
                <a:ea typeface="Times New Roman" panose="02020603050405020304" charset="0"/>
                <a:cs typeface="+mn-lt"/>
              </a:rPr>
              <a:t>{</a:t>
            </a:r>
            <a:endParaRPr sz="1800">
              <a:latin typeface="+mn-lt"/>
              <a:ea typeface="Times New Roman" panose="02020603050405020304" charset="0"/>
              <a:cs typeface="+mn-lt"/>
            </a:endParaRPr>
          </a:p>
          <a:p>
            <a:pPr marL="593090" marR="107315" indent="-250825">
              <a:lnSpc>
                <a:spcPct val="99000"/>
              </a:lnSpc>
              <a:spcBef>
                <a:spcPts val="60"/>
              </a:spcBef>
            </a:pPr>
            <a:r>
              <a:rPr sz="1800" dirty="0">
                <a:latin typeface="+mn-lt"/>
                <a:ea typeface="Times New Roman" panose="02020603050405020304" charset="0"/>
                <a:cs typeface="+mn-lt"/>
              </a:rPr>
              <a:t>"permissions":</a:t>
            </a:r>
            <a:r>
              <a:rPr sz="1800" spc="80" dirty="0">
                <a:latin typeface="+mn-lt"/>
                <a:ea typeface="Times New Roman" panose="02020603050405020304" charset="0"/>
                <a:cs typeface="+mn-lt"/>
              </a:rPr>
              <a:t> </a:t>
            </a:r>
            <a:r>
              <a:rPr sz="1800" spc="-50" dirty="0">
                <a:latin typeface="+mn-lt"/>
                <a:ea typeface="Times New Roman" panose="02020603050405020304" charset="0"/>
                <a:cs typeface="+mn-lt"/>
              </a:rPr>
              <a:t>[ </a:t>
            </a:r>
            <a:r>
              <a:rPr sz="1800" spc="-10" dirty="0">
                <a:latin typeface="+mn-lt"/>
                <a:ea typeface="Times New Roman" panose="02020603050405020304" charset="0"/>
                <a:cs typeface="+mn-lt"/>
              </a:rPr>
              <a:t>"cookies", "&lt;all_urls&gt;"</a:t>
            </a:r>
            <a:endParaRPr sz="1800">
              <a:latin typeface="+mn-lt"/>
              <a:ea typeface="Times New Roman" panose="02020603050405020304" charset="0"/>
              <a:cs typeface="+mn-lt"/>
            </a:endParaRPr>
          </a:p>
          <a:p>
            <a:pPr marL="342265">
              <a:lnSpc>
                <a:spcPts val="2110"/>
              </a:lnSpc>
            </a:pPr>
            <a:r>
              <a:rPr sz="1800" spc="-50" dirty="0">
                <a:latin typeface="+mn-lt"/>
                <a:ea typeface="Times New Roman" panose="02020603050405020304" charset="0"/>
                <a:cs typeface="+mn-lt"/>
              </a:rPr>
              <a:t>]</a:t>
            </a:r>
            <a:endParaRPr sz="1800">
              <a:latin typeface="+mn-lt"/>
              <a:ea typeface="Times New Roman" panose="02020603050405020304" charset="0"/>
              <a:cs typeface="+mn-lt"/>
            </a:endParaRPr>
          </a:p>
          <a:p>
            <a:pPr marL="91440">
              <a:lnSpc>
                <a:spcPct val="100000"/>
              </a:lnSpc>
              <a:spcBef>
                <a:spcPts val="25"/>
              </a:spcBef>
            </a:pPr>
            <a:r>
              <a:rPr sz="1800" spc="-50" dirty="0">
                <a:latin typeface="+mn-lt"/>
                <a:ea typeface="Times New Roman" panose="02020603050405020304" charset="0"/>
                <a:cs typeface="+mn-lt"/>
              </a:rPr>
              <a:t>}</a:t>
            </a:r>
            <a:endParaRPr sz="1800">
              <a:latin typeface="+mn-lt"/>
              <a:ea typeface="Times New Roman" panose="02020603050405020304" charset="0"/>
              <a:cs typeface="+mn-lt"/>
            </a:endParaRPr>
          </a:p>
        </p:txBody>
      </p:sp>
      <p:sp>
        <p:nvSpPr>
          <p:cNvPr id="33" name="object 33"/>
          <p:cNvSpPr txBox="1"/>
          <p:nvPr/>
        </p:nvSpPr>
        <p:spPr>
          <a:xfrm>
            <a:off x="9103918" y="3620516"/>
            <a:ext cx="1688464"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panose="02020603050405020304" charset="0"/>
                <a:ea typeface="Times New Roman" panose="02020603050405020304" charset="0"/>
                <a:cs typeface="Times New Roman" panose="02020603050405020304" charset="0"/>
              </a:rPr>
              <a:t>manifest.json</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6" name="object 36"/>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7" name="object 37"/>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38" name="object 3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7645400" cy="689610"/>
          </a:xfrm>
          <a:prstGeom prst="rect">
            <a:avLst/>
          </a:prstGeom>
        </p:spPr>
        <p:txBody>
          <a:bodyPr vert="horz" wrap="square" lIns="0" tIns="12700" rIns="0" bIns="0" rtlCol="0">
            <a:spAutoFit/>
          </a:bodyPr>
          <a:lstStyle/>
          <a:p>
            <a:pPr marL="12700">
              <a:lnSpc>
                <a:spcPct val="100000"/>
              </a:lnSpc>
              <a:spcBef>
                <a:spcPts val="100"/>
              </a:spcBef>
            </a:pPr>
            <a:r>
              <a:rPr spc="-35" dirty="0"/>
              <a:t>Browser</a:t>
            </a:r>
            <a:r>
              <a:rPr spc="-204" dirty="0"/>
              <a:t> </a:t>
            </a:r>
            <a:r>
              <a:rPr spc="-20" dirty="0"/>
              <a:t>Extension</a:t>
            </a:r>
            <a:r>
              <a:rPr spc="-200" dirty="0"/>
              <a:t> </a:t>
            </a:r>
            <a:r>
              <a:rPr spc="-15" dirty="0"/>
              <a:t>Architecture</a:t>
            </a:r>
            <a:endParaRPr spc="-1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7845552" y="2258567"/>
            <a:ext cx="1092835" cy="243840"/>
            <a:chOff x="7845552" y="2258567"/>
            <a:chExt cx="1092835" cy="243840"/>
          </a:xfrm>
        </p:grpSpPr>
        <p:pic>
          <p:nvPicPr>
            <p:cNvPr id="24" name="object 24"/>
            <p:cNvPicPr/>
            <p:nvPr/>
          </p:nvPicPr>
          <p:blipFill>
            <a:blip r:embed="rId3" cstate="print"/>
            <a:stretch>
              <a:fillRect/>
            </a:stretch>
          </p:blipFill>
          <p:spPr>
            <a:xfrm>
              <a:off x="7845552" y="2258567"/>
              <a:ext cx="243840" cy="243839"/>
            </a:xfrm>
            <a:prstGeom prst="rect">
              <a:avLst/>
            </a:prstGeom>
          </p:spPr>
        </p:pic>
        <p:sp>
          <p:nvSpPr>
            <p:cNvPr id="25" name="object 25"/>
            <p:cNvSpPr/>
            <p:nvPr/>
          </p:nvSpPr>
          <p:spPr>
            <a:xfrm>
              <a:off x="8107438" y="2276665"/>
              <a:ext cx="831215" cy="171450"/>
            </a:xfrm>
            <a:custGeom>
              <a:avLst/>
              <a:gdLst/>
              <a:ahLst/>
              <a:cxnLst/>
              <a:rect l="l" t="t" r="r" b="b"/>
              <a:pathLst>
                <a:path w="831215" h="171450">
                  <a:moveTo>
                    <a:pt x="659371" y="0"/>
                  </a:moveTo>
                  <a:lnTo>
                    <a:pt x="659371" y="171450"/>
                  </a:lnTo>
                  <a:lnTo>
                    <a:pt x="773671" y="114300"/>
                  </a:lnTo>
                  <a:lnTo>
                    <a:pt x="687946" y="114300"/>
                  </a:lnTo>
                  <a:lnTo>
                    <a:pt x="687946" y="57150"/>
                  </a:lnTo>
                  <a:lnTo>
                    <a:pt x="773671" y="57150"/>
                  </a:lnTo>
                  <a:lnTo>
                    <a:pt x="659371" y="0"/>
                  </a:lnTo>
                  <a:close/>
                </a:path>
                <a:path w="831215" h="171450">
                  <a:moveTo>
                    <a:pt x="659371" y="57150"/>
                  </a:moveTo>
                  <a:lnTo>
                    <a:pt x="0" y="57150"/>
                  </a:lnTo>
                  <a:lnTo>
                    <a:pt x="0" y="114300"/>
                  </a:lnTo>
                  <a:lnTo>
                    <a:pt x="659371" y="114300"/>
                  </a:lnTo>
                  <a:lnTo>
                    <a:pt x="659371" y="57150"/>
                  </a:lnTo>
                  <a:close/>
                </a:path>
                <a:path w="831215" h="171450">
                  <a:moveTo>
                    <a:pt x="773671" y="57150"/>
                  </a:moveTo>
                  <a:lnTo>
                    <a:pt x="687946" y="57150"/>
                  </a:lnTo>
                  <a:lnTo>
                    <a:pt x="687946" y="114300"/>
                  </a:lnTo>
                  <a:lnTo>
                    <a:pt x="773671" y="114300"/>
                  </a:lnTo>
                  <a:lnTo>
                    <a:pt x="830821" y="85725"/>
                  </a:lnTo>
                  <a:lnTo>
                    <a:pt x="773671"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txBox="1"/>
          <p:nvPr/>
        </p:nvSpPr>
        <p:spPr>
          <a:xfrm>
            <a:off x="9522460" y="1864995"/>
            <a:ext cx="1974215" cy="1202690"/>
          </a:xfrm>
          <a:prstGeom prst="rect">
            <a:avLst/>
          </a:prstGeom>
        </p:spPr>
        <p:txBody>
          <a:bodyPr vert="horz" wrap="square" lIns="0" tIns="30480" rIns="0" bIns="0" rtlCol="0">
            <a:spAutoFit/>
          </a:bodyPr>
          <a:lstStyle/>
          <a:p>
            <a:pPr marL="370205">
              <a:lnSpc>
                <a:spcPct val="100000"/>
              </a:lnSpc>
              <a:spcBef>
                <a:spcPts val="240"/>
              </a:spcBef>
            </a:pPr>
            <a:r>
              <a:rPr sz="1800" spc="-10" dirty="0">
                <a:latin typeface="Times New Roman" panose="02020603050405020304" charset="0"/>
                <a:ea typeface="Times New Roman" panose="02020603050405020304" charset="0"/>
                <a:cs typeface="Times New Roman" panose="02020603050405020304" charset="0"/>
              </a:rPr>
              <a:t>extension://foo</a:t>
            </a:r>
            <a:endParaRPr sz="1800">
              <a:latin typeface="Times New Roman" panose="02020603050405020304" charset="0"/>
              <a:ea typeface="Times New Roman" panose="02020603050405020304" charset="0"/>
              <a:cs typeface="Times New Roman" panose="02020603050405020304" charset="0"/>
            </a:endParaRPr>
          </a:p>
          <a:p>
            <a:pPr marL="370205" marR="408940" indent="-358140">
              <a:lnSpc>
                <a:spcPct val="101000"/>
              </a:lnSpc>
              <a:spcBef>
                <a:spcPts val="20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30" name="object 30"/>
          <p:cNvSpPr/>
          <p:nvPr/>
        </p:nvSpPr>
        <p:spPr>
          <a:xfrm>
            <a:off x="9025178" y="1673288"/>
            <a:ext cx="2423160" cy="0"/>
          </a:xfrm>
          <a:custGeom>
            <a:avLst/>
            <a:gdLst/>
            <a:ahLst/>
            <a:cxnLst/>
            <a:rect l="l" t="t" r="r" b="b"/>
            <a:pathLst>
              <a:path w="2423159">
                <a:moveTo>
                  <a:pt x="0" y="0"/>
                </a:moveTo>
                <a:lnTo>
                  <a:pt x="242262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txBox="1"/>
          <p:nvPr/>
        </p:nvSpPr>
        <p:spPr>
          <a:xfrm>
            <a:off x="9103995" y="1200150"/>
            <a:ext cx="267017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latin typeface="Times New Roman" panose="02020603050405020304" charset="0"/>
                <a:ea typeface="Times New Roman" panose="02020603050405020304" charset="0"/>
                <a:cs typeface="Times New Roman" panose="02020603050405020304" charset="0"/>
                <a:sym typeface="+mn-ea"/>
              </a:rPr>
              <a:t>Extension</a:t>
            </a:r>
            <a:r>
              <a:rPr sz="2400" spc="-70" dirty="0">
                <a:latin typeface="Times New Roman" panose="02020603050405020304" charset="0"/>
                <a:ea typeface="Times New Roman" panose="02020603050405020304" charset="0"/>
                <a:cs typeface="Times New Roman" panose="02020603050405020304" charset="0"/>
                <a:sym typeface="+mn-ea"/>
              </a:rPr>
              <a:t> </a:t>
            </a:r>
            <a:r>
              <a:rPr sz="2400" spc="-10" dirty="0">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36" name="object 36"/>
          <p:cNvSpPr/>
          <p:nvPr/>
        </p:nvSpPr>
        <p:spPr>
          <a:xfrm>
            <a:off x="10167886" y="3524034"/>
            <a:ext cx="171450" cy="411480"/>
          </a:xfrm>
          <a:custGeom>
            <a:avLst/>
            <a:gdLst/>
            <a:ahLst/>
            <a:cxnLst/>
            <a:rect l="l" t="t" r="r" b="b"/>
            <a:pathLst>
              <a:path w="171450" h="411479">
                <a:moveTo>
                  <a:pt x="57150" y="239521"/>
                </a:moveTo>
                <a:lnTo>
                  <a:pt x="0" y="239521"/>
                </a:lnTo>
                <a:lnTo>
                  <a:pt x="85725" y="410971"/>
                </a:lnTo>
                <a:lnTo>
                  <a:pt x="157162" y="268096"/>
                </a:lnTo>
                <a:lnTo>
                  <a:pt x="57150" y="268096"/>
                </a:lnTo>
                <a:lnTo>
                  <a:pt x="57150" y="239521"/>
                </a:lnTo>
                <a:close/>
              </a:path>
              <a:path w="171450" h="411479">
                <a:moveTo>
                  <a:pt x="114300" y="0"/>
                </a:moveTo>
                <a:lnTo>
                  <a:pt x="57150" y="0"/>
                </a:lnTo>
                <a:lnTo>
                  <a:pt x="57150" y="268096"/>
                </a:lnTo>
                <a:lnTo>
                  <a:pt x="114300" y="268096"/>
                </a:lnTo>
                <a:lnTo>
                  <a:pt x="114300" y="0"/>
                </a:lnTo>
                <a:close/>
              </a:path>
              <a:path w="171450" h="411479">
                <a:moveTo>
                  <a:pt x="171450" y="239521"/>
                </a:moveTo>
                <a:lnTo>
                  <a:pt x="114300" y="239521"/>
                </a:lnTo>
                <a:lnTo>
                  <a:pt x="114300" y="268096"/>
                </a:lnTo>
                <a:lnTo>
                  <a:pt x="157162" y="268096"/>
                </a:lnTo>
                <a:lnTo>
                  <a:pt x="171450" y="239521"/>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grpSp>
        <p:nvGrpSpPr>
          <p:cNvPr id="37" name="object 37"/>
          <p:cNvGrpSpPr/>
          <p:nvPr/>
        </p:nvGrpSpPr>
        <p:grpSpPr>
          <a:xfrm>
            <a:off x="9001642" y="4076727"/>
            <a:ext cx="2474595" cy="1101090"/>
            <a:chOff x="9001642" y="4076727"/>
            <a:chExt cx="2474595" cy="1101090"/>
          </a:xfrm>
        </p:grpSpPr>
        <p:sp>
          <p:nvSpPr>
            <p:cNvPr id="38" name="object 38"/>
            <p:cNvSpPr/>
            <p:nvPr/>
          </p:nvSpPr>
          <p:spPr>
            <a:xfrm>
              <a:off x="9021748" y="4089177"/>
              <a:ext cx="2433955" cy="1073150"/>
            </a:xfrm>
            <a:custGeom>
              <a:avLst/>
              <a:gdLst/>
              <a:ahLst/>
              <a:cxnLst/>
              <a:rect l="l" t="t" r="r" b="b"/>
              <a:pathLst>
                <a:path w="2433954" h="1073150">
                  <a:moveTo>
                    <a:pt x="983612" y="0"/>
                  </a:moveTo>
                  <a:lnTo>
                    <a:pt x="931553" y="438"/>
                  </a:lnTo>
                  <a:lnTo>
                    <a:pt x="878749" y="1514"/>
                  </a:lnTo>
                  <a:lnTo>
                    <a:pt x="825071" y="3211"/>
                  </a:lnTo>
                  <a:lnTo>
                    <a:pt x="770394" y="5508"/>
                  </a:lnTo>
                  <a:lnTo>
                    <a:pt x="714590" y="8387"/>
                  </a:lnTo>
                  <a:lnTo>
                    <a:pt x="605239" y="14921"/>
                  </a:lnTo>
                  <a:lnTo>
                    <a:pt x="554682" y="17358"/>
                  </a:lnTo>
                  <a:lnTo>
                    <a:pt x="505477" y="19178"/>
                  </a:lnTo>
                  <a:lnTo>
                    <a:pt x="457240" y="20419"/>
                  </a:lnTo>
                  <a:lnTo>
                    <a:pt x="409587" y="21120"/>
                  </a:lnTo>
                  <a:lnTo>
                    <a:pt x="362137" y="21318"/>
                  </a:lnTo>
                  <a:lnTo>
                    <a:pt x="314505" y="21051"/>
                  </a:lnTo>
                  <a:lnTo>
                    <a:pt x="266307" y="20358"/>
                  </a:lnTo>
                  <a:lnTo>
                    <a:pt x="217162" y="19277"/>
                  </a:lnTo>
                  <a:lnTo>
                    <a:pt x="166685" y="17845"/>
                  </a:lnTo>
                  <a:lnTo>
                    <a:pt x="114493" y="16101"/>
                  </a:lnTo>
                  <a:lnTo>
                    <a:pt x="3430" y="11830"/>
                  </a:lnTo>
                  <a:lnTo>
                    <a:pt x="5075" y="72108"/>
                  </a:lnTo>
                  <a:lnTo>
                    <a:pt x="5728" y="129719"/>
                  </a:lnTo>
                  <a:lnTo>
                    <a:pt x="5611" y="184847"/>
                  </a:lnTo>
                  <a:lnTo>
                    <a:pt x="4944" y="237675"/>
                  </a:lnTo>
                  <a:lnTo>
                    <a:pt x="1855" y="384207"/>
                  </a:lnTo>
                  <a:lnTo>
                    <a:pt x="1197" y="429680"/>
                  </a:lnTo>
                  <a:lnTo>
                    <a:pt x="1093" y="473775"/>
                  </a:lnTo>
                  <a:lnTo>
                    <a:pt x="1764" y="516675"/>
                  </a:lnTo>
                  <a:lnTo>
                    <a:pt x="5127" y="604071"/>
                  </a:lnTo>
                  <a:lnTo>
                    <a:pt x="5526" y="649669"/>
                  </a:lnTo>
                  <a:lnTo>
                    <a:pt x="4972" y="695737"/>
                  </a:lnTo>
                  <a:lnTo>
                    <a:pt x="1047" y="840558"/>
                  </a:lnTo>
                  <a:lnTo>
                    <a:pt x="136" y="892300"/>
                  </a:lnTo>
                  <a:lnTo>
                    <a:pt x="0" y="946408"/>
                  </a:lnTo>
                  <a:lnTo>
                    <a:pt x="982" y="1003261"/>
                  </a:lnTo>
                  <a:lnTo>
                    <a:pt x="3430" y="1063237"/>
                  </a:lnTo>
                  <a:lnTo>
                    <a:pt x="67737" y="1063925"/>
                  </a:lnTo>
                  <a:lnTo>
                    <a:pt x="129058" y="1065004"/>
                  </a:lnTo>
                  <a:lnTo>
                    <a:pt x="349499" y="1070128"/>
                  </a:lnTo>
                  <a:lnTo>
                    <a:pt x="399657" y="1070839"/>
                  </a:lnTo>
                  <a:lnTo>
                    <a:pt x="448338" y="1071012"/>
                  </a:lnTo>
                  <a:lnTo>
                    <a:pt x="495792" y="1070493"/>
                  </a:lnTo>
                  <a:lnTo>
                    <a:pt x="542271" y="1069128"/>
                  </a:lnTo>
                  <a:lnTo>
                    <a:pt x="588028" y="1066760"/>
                  </a:lnTo>
                  <a:lnTo>
                    <a:pt x="633312" y="1063237"/>
                  </a:lnTo>
                  <a:lnTo>
                    <a:pt x="683510" y="1059060"/>
                  </a:lnTo>
                  <a:lnTo>
                    <a:pt x="735220" y="1055617"/>
                  </a:lnTo>
                  <a:lnTo>
                    <a:pt x="787821" y="1052943"/>
                  </a:lnTo>
                  <a:lnTo>
                    <a:pt x="840692" y="1051071"/>
                  </a:lnTo>
                  <a:lnTo>
                    <a:pt x="893215" y="1050035"/>
                  </a:lnTo>
                  <a:lnTo>
                    <a:pt x="944768" y="1049867"/>
                  </a:lnTo>
                  <a:lnTo>
                    <a:pt x="994731" y="1050602"/>
                  </a:lnTo>
                  <a:lnTo>
                    <a:pt x="1042484" y="1052273"/>
                  </a:lnTo>
                  <a:lnTo>
                    <a:pt x="1087407" y="1054914"/>
                  </a:lnTo>
                  <a:lnTo>
                    <a:pt x="1128879" y="1058557"/>
                  </a:lnTo>
                  <a:lnTo>
                    <a:pt x="1166280" y="1063237"/>
                  </a:lnTo>
                  <a:lnTo>
                    <a:pt x="1201295" y="1067321"/>
                  </a:lnTo>
                  <a:lnTo>
                    <a:pt x="1241416" y="1070135"/>
                  </a:lnTo>
                  <a:lnTo>
                    <a:pt x="1285954" y="1071836"/>
                  </a:lnTo>
                  <a:lnTo>
                    <a:pt x="1334221" y="1072584"/>
                  </a:lnTo>
                  <a:lnTo>
                    <a:pt x="1385527" y="1072537"/>
                  </a:lnTo>
                  <a:lnTo>
                    <a:pt x="1439184" y="1071853"/>
                  </a:lnTo>
                  <a:lnTo>
                    <a:pt x="1494505" y="1070689"/>
                  </a:lnTo>
                  <a:lnTo>
                    <a:pt x="1718639" y="1064418"/>
                  </a:lnTo>
                  <a:lnTo>
                    <a:pt x="1820847" y="1062203"/>
                  </a:lnTo>
                  <a:lnTo>
                    <a:pt x="1974087" y="1058301"/>
                  </a:lnTo>
                  <a:lnTo>
                    <a:pt x="2078844" y="1056052"/>
                  </a:lnTo>
                  <a:lnTo>
                    <a:pt x="2131150" y="1055339"/>
                  </a:lnTo>
                  <a:lnTo>
                    <a:pt x="2183027" y="1055036"/>
                  </a:lnTo>
                  <a:lnTo>
                    <a:pt x="2234192" y="1055245"/>
                  </a:lnTo>
                  <a:lnTo>
                    <a:pt x="2284361" y="1056068"/>
                  </a:lnTo>
                  <a:lnTo>
                    <a:pt x="2333248" y="1057606"/>
                  </a:lnTo>
                  <a:lnTo>
                    <a:pt x="2380571" y="1059962"/>
                  </a:lnTo>
                  <a:lnTo>
                    <a:pt x="2426044" y="1063237"/>
                  </a:lnTo>
                  <a:lnTo>
                    <a:pt x="2428988" y="1024164"/>
                  </a:lnTo>
                  <a:lnTo>
                    <a:pt x="2430470" y="976526"/>
                  </a:lnTo>
                  <a:lnTo>
                    <a:pt x="2430793" y="922411"/>
                  </a:lnTo>
                  <a:lnTo>
                    <a:pt x="2430260" y="863905"/>
                  </a:lnTo>
                  <a:lnTo>
                    <a:pt x="2429173" y="803095"/>
                  </a:lnTo>
                  <a:lnTo>
                    <a:pt x="2426552" y="682913"/>
                  </a:lnTo>
                  <a:lnTo>
                    <a:pt x="2425624" y="627713"/>
                  </a:lnTo>
                  <a:lnTo>
                    <a:pt x="2425353" y="578558"/>
                  </a:lnTo>
                  <a:lnTo>
                    <a:pt x="2426044" y="537533"/>
                  </a:lnTo>
                  <a:lnTo>
                    <a:pt x="2430690" y="394844"/>
                  </a:lnTo>
                  <a:lnTo>
                    <a:pt x="2432103" y="337100"/>
                  </a:lnTo>
                  <a:lnTo>
                    <a:pt x="2433136" y="277315"/>
                  </a:lnTo>
                  <a:lnTo>
                    <a:pt x="2433601" y="217320"/>
                  </a:lnTo>
                  <a:lnTo>
                    <a:pt x="2433312" y="158943"/>
                  </a:lnTo>
                  <a:lnTo>
                    <a:pt x="2432080" y="104016"/>
                  </a:lnTo>
                  <a:lnTo>
                    <a:pt x="2429720" y="54368"/>
                  </a:lnTo>
                  <a:lnTo>
                    <a:pt x="2426044" y="11830"/>
                  </a:lnTo>
                  <a:lnTo>
                    <a:pt x="2378471" y="14229"/>
                  </a:lnTo>
                  <a:lnTo>
                    <a:pt x="2326642" y="15967"/>
                  </a:lnTo>
                  <a:lnTo>
                    <a:pt x="2271675" y="17111"/>
                  </a:lnTo>
                  <a:lnTo>
                    <a:pt x="2214690" y="17728"/>
                  </a:lnTo>
                  <a:lnTo>
                    <a:pt x="2156806" y="17887"/>
                  </a:lnTo>
                  <a:lnTo>
                    <a:pt x="2099140" y="17654"/>
                  </a:lnTo>
                  <a:lnTo>
                    <a:pt x="2042812" y="17098"/>
                  </a:lnTo>
                  <a:lnTo>
                    <a:pt x="1988940" y="16286"/>
                  </a:lnTo>
                  <a:lnTo>
                    <a:pt x="1893042" y="14164"/>
                  </a:lnTo>
                  <a:lnTo>
                    <a:pt x="1820394" y="11830"/>
                  </a:lnTo>
                  <a:lnTo>
                    <a:pt x="1786352" y="11186"/>
                  </a:lnTo>
                  <a:lnTo>
                    <a:pt x="1747886" y="11532"/>
                  </a:lnTo>
                  <a:lnTo>
                    <a:pt x="1705509" y="12579"/>
                  </a:lnTo>
                  <a:lnTo>
                    <a:pt x="1560055" y="17066"/>
                  </a:lnTo>
                  <a:lnTo>
                    <a:pt x="1507178" y="18055"/>
                  </a:lnTo>
                  <a:lnTo>
                    <a:pt x="1452960" y="18312"/>
                  </a:lnTo>
                  <a:lnTo>
                    <a:pt x="1397918" y="17551"/>
                  </a:lnTo>
                  <a:lnTo>
                    <a:pt x="1342564" y="15486"/>
                  </a:lnTo>
                  <a:lnTo>
                    <a:pt x="1287413" y="11830"/>
                  </a:lnTo>
                  <a:lnTo>
                    <a:pt x="1237162" y="8043"/>
                  </a:lnTo>
                  <a:lnTo>
                    <a:pt x="1186927" y="5007"/>
                  </a:lnTo>
                  <a:lnTo>
                    <a:pt x="1136582" y="2703"/>
                  </a:lnTo>
                  <a:lnTo>
                    <a:pt x="1085999" y="1114"/>
                  </a:lnTo>
                  <a:lnTo>
                    <a:pt x="1035051" y="219"/>
                  </a:lnTo>
                  <a:lnTo>
                    <a:pt x="983612"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p:nvPr/>
          </p:nvSpPr>
          <p:spPr>
            <a:xfrm>
              <a:off x="9020692" y="4095777"/>
              <a:ext cx="2436495" cy="1062990"/>
            </a:xfrm>
            <a:custGeom>
              <a:avLst/>
              <a:gdLst/>
              <a:ahLst/>
              <a:cxnLst/>
              <a:rect l="l" t="t" r="r" b="b"/>
              <a:pathLst>
                <a:path w="2436495" h="1062989">
                  <a:moveTo>
                    <a:pt x="4486" y="5230"/>
                  </a:moveTo>
                  <a:lnTo>
                    <a:pt x="57679" y="9833"/>
                  </a:lnTo>
                  <a:lnTo>
                    <a:pt x="106100" y="12315"/>
                  </a:lnTo>
                  <a:lnTo>
                    <a:pt x="151025" y="13076"/>
                  </a:lnTo>
                  <a:lnTo>
                    <a:pt x="193728" y="12517"/>
                  </a:lnTo>
                  <a:lnTo>
                    <a:pt x="235482" y="11037"/>
                  </a:lnTo>
                  <a:lnTo>
                    <a:pt x="277563" y="9037"/>
                  </a:lnTo>
                  <a:lnTo>
                    <a:pt x="321245" y="6916"/>
                  </a:lnTo>
                  <a:lnTo>
                    <a:pt x="367801" y="5075"/>
                  </a:lnTo>
                  <a:lnTo>
                    <a:pt x="418507" y="3914"/>
                  </a:lnTo>
                  <a:lnTo>
                    <a:pt x="474636" y="3832"/>
                  </a:lnTo>
                  <a:lnTo>
                    <a:pt x="537464" y="5230"/>
                  </a:lnTo>
                  <a:lnTo>
                    <a:pt x="602915" y="7287"/>
                  </a:lnTo>
                  <a:lnTo>
                    <a:pt x="665946" y="8918"/>
                  </a:lnTo>
                  <a:lnTo>
                    <a:pt x="726377" y="10127"/>
                  </a:lnTo>
                  <a:lnTo>
                    <a:pt x="784029" y="10921"/>
                  </a:lnTo>
                  <a:lnTo>
                    <a:pt x="838721" y="11303"/>
                  </a:lnTo>
                  <a:lnTo>
                    <a:pt x="890275" y="11279"/>
                  </a:lnTo>
                  <a:lnTo>
                    <a:pt x="938510" y="10853"/>
                  </a:lnTo>
                  <a:lnTo>
                    <a:pt x="983246" y="10030"/>
                  </a:lnTo>
                  <a:lnTo>
                    <a:pt x="1024304" y="8816"/>
                  </a:lnTo>
                  <a:lnTo>
                    <a:pt x="1094667" y="5230"/>
                  </a:lnTo>
                  <a:lnTo>
                    <a:pt x="1128305" y="3301"/>
                  </a:lnTo>
                  <a:lnTo>
                    <a:pt x="1166745" y="1841"/>
                  </a:lnTo>
                  <a:lnTo>
                    <a:pt x="1209519" y="823"/>
                  </a:lnTo>
                  <a:lnTo>
                    <a:pt x="1256162" y="218"/>
                  </a:lnTo>
                  <a:lnTo>
                    <a:pt x="1306208" y="0"/>
                  </a:lnTo>
                  <a:lnTo>
                    <a:pt x="1359192" y="139"/>
                  </a:lnTo>
                  <a:lnTo>
                    <a:pt x="1414647" y="608"/>
                  </a:lnTo>
                  <a:lnTo>
                    <a:pt x="1472108" y="1380"/>
                  </a:lnTo>
                  <a:lnTo>
                    <a:pt x="1531109" y="2426"/>
                  </a:lnTo>
                  <a:lnTo>
                    <a:pt x="1591184" y="3719"/>
                  </a:lnTo>
                  <a:lnTo>
                    <a:pt x="1651867" y="5230"/>
                  </a:lnTo>
                  <a:lnTo>
                    <a:pt x="1697953" y="6651"/>
                  </a:lnTo>
                  <a:lnTo>
                    <a:pt x="1746702" y="8458"/>
                  </a:lnTo>
                  <a:lnTo>
                    <a:pt x="1797685" y="10515"/>
                  </a:lnTo>
                  <a:lnTo>
                    <a:pt x="1850471" y="12687"/>
                  </a:lnTo>
                  <a:lnTo>
                    <a:pt x="1904631" y="14837"/>
                  </a:lnTo>
                  <a:lnTo>
                    <a:pt x="1959734" y="16830"/>
                  </a:lnTo>
                  <a:lnTo>
                    <a:pt x="2015349" y="18529"/>
                  </a:lnTo>
                  <a:lnTo>
                    <a:pt x="2071048" y="19799"/>
                  </a:lnTo>
                  <a:lnTo>
                    <a:pt x="2126398" y="20502"/>
                  </a:lnTo>
                  <a:lnTo>
                    <a:pt x="2180971" y="20505"/>
                  </a:lnTo>
                  <a:lnTo>
                    <a:pt x="2234335" y="19669"/>
                  </a:lnTo>
                  <a:lnTo>
                    <a:pt x="2286061" y="17860"/>
                  </a:lnTo>
                  <a:lnTo>
                    <a:pt x="2335719" y="14941"/>
                  </a:lnTo>
                  <a:lnTo>
                    <a:pt x="2382878" y="10777"/>
                  </a:lnTo>
                  <a:lnTo>
                    <a:pt x="2427108" y="5230"/>
                  </a:lnTo>
                  <a:lnTo>
                    <a:pt x="2431864" y="64373"/>
                  </a:lnTo>
                  <a:lnTo>
                    <a:pt x="2434783" y="120984"/>
                  </a:lnTo>
                  <a:lnTo>
                    <a:pt x="2436161" y="175278"/>
                  </a:lnTo>
                  <a:lnTo>
                    <a:pt x="2436291" y="227469"/>
                  </a:lnTo>
                  <a:lnTo>
                    <a:pt x="2435470" y="277773"/>
                  </a:lnTo>
                  <a:lnTo>
                    <a:pt x="2433993" y="326403"/>
                  </a:lnTo>
                  <a:lnTo>
                    <a:pt x="2432156" y="373574"/>
                  </a:lnTo>
                  <a:lnTo>
                    <a:pt x="2430253" y="419500"/>
                  </a:lnTo>
                  <a:lnTo>
                    <a:pt x="2428581" y="464397"/>
                  </a:lnTo>
                  <a:lnTo>
                    <a:pt x="2427434" y="508479"/>
                  </a:lnTo>
                  <a:lnTo>
                    <a:pt x="2427108" y="551960"/>
                  </a:lnTo>
                  <a:lnTo>
                    <a:pt x="2427404" y="598534"/>
                  </a:lnTo>
                  <a:lnTo>
                    <a:pt x="2427835" y="643676"/>
                  </a:lnTo>
                  <a:lnTo>
                    <a:pt x="2428326" y="688247"/>
                  </a:lnTo>
                  <a:lnTo>
                    <a:pt x="2428801" y="733109"/>
                  </a:lnTo>
                  <a:lnTo>
                    <a:pt x="2429185" y="779124"/>
                  </a:lnTo>
                  <a:lnTo>
                    <a:pt x="2429403" y="827153"/>
                  </a:lnTo>
                  <a:lnTo>
                    <a:pt x="2429380" y="878056"/>
                  </a:lnTo>
                  <a:lnTo>
                    <a:pt x="2429039" y="932696"/>
                  </a:lnTo>
                  <a:lnTo>
                    <a:pt x="2428307" y="991934"/>
                  </a:lnTo>
                  <a:lnTo>
                    <a:pt x="2427108" y="1056631"/>
                  </a:lnTo>
                  <a:lnTo>
                    <a:pt x="2370715" y="1060028"/>
                  </a:lnTo>
                  <a:lnTo>
                    <a:pt x="2317745" y="1062049"/>
                  </a:lnTo>
                  <a:lnTo>
                    <a:pt x="2267383" y="1062922"/>
                  </a:lnTo>
                  <a:lnTo>
                    <a:pt x="2218817" y="1062875"/>
                  </a:lnTo>
                  <a:lnTo>
                    <a:pt x="2171230" y="1062135"/>
                  </a:lnTo>
                  <a:lnTo>
                    <a:pt x="2123811" y="1060928"/>
                  </a:lnTo>
                  <a:lnTo>
                    <a:pt x="2075745" y="1059483"/>
                  </a:lnTo>
                  <a:lnTo>
                    <a:pt x="2026219" y="1058026"/>
                  </a:lnTo>
                  <a:lnTo>
                    <a:pt x="1974417" y="1056786"/>
                  </a:lnTo>
                  <a:lnTo>
                    <a:pt x="1919528" y="1055988"/>
                  </a:lnTo>
                  <a:lnTo>
                    <a:pt x="1860736" y="1055861"/>
                  </a:lnTo>
                  <a:lnTo>
                    <a:pt x="1797227" y="1056631"/>
                  </a:lnTo>
                  <a:lnTo>
                    <a:pt x="1731842" y="1057709"/>
                  </a:lnTo>
                  <a:lnTo>
                    <a:pt x="1668100" y="1058387"/>
                  </a:lnTo>
                  <a:lnTo>
                    <a:pt x="1606213" y="1058728"/>
                  </a:lnTo>
                  <a:lnTo>
                    <a:pt x="1546389" y="1058791"/>
                  </a:lnTo>
                  <a:lnTo>
                    <a:pt x="1488841" y="1058638"/>
                  </a:lnTo>
                  <a:lnTo>
                    <a:pt x="1433777" y="1058330"/>
                  </a:lnTo>
                  <a:lnTo>
                    <a:pt x="1381408" y="1057927"/>
                  </a:lnTo>
                  <a:lnTo>
                    <a:pt x="1331945" y="1057491"/>
                  </a:lnTo>
                  <a:lnTo>
                    <a:pt x="1285597" y="1057082"/>
                  </a:lnTo>
                  <a:lnTo>
                    <a:pt x="1242574" y="1056762"/>
                  </a:lnTo>
                  <a:lnTo>
                    <a:pt x="1203088" y="1056591"/>
                  </a:lnTo>
                  <a:lnTo>
                    <a:pt x="1167347" y="1056631"/>
                  </a:lnTo>
                  <a:lnTo>
                    <a:pt x="1129598" y="1056524"/>
                  </a:lnTo>
                  <a:lnTo>
                    <a:pt x="1084880" y="1055961"/>
                  </a:lnTo>
                  <a:lnTo>
                    <a:pt x="1034591" y="1055087"/>
                  </a:lnTo>
                  <a:lnTo>
                    <a:pt x="980127" y="1054042"/>
                  </a:lnTo>
                  <a:lnTo>
                    <a:pt x="922884" y="1052969"/>
                  </a:lnTo>
                  <a:lnTo>
                    <a:pt x="864260" y="1052011"/>
                  </a:lnTo>
                  <a:lnTo>
                    <a:pt x="805649" y="1051309"/>
                  </a:lnTo>
                  <a:lnTo>
                    <a:pt x="748450" y="1051006"/>
                  </a:lnTo>
                  <a:lnTo>
                    <a:pt x="694058" y="1051245"/>
                  </a:lnTo>
                  <a:lnTo>
                    <a:pt x="643869" y="1052167"/>
                  </a:lnTo>
                  <a:lnTo>
                    <a:pt x="599281" y="1053915"/>
                  </a:lnTo>
                  <a:lnTo>
                    <a:pt x="561690" y="1056631"/>
                  </a:lnTo>
                  <a:lnTo>
                    <a:pt x="524210" y="1059110"/>
                  </a:lnTo>
                  <a:lnTo>
                    <a:pt x="484951" y="1059752"/>
                  </a:lnTo>
                  <a:lnTo>
                    <a:pt x="443627" y="1059006"/>
                  </a:lnTo>
                  <a:lnTo>
                    <a:pt x="399954" y="1057318"/>
                  </a:lnTo>
                  <a:lnTo>
                    <a:pt x="353645" y="1055133"/>
                  </a:lnTo>
                  <a:lnTo>
                    <a:pt x="304416" y="1052900"/>
                  </a:lnTo>
                  <a:lnTo>
                    <a:pt x="251981" y="1051064"/>
                  </a:lnTo>
                  <a:lnTo>
                    <a:pt x="196056" y="1050072"/>
                  </a:lnTo>
                  <a:lnTo>
                    <a:pt x="136355" y="1050372"/>
                  </a:lnTo>
                  <a:lnTo>
                    <a:pt x="72594" y="1052409"/>
                  </a:lnTo>
                  <a:lnTo>
                    <a:pt x="4486" y="1056631"/>
                  </a:lnTo>
                  <a:lnTo>
                    <a:pt x="2924" y="1014959"/>
                  </a:lnTo>
                  <a:lnTo>
                    <a:pt x="1685" y="972192"/>
                  </a:lnTo>
                  <a:lnTo>
                    <a:pt x="779" y="928095"/>
                  </a:lnTo>
                  <a:lnTo>
                    <a:pt x="214" y="882435"/>
                  </a:lnTo>
                  <a:lnTo>
                    <a:pt x="0" y="834975"/>
                  </a:lnTo>
                  <a:lnTo>
                    <a:pt x="144" y="785481"/>
                  </a:lnTo>
                  <a:lnTo>
                    <a:pt x="656" y="733719"/>
                  </a:lnTo>
                  <a:lnTo>
                    <a:pt x="1544" y="679453"/>
                  </a:lnTo>
                  <a:lnTo>
                    <a:pt x="2818" y="622450"/>
                  </a:lnTo>
                  <a:lnTo>
                    <a:pt x="4486" y="562474"/>
                  </a:lnTo>
                  <a:lnTo>
                    <a:pt x="6421" y="506324"/>
                  </a:lnTo>
                  <a:lnTo>
                    <a:pt x="8672" y="450040"/>
                  </a:lnTo>
                  <a:lnTo>
                    <a:pt x="11005" y="394034"/>
                  </a:lnTo>
                  <a:lnTo>
                    <a:pt x="13185" y="338715"/>
                  </a:lnTo>
                  <a:lnTo>
                    <a:pt x="14978" y="284494"/>
                  </a:lnTo>
                  <a:lnTo>
                    <a:pt x="16150" y="231783"/>
                  </a:lnTo>
                  <a:lnTo>
                    <a:pt x="16466" y="180990"/>
                  </a:lnTo>
                  <a:lnTo>
                    <a:pt x="15692" y="132529"/>
                  </a:lnTo>
                  <a:lnTo>
                    <a:pt x="13594" y="86807"/>
                  </a:lnTo>
                  <a:lnTo>
                    <a:pt x="9937" y="44238"/>
                  </a:lnTo>
                  <a:lnTo>
                    <a:pt x="4486" y="5230"/>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0" name="object 40"/>
          <p:cNvSpPr txBox="1"/>
          <p:nvPr/>
        </p:nvSpPr>
        <p:spPr>
          <a:xfrm>
            <a:off x="9358731" y="4215891"/>
            <a:ext cx="1774825" cy="761365"/>
          </a:xfrm>
          <a:prstGeom prst="rect">
            <a:avLst/>
          </a:prstGeom>
        </p:spPr>
        <p:txBody>
          <a:bodyPr vert="horz" wrap="square" lIns="0" tIns="12700" rIns="0" bIns="0" rtlCol="0">
            <a:spAutoFit/>
          </a:bodyPr>
          <a:lstStyle/>
          <a:p>
            <a:pPr algn="ctr">
              <a:lnSpc>
                <a:spcPct val="100000"/>
              </a:lnSpc>
              <a:spcBef>
                <a:spcPts val="100"/>
              </a:spcBef>
            </a:pPr>
            <a:r>
              <a:rPr sz="2800" dirty="0">
                <a:latin typeface="Times New Roman" panose="02020603050405020304" charset="0"/>
                <a:ea typeface="Times New Roman" panose="02020603050405020304" charset="0"/>
                <a:cs typeface="Times New Roman" panose="02020603050405020304" charset="0"/>
              </a:rPr>
              <a:t>Browser</a:t>
            </a:r>
            <a:r>
              <a:rPr sz="2800" spc="-145" dirty="0">
                <a:latin typeface="Times New Roman" panose="02020603050405020304" charset="0"/>
                <a:ea typeface="Times New Roman" panose="02020603050405020304" charset="0"/>
                <a:cs typeface="Times New Roman" panose="02020603050405020304" charset="0"/>
              </a:rPr>
              <a:t> </a:t>
            </a:r>
            <a:r>
              <a:rPr sz="2800" spc="-25" dirty="0">
                <a:latin typeface="Times New Roman" panose="02020603050405020304" charset="0"/>
                <a:ea typeface="Times New Roman" panose="02020603050405020304" charset="0"/>
                <a:cs typeface="Times New Roman" panose="02020603050405020304" charset="0"/>
              </a:rPr>
              <a:t>API</a:t>
            </a:r>
            <a:endParaRPr sz="2800">
              <a:latin typeface="Times New Roman" panose="02020603050405020304" charset="0"/>
              <a:ea typeface="Times New Roman" panose="02020603050405020304" charset="0"/>
              <a:cs typeface="Times New Roman" panose="02020603050405020304" charset="0"/>
            </a:endParaRPr>
          </a:p>
          <a:p>
            <a:pPr algn="ctr">
              <a:lnSpc>
                <a:spcPct val="100000"/>
              </a:lnSpc>
              <a:spcBef>
                <a:spcPts val="30"/>
              </a:spcBef>
            </a:pPr>
            <a:r>
              <a:rPr sz="2000" spc="-10" dirty="0">
                <a:latin typeface="Times New Roman" panose="02020603050405020304" charset="0"/>
                <a:ea typeface="Times New Roman" panose="02020603050405020304" charset="0"/>
                <a:cs typeface="Times New Roman" panose="02020603050405020304" charset="0"/>
              </a:rPr>
              <a:t>(cookies)</a:t>
            </a:r>
            <a:endParaRPr sz="2000">
              <a:latin typeface="Times New Roman" panose="02020603050405020304" charset="0"/>
              <a:ea typeface="Times New Roman" panose="02020603050405020304" charset="0"/>
              <a:cs typeface="Times New Roman" panose="02020603050405020304" charset="0"/>
            </a:endParaRPr>
          </a:p>
        </p:txBody>
      </p:sp>
      <p:sp>
        <p:nvSpPr>
          <p:cNvPr id="41" name="object 4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8136255" cy="689610"/>
          </a:xfrm>
          <a:prstGeom prst="rect">
            <a:avLst/>
          </a:prstGeom>
        </p:spPr>
        <p:txBody>
          <a:bodyPr vert="horz" wrap="square" lIns="0" tIns="12700" rIns="0" bIns="0" rtlCol="0">
            <a:spAutoFit/>
          </a:bodyPr>
          <a:lstStyle/>
          <a:p>
            <a:pPr marL="12700">
              <a:lnSpc>
                <a:spcPct val="100000"/>
              </a:lnSpc>
              <a:spcBef>
                <a:spcPts val="100"/>
              </a:spcBef>
            </a:pPr>
            <a:r>
              <a:rPr spc="-35" dirty="0"/>
              <a:t>Browser</a:t>
            </a:r>
            <a:r>
              <a:rPr spc="-204" dirty="0"/>
              <a:t> </a:t>
            </a:r>
            <a:r>
              <a:rPr spc="-20" dirty="0"/>
              <a:t>Extension</a:t>
            </a:r>
            <a:r>
              <a:rPr spc="-200" dirty="0"/>
              <a:t> </a:t>
            </a:r>
            <a:r>
              <a:rPr spc="-15" dirty="0"/>
              <a:t>Architecture</a:t>
            </a:r>
            <a:endParaRPr spc="-1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2803732" y="2258567"/>
            <a:ext cx="6134735" cy="2660650"/>
            <a:chOff x="2803732" y="2258567"/>
            <a:chExt cx="6134735" cy="2660650"/>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8107438" y="2276665"/>
              <a:ext cx="831215" cy="171450"/>
            </a:xfrm>
            <a:custGeom>
              <a:avLst/>
              <a:gdLst/>
              <a:ahLst/>
              <a:cxnLst/>
              <a:rect l="l" t="t" r="r" b="b"/>
              <a:pathLst>
                <a:path w="831215" h="171450">
                  <a:moveTo>
                    <a:pt x="659371" y="0"/>
                  </a:moveTo>
                  <a:lnTo>
                    <a:pt x="659371" y="171450"/>
                  </a:lnTo>
                  <a:lnTo>
                    <a:pt x="773671" y="114300"/>
                  </a:lnTo>
                  <a:lnTo>
                    <a:pt x="687946" y="114300"/>
                  </a:lnTo>
                  <a:lnTo>
                    <a:pt x="687946" y="57150"/>
                  </a:lnTo>
                  <a:lnTo>
                    <a:pt x="773671" y="57150"/>
                  </a:lnTo>
                  <a:lnTo>
                    <a:pt x="659371" y="0"/>
                  </a:lnTo>
                  <a:close/>
                </a:path>
                <a:path w="831215" h="171450">
                  <a:moveTo>
                    <a:pt x="659371" y="57150"/>
                  </a:moveTo>
                  <a:lnTo>
                    <a:pt x="0" y="57150"/>
                  </a:lnTo>
                  <a:lnTo>
                    <a:pt x="0" y="114300"/>
                  </a:lnTo>
                  <a:lnTo>
                    <a:pt x="659371" y="114300"/>
                  </a:lnTo>
                  <a:lnTo>
                    <a:pt x="659371" y="57150"/>
                  </a:lnTo>
                  <a:close/>
                </a:path>
                <a:path w="831215" h="171450">
                  <a:moveTo>
                    <a:pt x="773671" y="57150"/>
                  </a:moveTo>
                  <a:lnTo>
                    <a:pt x="687946" y="57150"/>
                  </a:lnTo>
                  <a:lnTo>
                    <a:pt x="687946" y="114300"/>
                  </a:lnTo>
                  <a:lnTo>
                    <a:pt x="773671" y="114300"/>
                  </a:lnTo>
                  <a:lnTo>
                    <a:pt x="830821" y="85725"/>
                  </a:lnTo>
                  <a:lnTo>
                    <a:pt x="773671"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8" name="object 28"/>
          <p:cNvGrpSpPr/>
          <p:nvPr/>
        </p:nvGrpSpPr>
        <p:grpSpPr>
          <a:xfrm>
            <a:off x="8998460" y="1788559"/>
            <a:ext cx="2477135" cy="1607820"/>
            <a:chOff x="8998460" y="1788559"/>
            <a:chExt cx="2477135" cy="1607820"/>
          </a:xfrm>
        </p:grpSpPr>
        <p:sp>
          <p:nvSpPr>
            <p:cNvPr id="29" name="object 29"/>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1" name="object 31"/>
          <p:cNvSpPr txBox="1"/>
          <p:nvPr/>
        </p:nvSpPr>
        <p:spPr>
          <a:xfrm>
            <a:off x="9522460" y="1864995"/>
            <a:ext cx="2028825" cy="1202690"/>
          </a:xfrm>
          <a:prstGeom prst="rect">
            <a:avLst/>
          </a:prstGeom>
        </p:spPr>
        <p:txBody>
          <a:bodyPr vert="horz" wrap="square" lIns="0" tIns="30480" rIns="0" bIns="0" rtlCol="0">
            <a:spAutoFit/>
          </a:bodyPr>
          <a:lstStyle/>
          <a:p>
            <a:pPr marL="370205">
              <a:lnSpc>
                <a:spcPct val="100000"/>
              </a:lnSpc>
              <a:spcBef>
                <a:spcPts val="240"/>
              </a:spcBef>
            </a:pPr>
            <a:r>
              <a:rPr sz="1800" spc="-10" dirty="0">
                <a:latin typeface="Times New Roman" panose="02020603050405020304" charset="0"/>
                <a:ea typeface="Times New Roman" panose="02020603050405020304" charset="0"/>
                <a:cs typeface="Times New Roman" panose="02020603050405020304" charset="0"/>
              </a:rPr>
              <a:t>extension://foo</a:t>
            </a:r>
            <a:endParaRPr sz="1800">
              <a:latin typeface="Times New Roman" panose="02020603050405020304" charset="0"/>
              <a:ea typeface="Times New Roman" panose="02020603050405020304" charset="0"/>
              <a:cs typeface="Times New Roman" panose="02020603050405020304" charset="0"/>
            </a:endParaRPr>
          </a:p>
          <a:p>
            <a:pPr marL="370205" marR="408940" indent="-358140">
              <a:lnSpc>
                <a:spcPct val="101000"/>
              </a:lnSpc>
              <a:spcBef>
                <a:spcPts val="20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9025178" y="1673288"/>
            <a:ext cx="2423160" cy="0"/>
          </a:xfrm>
          <a:custGeom>
            <a:avLst/>
            <a:gdLst/>
            <a:ahLst/>
            <a:cxnLst/>
            <a:rect l="l" t="t" r="r" b="b"/>
            <a:pathLst>
              <a:path w="2423159">
                <a:moveTo>
                  <a:pt x="0" y="0"/>
                </a:moveTo>
                <a:lnTo>
                  <a:pt x="242262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9103995" y="1200150"/>
            <a:ext cx="268414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latin typeface="Times New Roman" panose="02020603050405020304" charset="0"/>
                <a:ea typeface="Times New Roman" panose="02020603050405020304" charset="0"/>
                <a:cs typeface="Times New Roman" panose="02020603050405020304" charset="0"/>
                <a:sym typeface="+mn-ea"/>
              </a:rPr>
              <a:t>Extension</a:t>
            </a:r>
            <a:r>
              <a:rPr sz="2400" spc="-70" dirty="0">
                <a:latin typeface="Times New Roman" panose="02020603050405020304" charset="0"/>
                <a:ea typeface="Times New Roman" panose="02020603050405020304" charset="0"/>
                <a:cs typeface="Times New Roman" panose="02020603050405020304" charset="0"/>
                <a:sym typeface="+mn-ea"/>
              </a:rPr>
              <a:t> </a:t>
            </a:r>
            <a:r>
              <a:rPr sz="2400" spc="-10" dirty="0">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txBox="1"/>
          <p:nvPr/>
        </p:nvSpPr>
        <p:spPr>
          <a:xfrm>
            <a:off x="3559225"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5" name="object 35"/>
          <p:cNvSpPr/>
          <p:nvPr/>
        </p:nvSpPr>
        <p:spPr>
          <a:xfrm>
            <a:off x="4033126" y="2339060"/>
            <a:ext cx="3785235" cy="737235"/>
          </a:xfrm>
          <a:custGeom>
            <a:avLst/>
            <a:gdLst/>
            <a:ahLst/>
            <a:cxnLst/>
            <a:rect l="l" t="t" r="r" b="b"/>
            <a:pathLst>
              <a:path w="3785234" h="737235">
                <a:moveTo>
                  <a:pt x="57150" y="565188"/>
                </a:moveTo>
                <a:lnTo>
                  <a:pt x="0" y="565188"/>
                </a:lnTo>
                <a:lnTo>
                  <a:pt x="85725" y="736638"/>
                </a:lnTo>
                <a:lnTo>
                  <a:pt x="157162" y="593763"/>
                </a:lnTo>
                <a:lnTo>
                  <a:pt x="57150" y="593763"/>
                </a:lnTo>
                <a:lnTo>
                  <a:pt x="57150" y="565188"/>
                </a:lnTo>
                <a:close/>
              </a:path>
              <a:path w="3785234" h="737235">
                <a:moveTo>
                  <a:pt x="3784815" y="0"/>
                </a:moveTo>
                <a:lnTo>
                  <a:pt x="57150" y="0"/>
                </a:lnTo>
                <a:lnTo>
                  <a:pt x="57150" y="593763"/>
                </a:lnTo>
                <a:lnTo>
                  <a:pt x="114300" y="593763"/>
                </a:lnTo>
                <a:lnTo>
                  <a:pt x="114300" y="57150"/>
                </a:lnTo>
                <a:lnTo>
                  <a:pt x="85725" y="57150"/>
                </a:lnTo>
                <a:lnTo>
                  <a:pt x="114300" y="28575"/>
                </a:lnTo>
                <a:lnTo>
                  <a:pt x="3784815" y="28575"/>
                </a:lnTo>
                <a:lnTo>
                  <a:pt x="3784815" y="0"/>
                </a:lnTo>
                <a:close/>
              </a:path>
              <a:path w="3785234" h="737235">
                <a:moveTo>
                  <a:pt x="171450" y="565188"/>
                </a:moveTo>
                <a:lnTo>
                  <a:pt x="114300" y="565188"/>
                </a:lnTo>
                <a:lnTo>
                  <a:pt x="114300" y="593763"/>
                </a:lnTo>
                <a:lnTo>
                  <a:pt x="157162" y="593763"/>
                </a:lnTo>
                <a:lnTo>
                  <a:pt x="171450" y="565188"/>
                </a:lnTo>
                <a:close/>
              </a:path>
              <a:path w="3785234" h="737235">
                <a:moveTo>
                  <a:pt x="114300" y="28575"/>
                </a:moveTo>
                <a:lnTo>
                  <a:pt x="85725" y="57150"/>
                </a:lnTo>
                <a:lnTo>
                  <a:pt x="114300" y="57150"/>
                </a:lnTo>
                <a:lnTo>
                  <a:pt x="114300" y="28575"/>
                </a:lnTo>
                <a:close/>
              </a:path>
              <a:path w="3785234" h="737235">
                <a:moveTo>
                  <a:pt x="3784815" y="28575"/>
                </a:moveTo>
                <a:lnTo>
                  <a:pt x="114300" y="28575"/>
                </a:lnTo>
                <a:lnTo>
                  <a:pt x="114300" y="57150"/>
                </a:lnTo>
                <a:lnTo>
                  <a:pt x="3784815" y="57150"/>
                </a:lnTo>
                <a:lnTo>
                  <a:pt x="3784815" y="28575"/>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6" name="object 36"/>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7" name="object 37"/>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8" name="object 38"/>
          <p:cNvSpPr/>
          <p:nvPr/>
        </p:nvSpPr>
        <p:spPr>
          <a:xfrm>
            <a:off x="2057400" y="2677058"/>
            <a:ext cx="0" cy="2846705"/>
          </a:xfrm>
          <a:custGeom>
            <a:avLst/>
            <a:gdLst/>
            <a:ahLst/>
            <a:cxnLst/>
            <a:rect l="l" t="t" r="r" b="b"/>
            <a:pathLst>
              <a:path h="2846704">
                <a:moveTo>
                  <a:pt x="0" y="0"/>
                </a:moveTo>
                <a:lnTo>
                  <a:pt x="1" y="284614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40" name="object 40"/>
          <p:cNvSpPr/>
          <p:nvPr/>
        </p:nvSpPr>
        <p:spPr>
          <a:xfrm>
            <a:off x="10167886" y="3524034"/>
            <a:ext cx="171450" cy="411480"/>
          </a:xfrm>
          <a:custGeom>
            <a:avLst/>
            <a:gdLst/>
            <a:ahLst/>
            <a:cxnLst/>
            <a:rect l="l" t="t" r="r" b="b"/>
            <a:pathLst>
              <a:path w="171450" h="411479">
                <a:moveTo>
                  <a:pt x="57150" y="239521"/>
                </a:moveTo>
                <a:lnTo>
                  <a:pt x="0" y="239521"/>
                </a:lnTo>
                <a:lnTo>
                  <a:pt x="85725" y="410971"/>
                </a:lnTo>
                <a:lnTo>
                  <a:pt x="157162" y="268096"/>
                </a:lnTo>
                <a:lnTo>
                  <a:pt x="57150" y="268096"/>
                </a:lnTo>
                <a:lnTo>
                  <a:pt x="57150" y="239521"/>
                </a:lnTo>
                <a:close/>
              </a:path>
              <a:path w="171450" h="411479">
                <a:moveTo>
                  <a:pt x="114300" y="0"/>
                </a:moveTo>
                <a:lnTo>
                  <a:pt x="57150" y="0"/>
                </a:lnTo>
                <a:lnTo>
                  <a:pt x="57150" y="268096"/>
                </a:lnTo>
                <a:lnTo>
                  <a:pt x="114300" y="268096"/>
                </a:lnTo>
                <a:lnTo>
                  <a:pt x="114300" y="0"/>
                </a:lnTo>
                <a:close/>
              </a:path>
              <a:path w="171450" h="411479">
                <a:moveTo>
                  <a:pt x="171450" y="239521"/>
                </a:moveTo>
                <a:lnTo>
                  <a:pt x="114300" y="239521"/>
                </a:lnTo>
                <a:lnTo>
                  <a:pt x="114300" y="268096"/>
                </a:lnTo>
                <a:lnTo>
                  <a:pt x="157162" y="268096"/>
                </a:lnTo>
                <a:lnTo>
                  <a:pt x="171450" y="239521"/>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grpSp>
        <p:nvGrpSpPr>
          <p:cNvPr id="41" name="object 41"/>
          <p:cNvGrpSpPr/>
          <p:nvPr/>
        </p:nvGrpSpPr>
        <p:grpSpPr>
          <a:xfrm>
            <a:off x="9001642" y="4076727"/>
            <a:ext cx="2474595" cy="1101090"/>
            <a:chOff x="9001642" y="4076727"/>
            <a:chExt cx="2474595" cy="1101090"/>
          </a:xfrm>
        </p:grpSpPr>
        <p:sp>
          <p:nvSpPr>
            <p:cNvPr id="42" name="object 42"/>
            <p:cNvSpPr/>
            <p:nvPr/>
          </p:nvSpPr>
          <p:spPr>
            <a:xfrm>
              <a:off x="9021748" y="4089177"/>
              <a:ext cx="2433955" cy="1073150"/>
            </a:xfrm>
            <a:custGeom>
              <a:avLst/>
              <a:gdLst/>
              <a:ahLst/>
              <a:cxnLst/>
              <a:rect l="l" t="t" r="r" b="b"/>
              <a:pathLst>
                <a:path w="2433954" h="1073150">
                  <a:moveTo>
                    <a:pt x="983612" y="0"/>
                  </a:moveTo>
                  <a:lnTo>
                    <a:pt x="931553" y="438"/>
                  </a:lnTo>
                  <a:lnTo>
                    <a:pt x="878749" y="1514"/>
                  </a:lnTo>
                  <a:lnTo>
                    <a:pt x="825071" y="3211"/>
                  </a:lnTo>
                  <a:lnTo>
                    <a:pt x="770394" y="5508"/>
                  </a:lnTo>
                  <a:lnTo>
                    <a:pt x="714590" y="8387"/>
                  </a:lnTo>
                  <a:lnTo>
                    <a:pt x="605239" y="14921"/>
                  </a:lnTo>
                  <a:lnTo>
                    <a:pt x="554682" y="17358"/>
                  </a:lnTo>
                  <a:lnTo>
                    <a:pt x="505477" y="19178"/>
                  </a:lnTo>
                  <a:lnTo>
                    <a:pt x="457240" y="20419"/>
                  </a:lnTo>
                  <a:lnTo>
                    <a:pt x="409587" y="21120"/>
                  </a:lnTo>
                  <a:lnTo>
                    <a:pt x="362137" y="21318"/>
                  </a:lnTo>
                  <a:lnTo>
                    <a:pt x="314505" y="21051"/>
                  </a:lnTo>
                  <a:lnTo>
                    <a:pt x="266307" y="20358"/>
                  </a:lnTo>
                  <a:lnTo>
                    <a:pt x="217162" y="19277"/>
                  </a:lnTo>
                  <a:lnTo>
                    <a:pt x="166685" y="17845"/>
                  </a:lnTo>
                  <a:lnTo>
                    <a:pt x="114493" y="16101"/>
                  </a:lnTo>
                  <a:lnTo>
                    <a:pt x="3430" y="11830"/>
                  </a:lnTo>
                  <a:lnTo>
                    <a:pt x="5075" y="72108"/>
                  </a:lnTo>
                  <a:lnTo>
                    <a:pt x="5728" y="129719"/>
                  </a:lnTo>
                  <a:lnTo>
                    <a:pt x="5611" y="184847"/>
                  </a:lnTo>
                  <a:lnTo>
                    <a:pt x="4944" y="237675"/>
                  </a:lnTo>
                  <a:lnTo>
                    <a:pt x="1855" y="384207"/>
                  </a:lnTo>
                  <a:lnTo>
                    <a:pt x="1197" y="429680"/>
                  </a:lnTo>
                  <a:lnTo>
                    <a:pt x="1093" y="473775"/>
                  </a:lnTo>
                  <a:lnTo>
                    <a:pt x="1764" y="516675"/>
                  </a:lnTo>
                  <a:lnTo>
                    <a:pt x="5127" y="604071"/>
                  </a:lnTo>
                  <a:lnTo>
                    <a:pt x="5526" y="649669"/>
                  </a:lnTo>
                  <a:lnTo>
                    <a:pt x="4972" y="695737"/>
                  </a:lnTo>
                  <a:lnTo>
                    <a:pt x="1047" y="840558"/>
                  </a:lnTo>
                  <a:lnTo>
                    <a:pt x="136" y="892300"/>
                  </a:lnTo>
                  <a:lnTo>
                    <a:pt x="0" y="946408"/>
                  </a:lnTo>
                  <a:lnTo>
                    <a:pt x="982" y="1003261"/>
                  </a:lnTo>
                  <a:lnTo>
                    <a:pt x="3430" y="1063237"/>
                  </a:lnTo>
                  <a:lnTo>
                    <a:pt x="67737" y="1063925"/>
                  </a:lnTo>
                  <a:lnTo>
                    <a:pt x="129058" y="1065004"/>
                  </a:lnTo>
                  <a:lnTo>
                    <a:pt x="349499" y="1070128"/>
                  </a:lnTo>
                  <a:lnTo>
                    <a:pt x="399657" y="1070839"/>
                  </a:lnTo>
                  <a:lnTo>
                    <a:pt x="448338" y="1071012"/>
                  </a:lnTo>
                  <a:lnTo>
                    <a:pt x="495792" y="1070493"/>
                  </a:lnTo>
                  <a:lnTo>
                    <a:pt x="542271" y="1069128"/>
                  </a:lnTo>
                  <a:lnTo>
                    <a:pt x="588028" y="1066760"/>
                  </a:lnTo>
                  <a:lnTo>
                    <a:pt x="633312" y="1063237"/>
                  </a:lnTo>
                  <a:lnTo>
                    <a:pt x="683510" y="1059060"/>
                  </a:lnTo>
                  <a:lnTo>
                    <a:pt x="735220" y="1055617"/>
                  </a:lnTo>
                  <a:lnTo>
                    <a:pt x="787821" y="1052943"/>
                  </a:lnTo>
                  <a:lnTo>
                    <a:pt x="840692" y="1051071"/>
                  </a:lnTo>
                  <a:lnTo>
                    <a:pt x="893215" y="1050035"/>
                  </a:lnTo>
                  <a:lnTo>
                    <a:pt x="944768" y="1049867"/>
                  </a:lnTo>
                  <a:lnTo>
                    <a:pt x="994731" y="1050602"/>
                  </a:lnTo>
                  <a:lnTo>
                    <a:pt x="1042484" y="1052273"/>
                  </a:lnTo>
                  <a:lnTo>
                    <a:pt x="1087407" y="1054914"/>
                  </a:lnTo>
                  <a:lnTo>
                    <a:pt x="1128879" y="1058557"/>
                  </a:lnTo>
                  <a:lnTo>
                    <a:pt x="1166280" y="1063237"/>
                  </a:lnTo>
                  <a:lnTo>
                    <a:pt x="1201295" y="1067321"/>
                  </a:lnTo>
                  <a:lnTo>
                    <a:pt x="1241416" y="1070135"/>
                  </a:lnTo>
                  <a:lnTo>
                    <a:pt x="1285954" y="1071836"/>
                  </a:lnTo>
                  <a:lnTo>
                    <a:pt x="1334221" y="1072584"/>
                  </a:lnTo>
                  <a:lnTo>
                    <a:pt x="1385527" y="1072537"/>
                  </a:lnTo>
                  <a:lnTo>
                    <a:pt x="1439184" y="1071853"/>
                  </a:lnTo>
                  <a:lnTo>
                    <a:pt x="1494505" y="1070689"/>
                  </a:lnTo>
                  <a:lnTo>
                    <a:pt x="1718639" y="1064418"/>
                  </a:lnTo>
                  <a:lnTo>
                    <a:pt x="1820847" y="1062203"/>
                  </a:lnTo>
                  <a:lnTo>
                    <a:pt x="1974087" y="1058301"/>
                  </a:lnTo>
                  <a:lnTo>
                    <a:pt x="2078844" y="1056052"/>
                  </a:lnTo>
                  <a:lnTo>
                    <a:pt x="2131150" y="1055339"/>
                  </a:lnTo>
                  <a:lnTo>
                    <a:pt x="2183027" y="1055036"/>
                  </a:lnTo>
                  <a:lnTo>
                    <a:pt x="2234192" y="1055245"/>
                  </a:lnTo>
                  <a:lnTo>
                    <a:pt x="2284361" y="1056068"/>
                  </a:lnTo>
                  <a:lnTo>
                    <a:pt x="2333248" y="1057606"/>
                  </a:lnTo>
                  <a:lnTo>
                    <a:pt x="2380571" y="1059962"/>
                  </a:lnTo>
                  <a:lnTo>
                    <a:pt x="2426044" y="1063237"/>
                  </a:lnTo>
                  <a:lnTo>
                    <a:pt x="2428988" y="1024164"/>
                  </a:lnTo>
                  <a:lnTo>
                    <a:pt x="2430470" y="976526"/>
                  </a:lnTo>
                  <a:lnTo>
                    <a:pt x="2430793" y="922411"/>
                  </a:lnTo>
                  <a:lnTo>
                    <a:pt x="2430260" y="863905"/>
                  </a:lnTo>
                  <a:lnTo>
                    <a:pt x="2429173" y="803095"/>
                  </a:lnTo>
                  <a:lnTo>
                    <a:pt x="2426552" y="682913"/>
                  </a:lnTo>
                  <a:lnTo>
                    <a:pt x="2425624" y="627713"/>
                  </a:lnTo>
                  <a:lnTo>
                    <a:pt x="2425353" y="578558"/>
                  </a:lnTo>
                  <a:lnTo>
                    <a:pt x="2426044" y="537533"/>
                  </a:lnTo>
                  <a:lnTo>
                    <a:pt x="2430690" y="394844"/>
                  </a:lnTo>
                  <a:lnTo>
                    <a:pt x="2432103" y="337100"/>
                  </a:lnTo>
                  <a:lnTo>
                    <a:pt x="2433136" y="277315"/>
                  </a:lnTo>
                  <a:lnTo>
                    <a:pt x="2433601" y="217320"/>
                  </a:lnTo>
                  <a:lnTo>
                    <a:pt x="2433312" y="158943"/>
                  </a:lnTo>
                  <a:lnTo>
                    <a:pt x="2432080" y="104016"/>
                  </a:lnTo>
                  <a:lnTo>
                    <a:pt x="2429720" y="54368"/>
                  </a:lnTo>
                  <a:lnTo>
                    <a:pt x="2426044" y="11830"/>
                  </a:lnTo>
                  <a:lnTo>
                    <a:pt x="2378471" y="14229"/>
                  </a:lnTo>
                  <a:lnTo>
                    <a:pt x="2326642" y="15967"/>
                  </a:lnTo>
                  <a:lnTo>
                    <a:pt x="2271675" y="17111"/>
                  </a:lnTo>
                  <a:lnTo>
                    <a:pt x="2214690" y="17728"/>
                  </a:lnTo>
                  <a:lnTo>
                    <a:pt x="2156806" y="17887"/>
                  </a:lnTo>
                  <a:lnTo>
                    <a:pt x="2099140" y="17654"/>
                  </a:lnTo>
                  <a:lnTo>
                    <a:pt x="2042812" y="17098"/>
                  </a:lnTo>
                  <a:lnTo>
                    <a:pt x="1988940" y="16286"/>
                  </a:lnTo>
                  <a:lnTo>
                    <a:pt x="1893042" y="14164"/>
                  </a:lnTo>
                  <a:lnTo>
                    <a:pt x="1820394" y="11830"/>
                  </a:lnTo>
                  <a:lnTo>
                    <a:pt x="1786352" y="11186"/>
                  </a:lnTo>
                  <a:lnTo>
                    <a:pt x="1747886" y="11532"/>
                  </a:lnTo>
                  <a:lnTo>
                    <a:pt x="1705509" y="12579"/>
                  </a:lnTo>
                  <a:lnTo>
                    <a:pt x="1560055" y="17066"/>
                  </a:lnTo>
                  <a:lnTo>
                    <a:pt x="1507178" y="18055"/>
                  </a:lnTo>
                  <a:lnTo>
                    <a:pt x="1452960" y="18312"/>
                  </a:lnTo>
                  <a:lnTo>
                    <a:pt x="1397918" y="17551"/>
                  </a:lnTo>
                  <a:lnTo>
                    <a:pt x="1342564" y="15486"/>
                  </a:lnTo>
                  <a:lnTo>
                    <a:pt x="1287413" y="11830"/>
                  </a:lnTo>
                  <a:lnTo>
                    <a:pt x="1237162" y="8043"/>
                  </a:lnTo>
                  <a:lnTo>
                    <a:pt x="1186927" y="5007"/>
                  </a:lnTo>
                  <a:lnTo>
                    <a:pt x="1136582" y="2703"/>
                  </a:lnTo>
                  <a:lnTo>
                    <a:pt x="1085999" y="1114"/>
                  </a:lnTo>
                  <a:lnTo>
                    <a:pt x="1035051" y="219"/>
                  </a:lnTo>
                  <a:lnTo>
                    <a:pt x="983612"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3" name="object 43"/>
            <p:cNvSpPr/>
            <p:nvPr/>
          </p:nvSpPr>
          <p:spPr>
            <a:xfrm>
              <a:off x="9020692" y="4095777"/>
              <a:ext cx="2436495" cy="1062990"/>
            </a:xfrm>
            <a:custGeom>
              <a:avLst/>
              <a:gdLst/>
              <a:ahLst/>
              <a:cxnLst/>
              <a:rect l="l" t="t" r="r" b="b"/>
              <a:pathLst>
                <a:path w="2436495" h="1062989">
                  <a:moveTo>
                    <a:pt x="4486" y="5230"/>
                  </a:moveTo>
                  <a:lnTo>
                    <a:pt x="57679" y="9833"/>
                  </a:lnTo>
                  <a:lnTo>
                    <a:pt x="106100" y="12315"/>
                  </a:lnTo>
                  <a:lnTo>
                    <a:pt x="151025" y="13076"/>
                  </a:lnTo>
                  <a:lnTo>
                    <a:pt x="193728" y="12517"/>
                  </a:lnTo>
                  <a:lnTo>
                    <a:pt x="235482" y="11037"/>
                  </a:lnTo>
                  <a:lnTo>
                    <a:pt x="277563" y="9037"/>
                  </a:lnTo>
                  <a:lnTo>
                    <a:pt x="321245" y="6916"/>
                  </a:lnTo>
                  <a:lnTo>
                    <a:pt x="367801" y="5075"/>
                  </a:lnTo>
                  <a:lnTo>
                    <a:pt x="418507" y="3914"/>
                  </a:lnTo>
                  <a:lnTo>
                    <a:pt x="474636" y="3832"/>
                  </a:lnTo>
                  <a:lnTo>
                    <a:pt x="537464" y="5230"/>
                  </a:lnTo>
                  <a:lnTo>
                    <a:pt x="602915" y="7287"/>
                  </a:lnTo>
                  <a:lnTo>
                    <a:pt x="665946" y="8918"/>
                  </a:lnTo>
                  <a:lnTo>
                    <a:pt x="726377" y="10127"/>
                  </a:lnTo>
                  <a:lnTo>
                    <a:pt x="784029" y="10921"/>
                  </a:lnTo>
                  <a:lnTo>
                    <a:pt x="838721" y="11303"/>
                  </a:lnTo>
                  <a:lnTo>
                    <a:pt x="890275" y="11279"/>
                  </a:lnTo>
                  <a:lnTo>
                    <a:pt x="938510" y="10853"/>
                  </a:lnTo>
                  <a:lnTo>
                    <a:pt x="983246" y="10030"/>
                  </a:lnTo>
                  <a:lnTo>
                    <a:pt x="1024304" y="8816"/>
                  </a:lnTo>
                  <a:lnTo>
                    <a:pt x="1094667" y="5230"/>
                  </a:lnTo>
                  <a:lnTo>
                    <a:pt x="1128305" y="3301"/>
                  </a:lnTo>
                  <a:lnTo>
                    <a:pt x="1166745" y="1841"/>
                  </a:lnTo>
                  <a:lnTo>
                    <a:pt x="1209519" y="823"/>
                  </a:lnTo>
                  <a:lnTo>
                    <a:pt x="1256162" y="218"/>
                  </a:lnTo>
                  <a:lnTo>
                    <a:pt x="1306208" y="0"/>
                  </a:lnTo>
                  <a:lnTo>
                    <a:pt x="1359192" y="139"/>
                  </a:lnTo>
                  <a:lnTo>
                    <a:pt x="1414647" y="608"/>
                  </a:lnTo>
                  <a:lnTo>
                    <a:pt x="1472108" y="1380"/>
                  </a:lnTo>
                  <a:lnTo>
                    <a:pt x="1531109" y="2426"/>
                  </a:lnTo>
                  <a:lnTo>
                    <a:pt x="1591184" y="3719"/>
                  </a:lnTo>
                  <a:lnTo>
                    <a:pt x="1651867" y="5230"/>
                  </a:lnTo>
                  <a:lnTo>
                    <a:pt x="1697953" y="6651"/>
                  </a:lnTo>
                  <a:lnTo>
                    <a:pt x="1746702" y="8458"/>
                  </a:lnTo>
                  <a:lnTo>
                    <a:pt x="1797685" y="10515"/>
                  </a:lnTo>
                  <a:lnTo>
                    <a:pt x="1850471" y="12687"/>
                  </a:lnTo>
                  <a:lnTo>
                    <a:pt x="1904631" y="14837"/>
                  </a:lnTo>
                  <a:lnTo>
                    <a:pt x="1959734" y="16830"/>
                  </a:lnTo>
                  <a:lnTo>
                    <a:pt x="2015349" y="18529"/>
                  </a:lnTo>
                  <a:lnTo>
                    <a:pt x="2071048" y="19799"/>
                  </a:lnTo>
                  <a:lnTo>
                    <a:pt x="2126398" y="20502"/>
                  </a:lnTo>
                  <a:lnTo>
                    <a:pt x="2180971" y="20505"/>
                  </a:lnTo>
                  <a:lnTo>
                    <a:pt x="2234335" y="19669"/>
                  </a:lnTo>
                  <a:lnTo>
                    <a:pt x="2286061" y="17860"/>
                  </a:lnTo>
                  <a:lnTo>
                    <a:pt x="2335719" y="14941"/>
                  </a:lnTo>
                  <a:lnTo>
                    <a:pt x="2382878" y="10777"/>
                  </a:lnTo>
                  <a:lnTo>
                    <a:pt x="2427108" y="5230"/>
                  </a:lnTo>
                  <a:lnTo>
                    <a:pt x="2431864" y="64373"/>
                  </a:lnTo>
                  <a:lnTo>
                    <a:pt x="2434783" y="120984"/>
                  </a:lnTo>
                  <a:lnTo>
                    <a:pt x="2436161" y="175278"/>
                  </a:lnTo>
                  <a:lnTo>
                    <a:pt x="2436291" y="227469"/>
                  </a:lnTo>
                  <a:lnTo>
                    <a:pt x="2435470" y="277773"/>
                  </a:lnTo>
                  <a:lnTo>
                    <a:pt x="2433993" y="326403"/>
                  </a:lnTo>
                  <a:lnTo>
                    <a:pt x="2432156" y="373574"/>
                  </a:lnTo>
                  <a:lnTo>
                    <a:pt x="2430253" y="419500"/>
                  </a:lnTo>
                  <a:lnTo>
                    <a:pt x="2428581" y="464397"/>
                  </a:lnTo>
                  <a:lnTo>
                    <a:pt x="2427434" y="508479"/>
                  </a:lnTo>
                  <a:lnTo>
                    <a:pt x="2427108" y="551960"/>
                  </a:lnTo>
                  <a:lnTo>
                    <a:pt x="2427404" y="598534"/>
                  </a:lnTo>
                  <a:lnTo>
                    <a:pt x="2427835" y="643676"/>
                  </a:lnTo>
                  <a:lnTo>
                    <a:pt x="2428326" y="688247"/>
                  </a:lnTo>
                  <a:lnTo>
                    <a:pt x="2428801" y="733109"/>
                  </a:lnTo>
                  <a:lnTo>
                    <a:pt x="2429185" y="779124"/>
                  </a:lnTo>
                  <a:lnTo>
                    <a:pt x="2429403" y="827153"/>
                  </a:lnTo>
                  <a:lnTo>
                    <a:pt x="2429380" y="878056"/>
                  </a:lnTo>
                  <a:lnTo>
                    <a:pt x="2429039" y="932696"/>
                  </a:lnTo>
                  <a:lnTo>
                    <a:pt x="2428307" y="991934"/>
                  </a:lnTo>
                  <a:lnTo>
                    <a:pt x="2427108" y="1056631"/>
                  </a:lnTo>
                  <a:lnTo>
                    <a:pt x="2370715" y="1060028"/>
                  </a:lnTo>
                  <a:lnTo>
                    <a:pt x="2317745" y="1062049"/>
                  </a:lnTo>
                  <a:lnTo>
                    <a:pt x="2267383" y="1062922"/>
                  </a:lnTo>
                  <a:lnTo>
                    <a:pt x="2218817" y="1062875"/>
                  </a:lnTo>
                  <a:lnTo>
                    <a:pt x="2171230" y="1062135"/>
                  </a:lnTo>
                  <a:lnTo>
                    <a:pt x="2123811" y="1060928"/>
                  </a:lnTo>
                  <a:lnTo>
                    <a:pt x="2075745" y="1059483"/>
                  </a:lnTo>
                  <a:lnTo>
                    <a:pt x="2026219" y="1058026"/>
                  </a:lnTo>
                  <a:lnTo>
                    <a:pt x="1974417" y="1056786"/>
                  </a:lnTo>
                  <a:lnTo>
                    <a:pt x="1919528" y="1055988"/>
                  </a:lnTo>
                  <a:lnTo>
                    <a:pt x="1860736" y="1055861"/>
                  </a:lnTo>
                  <a:lnTo>
                    <a:pt x="1797227" y="1056631"/>
                  </a:lnTo>
                  <a:lnTo>
                    <a:pt x="1731842" y="1057709"/>
                  </a:lnTo>
                  <a:lnTo>
                    <a:pt x="1668100" y="1058387"/>
                  </a:lnTo>
                  <a:lnTo>
                    <a:pt x="1606213" y="1058728"/>
                  </a:lnTo>
                  <a:lnTo>
                    <a:pt x="1546389" y="1058791"/>
                  </a:lnTo>
                  <a:lnTo>
                    <a:pt x="1488841" y="1058638"/>
                  </a:lnTo>
                  <a:lnTo>
                    <a:pt x="1433777" y="1058330"/>
                  </a:lnTo>
                  <a:lnTo>
                    <a:pt x="1381408" y="1057927"/>
                  </a:lnTo>
                  <a:lnTo>
                    <a:pt x="1331945" y="1057491"/>
                  </a:lnTo>
                  <a:lnTo>
                    <a:pt x="1285597" y="1057082"/>
                  </a:lnTo>
                  <a:lnTo>
                    <a:pt x="1242574" y="1056762"/>
                  </a:lnTo>
                  <a:lnTo>
                    <a:pt x="1203088" y="1056591"/>
                  </a:lnTo>
                  <a:lnTo>
                    <a:pt x="1167347" y="1056631"/>
                  </a:lnTo>
                  <a:lnTo>
                    <a:pt x="1129598" y="1056524"/>
                  </a:lnTo>
                  <a:lnTo>
                    <a:pt x="1084880" y="1055961"/>
                  </a:lnTo>
                  <a:lnTo>
                    <a:pt x="1034591" y="1055087"/>
                  </a:lnTo>
                  <a:lnTo>
                    <a:pt x="980127" y="1054042"/>
                  </a:lnTo>
                  <a:lnTo>
                    <a:pt x="922884" y="1052969"/>
                  </a:lnTo>
                  <a:lnTo>
                    <a:pt x="864260" y="1052011"/>
                  </a:lnTo>
                  <a:lnTo>
                    <a:pt x="805649" y="1051309"/>
                  </a:lnTo>
                  <a:lnTo>
                    <a:pt x="748450" y="1051006"/>
                  </a:lnTo>
                  <a:lnTo>
                    <a:pt x="694058" y="1051245"/>
                  </a:lnTo>
                  <a:lnTo>
                    <a:pt x="643869" y="1052167"/>
                  </a:lnTo>
                  <a:lnTo>
                    <a:pt x="599281" y="1053915"/>
                  </a:lnTo>
                  <a:lnTo>
                    <a:pt x="561690" y="1056631"/>
                  </a:lnTo>
                  <a:lnTo>
                    <a:pt x="524210" y="1059110"/>
                  </a:lnTo>
                  <a:lnTo>
                    <a:pt x="484951" y="1059752"/>
                  </a:lnTo>
                  <a:lnTo>
                    <a:pt x="443627" y="1059006"/>
                  </a:lnTo>
                  <a:lnTo>
                    <a:pt x="399954" y="1057318"/>
                  </a:lnTo>
                  <a:lnTo>
                    <a:pt x="353645" y="1055133"/>
                  </a:lnTo>
                  <a:lnTo>
                    <a:pt x="304416" y="1052900"/>
                  </a:lnTo>
                  <a:lnTo>
                    <a:pt x="251981" y="1051064"/>
                  </a:lnTo>
                  <a:lnTo>
                    <a:pt x="196056" y="1050072"/>
                  </a:lnTo>
                  <a:lnTo>
                    <a:pt x="136355" y="1050372"/>
                  </a:lnTo>
                  <a:lnTo>
                    <a:pt x="72594" y="1052409"/>
                  </a:lnTo>
                  <a:lnTo>
                    <a:pt x="4486" y="1056631"/>
                  </a:lnTo>
                  <a:lnTo>
                    <a:pt x="2924" y="1014959"/>
                  </a:lnTo>
                  <a:lnTo>
                    <a:pt x="1685" y="972192"/>
                  </a:lnTo>
                  <a:lnTo>
                    <a:pt x="779" y="928095"/>
                  </a:lnTo>
                  <a:lnTo>
                    <a:pt x="214" y="882435"/>
                  </a:lnTo>
                  <a:lnTo>
                    <a:pt x="0" y="834975"/>
                  </a:lnTo>
                  <a:lnTo>
                    <a:pt x="144" y="785481"/>
                  </a:lnTo>
                  <a:lnTo>
                    <a:pt x="656" y="733719"/>
                  </a:lnTo>
                  <a:lnTo>
                    <a:pt x="1544" y="679453"/>
                  </a:lnTo>
                  <a:lnTo>
                    <a:pt x="2818" y="622450"/>
                  </a:lnTo>
                  <a:lnTo>
                    <a:pt x="4486" y="562474"/>
                  </a:lnTo>
                  <a:lnTo>
                    <a:pt x="6421" y="506324"/>
                  </a:lnTo>
                  <a:lnTo>
                    <a:pt x="8672" y="450040"/>
                  </a:lnTo>
                  <a:lnTo>
                    <a:pt x="11005" y="394034"/>
                  </a:lnTo>
                  <a:lnTo>
                    <a:pt x="13185" y="338715"/>
                  </a:lnTo>
                  <a:lnTo>
                    <a:pt x="14978" y="284494"/>
                  </a:lnTo>
                  <a:lnTo>
                    <a:pt x="16150" y="231783"/>
                  </a:lnTo>
                  <a:lnTo>
                    <a:pt x="16466" y="180990"/>
                  </a:lnTo>
                  <a:lnTo>
                    <a:pt x="15692" y="132529"/>
                  </a:lnTo>
                  <a:lnTo>
                    <a:pt x="13594" y="86807"/>
                  </a:lnTo>
                  <a:lnTo>
                    <a:pt x="9937" y="44238"/>
                  </a:lnTo>
                  <a:lnTo>
                    <a:pt x="4486" y="5230"/>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4" name="object 44"/>
          <p:cNvSpPr txBox="1"/>
          <p:nvPr/>
        </p:nvSpPr>
        <p:spPr>
          <a:xfrm>
            <a:off x="9358731" y="4215891"/>
            <a:ext cx="1774825" cy="761365"/>
          </a:xfrm>
          <a:prstGeom prst="rect">
            <a:avLst/>
          </a:prstGeom>
        </p:spPr>
        <p:txBody>
          <a:bodyPr vert="horz" wrap="square" lIns="0" tIns="12700" rIns="0" bIns="0" rtlCol="0">
            <a:spAutoFit/>
          </a:bodyPr>
          <a:lstStyle/>
          <a:p>
            <a:pPr algn="ctr">
              <a:lnSpc>
                <a:spcPct val="100000"/>
              </a:lnSpc>
              <a:spcBef>
                <a:spcPts val="100"/>
              </a:spcBef>
            </a:pPr>
            <a:r>
              <a:rPr sz="2800" dirty="0">
                <a:latin typeface="Times New Roman" panose="02020603050405020304" charset="0"/>
                <a:ea typeface="Times New Roman" panose="02020603050405020304" charset="0"/>
                <a:cs typeface="Times New Roman" panose="02020603050405020304" charset="0"/>
              </a:rPr>
              <a:t>Browser</a:t>
            </a:r>
            <a:r>
              <a:rPr sz="2800" spc="-145" dirty="0">
                <a:latin typeface="Times New Roman" panose="02020603050405020304" charset="0"/>
                <a:ea typeface="Times New Roman" panose="02020603050405020304" charset="0"/>
                <a:cs typeface="Times New Roman" panose="02020603050405020304" charset="0"/>
              </a:rPr>
              <a:t> </a:t>
            </a:r>
            <a:r>
              <a:rPr sz="2800" spc="-25" dirty="0">
                <a:latin typeface="Times New Roman" panose="02020603050405020304" charset="0"/>
                <a:ea typeface="Times New Roman" panose="02020603050405020304" charset="0"/>
                <a:cs typeface="Times New Roman" panose="02020603050405020304" charset="0"/>
              </a:rPr>
              <a:t>API</a:t>
            </a:r>
            <a:endParaRPr sz="2800">
              <a:latin typeface="Times New Roman" panose="02020603050405020304" charset="0"/>
              <a:ea typeface="Times New Roman" panose="02020603050405020304" charset="0"/>
              <a:cs typeface="Times New Roman" panose="02020603050405020304" charset="0"/>
            </a:endParaRPr>
          </a:p>
          <a:p>
            <a:pPr algn="ctr">
              <a:lnSpc>
                <a:spcPct val="100000"/>
              </a:lnSpc>
              <a:spcBef>
                <a:spcPts val="30"/>
              </a:spcBef>
            </a:pPr>
            <a:r>
              <a:rPr sz="2000" spc="-10" dirty="0">
                <a:latin typeface="Times New Roman" panose="02020603050405020304" charset="0"/>
                <a:ea typeface="Times New Roman" panose="02020603050405020304" charset="0"/>
                <a:cs typeface="Times New Roman" panose="02020603050405020304" charset="0"/>
              </a:rPr>
              <a:t>(cookies)</a:t>
            </a:r>
            <a:endParaRPr sz="2000">
              <a:latin typeface="Times New Roman" panose="02020603050405020304" charset="0"/>
              <a:ea typeface="Times New Roman" panose="02020603050405020304" charset="0"/>
              <a:cs typeface="Times New Roman" panose="02020603050405020304" charset="0"/>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1386" y="1975866"/>
            <a:ext cx="1191895" cy="195580"/>
          </a:xfrm>
          <a:prstGeom prst="rect">
            <a:avLst/>
          </a:prstGeom>
        </p:spPr>
        <p:txBody>
          <a:bodyPr vert="horz" wrap="square" lIns="0" tIns="0" rIns="0" bIns="0" rtlCol="0">
            <a:spAutoFit/>
          </a:bodyPr>
          <a:lstStyle/>
          <a:p>
            <a:pPr>
              <a:lnSpc>
                <a:spcPts val="1330"/>
              </a:lnSpc>
              <a:tabLst>
                <a:tab pos="1062990" algn="l"/>
              </a:tabLst>
            </a:pPr>
            <a:r>
              <a:rPr sz="1400" spc="170" dirty="0">
                <a:solidFill>
                  <a:srgbClr val="BFBFBF"/>
                </a:solidFill>
                <a:latin typeface="Trebuchet MS" panose="020B0603020202020204"/>
                <a:ea typeface="Times New Roman" panose="02020603050405020304" charset="0"/>
                <a:cs typeface="Trebuchet MS" panose="020B0603020202020204"/>
              </a:rPr>
              <a:t>X</a:t>
            </a:r>
            <a:r>
              <a:rPr sz="1400" dirty="0">
                <a:solidFill>
                  <a:srgbClr val="BFBFBF"/>
                </a:solidFill>
                <a:latin typeface="Trebuchet MS" panose="020B0603020202020204"/>
                <a:ea typeface="Times New Roman" panose="02020603050405020304" charset="0"/>
                <a:cs typeface="Trebuchet MS" panose="020B0603020202020204"/>
              </a:rPr>
              <a:t>	</a:t>
            </a: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3" name="object 3"/>
          <p:cNvGrpSpPr/>
          <p:nvPr/>
        </p:nvGrpSpPr>
        <p:grpSpPr>
          <a:xfrm>
            <a:off x="4003878" y="1898751"/>
            <a:ext cx="2331720" cy="298450"/>
            <a:chOff x="4003878" y="1898751"/>
            <a:chExt cx="2331720" cy="298450"/>
          </a:xfrm>
        </p:grpSpPr>
        <p:sp>
          <p:nvSpPr>
            <p:cNvPr id="4" name="object 4"/>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a:spLocks noGrp="1"/>
          </p:cNvSpPr>
          <p:nvPr>
            <p:ph type="title"/>
          </p:nvPr>
        </p:nvSpPr>
        <p:spPr>
          <a:xfrm>
            <a:off x="621030" y="336550"/>
            <a:ext cx="7668895" cy="689610"/>
          </a:xfrm>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①</a:t>
            </a:r>
            <a:r>
              <a:rPr spc="-290" dirty="0">
                <a:latin typeface="UKIJ CJK"/>
                <a:cs typeface="UKIJ CJK"/>
              </a:rPr>
              <a:t> </a:t>
            </a:r>
            <a:r>
              <a:rPr spc="-20" dirty="0"/>
              <a:t>Extension</a:t>
            </a:r>
            <a:r>
              <a:rPr spc="-140" dirty="0"/>
              <a:t> </a:t>
            </a:r>
            <a:r>
              <a:rPr spc="-10" dirty="0"/>
              <a:t>Message</a:t>
            </a:r>
            <a:r>
              <a:rPr spc="-135" dirty="0"/>
              <a:t> </a:t>
            </a:r>
            <a:r>
              <a:rPr spc="-10" dirty="0"/>
              <a:t>Passing</a:t>
            </a:r>
            <a:endParaRPr spc="-10" dirty="0"/>
          </a:p>
        </p:txBody>
      </p:sp>
      <p:grpSp>
        <p:nvGrpSpPr>
          <p:cNvPr id="8" name="object 8"/>
          <p:cNvGrpSpPr/>
          <p:nvPr/>
        </p:nvGrpSpPr>
        <p:grpSpPr>
          <a:xfrm>
            <a:off x="2168149" y="1784373"/>
            <a:ext cx="6225540" cy="3888104"/>
            <a:chOff x="2168149" y="1784373"/>
            <a:chExt cx="6225540" cy="3888104"/>
          </a:xfrm>
        </p:grpSpPr>
        <p:sp>
          <p:nvSpPr>
            <p:cNvPr id="9" name="object 9"/>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0" name="object 10"/>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2" name="object 12"/>
            <p:cNvPicPr/>
            <p:nvPr/>
          </p:nvPicPr>
          <p:blipFill>
            <a:blip r:embed="rId1" cstate="print"/>
            <a:stretch>
              <a:fillRect/>
            </a:stretch>
          </p:blipFill>
          <p:spPr>
            <a:xfrm>
              <a:off x="2275687" y="1910232"/>
              <a:ext cx="164556" cy="164556"/>
            </a:xfrm>
            <a:prstGeom prst="rect">
              <a:avLst/>
            </a:prstGeom>
          </p:spPr>
        </p:pic>
        <p:pic>
          <p:nvPicPr>
            <p:cNvPr id="13" name="object 13"/>
            <p:cNvPicPr/>
            <p:nvPr/>
          </p:nvPicPr>
          <p:blipFill>
            <a:blip r:embed="rId1" cstate="print"/>
            <a:stretch>
              <a:fillRect/>
            </a:stretch>
          </p:blipFill>
          <p:spPr>
            <a:xfrm>
              <a:off x="2469362" y="1910232"/>
              <a:ext cx="164556" cy="164556"/>
            </a:xfrm>
            <a:prstGeom prst="rect">
              <a:avLst/>
            </a:prstGeom>
          </p:spPr>
        </p:pic>
        <p:pic>
          <p:nvPicPr>
            <p:cNvPr id="14" name="object 14"/>
            <p:cNvPicPr/>
            <p:nvPr/>
          </p:nvPicPr>
          <p:blipFill>
            <a:blip r:embed="rId2" cstate="print"/>
            <a:stretch>
              <a:fillRect/>
            </a:stretch>
          </p:blipFill>
          <p:spPr>
            <a:xfrm>
              <a:off x="2663037" y="1910232"/>
              <a:ext cx="164556" cy="164556"/>
            </a:xfrm>
            <a:prstGeom prst="rect">
              <a:avLst/>
            </a:prstGeom>
          </p:spPr>
        </p:pic>
        <p:sp>
          <p:nvSpPr>
            <p:cNvPr id="15" name="object 15"/>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6" name="object 16"/>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7" name="object 17"/>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8" name="object 18"/>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2" name="object 22"/>
          <p:cNvGrpSpPr/>
          <p:nvPr/>
        </p:nvGrpSpPr>
        <p:grpSpPr>
          <a:xfrm>
            <a:off x="2803732" y="2258567"/>
            <a:ext cx="5285740" cy="2660650"/>
            <a:chOff x="2803732" y="2258567"/>
            <a:chExt cx="5285740" cy="2660650"/>
          </a:xfrm>
        </p:grpSpPr>
        <p:pic>
          <p:nvPicPr>
            <p:cNvPr id="23" name="object 23"/>
            <p:cNvPicPr/>
            <p:nvPr/>
          </p:nvPicPr>
          <p:blipFill>
            <a:blip r:embed="rId3" cstate="print"/>
            <a:stretch>
              <a:fillRect/>
            </a:stretch>
          </p:blipFill>
          <p:spPr>
            <a:xfrm>
              <a:off x="7845551" y="2258567"/>
              <a:ext cx="243840" cy="243839"/>
            </a:xfrm>
            <a:prstGeom prst="rect">
              <a:avLst/>
            </a:prstGeom>
          </p:spPr>
        </p:pic>
        <p:sp>
          <p:nvSpPr>
            <p:cNvPr id="24" name="object 24"/>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txBox="1"/>
          <p:nvPr/>
        </p:nvSpPr>
        <p:spPr>
          <a:xfrm>
            <a:off x="9103995" y="1200150"/>
            <a:ext cx="2545715" cy="381635"/>
          </a:xfrm>
          <a:prstGeom prst="rect">
            <a:avLst/>
          </a:prstGeom>
        </p:spPr>
        <p:txBody>
          <a:bodyPr vert="horz" wrap="square" lIns="0" tIns="12700" rIns="0" bIns="0" rtlCol="0">
            <a:spAutoFit/>
          </a:bodyPr>
          <a:lstStyle/>
          <a:p>
            <a:pPr marL="12700">
              <a:lnSpc>
                <a:spcPct val="100000"/>
              </a:lnSpc>
              <a:spcBef>
                <a:spcPts val="100"/>
              </a:spcBef>
            </a:pPr>
            <a:r>
              <a:rPr lang="en-US" altLang="" sz="2400" spc="-10" dirty="0">
                <a:solidFill>
                  <a:srgbClr val="BFBFBF"/>
                </a:solidFill>
                <a:latin typeface="Times New Roman" panose="02020603050405020304" charset="0"/>
                <a:ea typeface="Times New Roman" panose="02020603050405020304" charset="0"/>
                <a:cs typeface="Times New Roman" panose="02020603050405020304" charset="0"/>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txBox="1"/>
          <p:nvPr/>
        </p:nvSpPr>
        <p:spPr>
          <a:xfrm>
            <a:off x="3559225"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6" name="object 36"/>
          <p:cNvGrpSpPr/>
          <p:nvPr/>
        </p:nvGrpSpPr>
        <p:grpSpPr>
          <a:xfrm>
            <a:off x="4047871" y="1349273"/>
            <a:ext cx="4904740" cy="1762760"/>
            <a:chOff x="4047871" y="1349273"/>
            <a:chExt cx="4904740" cy="1762760"/>
          </a:xfrm>
        </p:grpSpPr>
        <p:sp>
          <p:nvSpPr>
            <p:cNvPr id="37" name="object 37"/>
            <p:cNvSpPr/>
            <p:nvPr/>
          </p:nvSpPr>
          <p:spPr>
            <a:xfrm>
              <a:off x="4047871" y="2279789"/>
              <a:ext cx="4904740" cy="832485"/>
            </a:xfrm>
            <a:custGeom>
              <a:avLst/>
              <a:gdLst/>
              <a:ahLst/>
              <a:cxnLst/>
              <a:rect l="l" t="t" r="r" b="b"/>
              <a:pathLst>
                <a:path w="4904740" h="832485">
                  <a:moveTo>
                    <a:pt x="4732972" y="57150"/>
                  </a:moveTo>
                  <a:lnTo>
                    <a:pt x="0" y="57150"/>
                  </a:lnTo>
                  <a:lnTo>
                    <a:pt x="0" y="831875"/>
                  </a:lnTo>
                  <a:lnTo>
                    <a:pt x="57150" y="831875"/>
                  </a:lnTo>
                  <a:lnTo>
                    <a:pt x="57150" y="114300"/>
                  </a:lnTo>
                  <a:lnTo>
                    <a:pt x="28575" y="114300"/>
                  </a:lnTo>
                  <a:lnTo>
                    <a:pt x="57150" y="85725"/>
                  </a:lnTo>
                  <a:lnTo>
                    <a:pt x="4732972" y="85725"/>
                  </a:lnTo>
                  <a:lnTo>
                    <a:pt x="4732972" y="57150"/>
                  </a:lnTo>
                  <a:close/>
                </a:path>
                <a:path w="4904740" h="832485">
                  <a:moveTo>
                    <a:pt x="4732972" y="0"/>
                  </a:moveTo>
                  <a:lnTo>
                    <a:pt x="4732972" y="171450"/>
                  </a:lnTo>
                  <a:lnTo>
                    <a:pt x="4847272" y="114300"/>
                  </a:lnTo>
                  <a:lnTo>
                    <a:pt x="4761547" y="114300"/>
                  </a:lnTo>
                  <a:lnTo>
                    <a:pt x="4761547" y="57150"/>
                  </a:lnTo>
                  <a:lnTo>
                    <a:pt x="4847272" y="57150"/>
                  </a:lnTo>
                  <a:lnTo>
                    <a:pt x="4732972" y="0"/>
                  </a:lnTo>
                  <a:close/>
                </a:path>
                <a:path w="4904740" h="832485">
                  <a:moveTo>
                    <a:pt x="57150" y="85725"/>
                  </a:moveTo>
                  <a:lnTo>
                    <a:pt x="28575" y="114300"/>
                  </a:lnTo>
                  <a:lnTo>
                    <a:pt x="57150" y="114300"/>
                  </a:lnTo>
                  <a:lnTo>
                    <a:pt x="57150" y="85725"/>
                  </a:lnTo>
                  <a:close/>
                </a:path>
                <a:path w="4904740" h="832485">
                  <a:moveTo>
                    <a:pt x="4732972" y="85725"/>
                  </a:moveTo>
                  <a:lnTo>
                    <a:pt x="57150" y="85725"/>
                  </a:lnTo>
                  <a:lnTo>
                    <a:pt x="57150" y="114300"/>
                  </a:lnTo>
                  <a:lnTo>
                    <a:pt x="4732972" y="114300"/>
                  </a:lnTo>
                  <a:lnTo>
                    <a:pt x="4732972" y="85725"/>
                  </a:lnTo>
                  <a:close/>
                </a:path>
                <a:path w="4904740" h="832485">
                  <a:moveTo>
                    <a:pt x="4847272" y="57150"/>
                  </a:moveTo>
                  <a:lnTo>
                    <a:pt x="4761547" y="57150"/>
                  </a:lnTo>
                  <a:lnTo>
                    <a:pt x="4761547" y="114300"/>
                  </a:lnTo>
                  <a:lnTo>
                    <a:pt x="4847272" y="114300"/>
                  </a:lnTo>
                  <a:lnTo>
                    <a:pt x="4904422" y="85725"/>
                  </a:lnTo>
                  <a:lnTo>
                    <a:pt x="4847272"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p:nvPr/>
          </p:nvSpPr>
          <p:spPr>
            <a:xfrm>
              <a:off x="4314317" y="1355623"/>
              <a:ext cx="2002155" cy="1381760"/>
            </a:xfrm>
            <a:custGeom>
              <a:avLst/>
              <a:gdLst/>
              <a:ahLst/>
              <a:cxnLst/>
              <a:rect l="l" t="t" r="r" b="b"/>
              <a:pathLst>
                <a:path w="2002154" h="1381760">
                  <a:moveTo>
                    <a:pt x="2001761" y="0"/>
                  </a:moveTo>
                  <a:lnTo>
                    <a:pt x="0" y="0"/>
                  </a:lnTo>
                  <a:lnTo>
                    <a:pt x="0" y="1381607"/>
                  </a:lnTo>
                  <a:lnTo>
                    <a:pt x="2001761" y="1381607"/>
                  </a:lnTo>
                  <a:lnTo>
                    <a:pt x="2001761" y="0"/>
                  </a:lnTo>
                  <a:close/>
                </a:path>
              </a:pathLst>
            </a:custGeom>
            <a:solidFill>
              <a:srgbClr val="FFEACA"/>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p:nvPr/>
          </p:nvSpPr>
          <p:spPr>
            <a:xfrm>
              <a:off x="4314317" y="1355623"/>
              <a:ext cx="2002155" cy="1381760"/>
            </a:xfrm>
            <a:custGeom>
              <a:avLst/>
              <a:gdLst/>
              <a:ahLst/>
              <a:cxnLst/>
              <a:rect l="l" t="t" r="r" b="b"/>
              <a:pathLst>
                <a:path w="2002154" h="1381760">
                  <a:moveTo>
                    <a:pt x="0" y="0"/>
                  </a:moveTo>
                  <a:lnTo>
                    <a:pt x="2001751" y="0"/>
                  </a:lnTo>
                  <a:lnTo>
                    <a:pt x="2001751" y="1381600"/>
                  </a:lnTo>
                  <a:lnTo>
                    <a:pt x="0" y="138160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0" name="object 40"/>
          <p:cNvSpPr txBox="1"/>
          <p:nvPr/>
        </p:nvSpPr>
        <p:spPr>
          <a:xfrm>
            <a:off x="4444555" y="1412747"/>
            <a:ext cx="174180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Sender:</a:t>
            </a:r>
            <a:r>
              <a:rPr sz="2000" spc="-60" dirty="0">
                <a:latin typeface="Times New Roman" panose="02020603050405020304" charset="0"/>
                <a:ea typeface="Times New Roman" panose="02020603050405020304" charset="0"/>
                <a:cs typeface="Times New Roman" panose="02020603050405020304" charset="0"/>
              </a:rPr>
              <a:t> </a:t>
            </a:r>
            <a:r>
              <a:rPr sz="2000" spc="-10" dirty="0">
                <a:latin typeface="Times New Roman" panose="02020603050405020304" charset="0"/>
                <a:ea typeface="Times New Roman" panose="02020603050405020304" charset="0"/>
                <a:cs typeface="Times New Roman" panose="02020603050405020304" charset="0"/>
              </a:rPr>
              <a:t>evil.com</a:t>
            </a:r>
            <a:endParaRPr sz="2000">
              <a:latin typeface="Times New Roman" panose="02020603050405020304" charset="0"/>
              <a:ea typeface="Times New Roman" panose="02020603050405020304" charset="0"/>
              <a:cs typeface="Times New Roman" panose="02020603050405020304" charset="0"/>
            </a:endParaRPr>
          </a:p>
        </p:txBody>
      </p:sp>
      <p:sp>
        <p:nvSpPr>
          <p:cNvPr id="41" name="object 41"/>
          <p:cNvSpPr/>
          <p:nvPr/>
        </p:nvSpPr>
        <p:spPr>
          <a:xfrm>
            <a:off x="4457191" y="1703527"/>
            <a:ext cx="1714500" cy="12700"/>
          </a:xfrm>
          <a:custGeom>
            <a:avLst/>
            <a:gdLst/>
            <a:ahLst/>
            <a:cxnLst/>
            <a:rect l="l" t="t" r="r" b="b"/>
            <a:pathLst>
              <a:path w="1714500" h="12700">
                <a:moveTo>
                  <a:pt x="1714500" y="0"/>
                </a:moveTo>
                <a:lnTo>
                  <a:pt x="0" y="0"/>
                </a:lnTo>
                <a:lnTo>
                  <a:pt x="0" y="12700"/>
                </a:lnTo>
                <a:lnTo>
                  <a:pt x="1714500" y="12700"/>
                </a:lnTo>
                <a:lnTo>
                  <a:pt x="1714500" y="0"/>
                </a:lnTo>
                <a:close/>
              </a:path>
            </a:pathLst>
          </a:custGeom>
          <a:solidFill>
            <a:srgbClr val="0000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2" name="object 42"/>
          <p:cNvSpPr txBox="1"/>
          <p:nvPr/>
        </p:nvSpPr>
        <p:spPr>
          <a:xfrm>
            <a:off x="4678298" y="1717548"/>
            <a:ext cx="12738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Give</a:t>
            </a:r>
            <a:r>
              <a:rPr sz="2000" spc="-40" dirty="0">
                <a:latin typeface="Times New Roman" panose="02020603050405020304" charset="0"/>
                <a:ea typeface="Times New Roman" panose="02020603050405020304" charset="0"/>
                <a:cs typeface="Times New Roman" panose="02020603050405020304" charset="0"/>
              </a:rPr>
              <a:t> </a:t>
            </a:r>
            <a:r>
              <a:rPr sz="2000" dirty="0">
                <a:latin typeface="Times New Roman" panose="02020603050405020304" charset="0"/>
                <a:ea typeface="Times New Roman" panose="02020603050405020304" charset="0"/>
                <a:cs typeface="Times New Roman" panose="02020603050405020304" charset="0"/>
              </a:rPr>
              <a:t>me</a:t>
            </a:r>
            <a:r>
              <a:rPr sz="2000" spc="-4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the</a:t>
            </a:r>
            <a:endParaRPr sz="2000">
              <a:latin typeface="Times New Roman" panose="02020603050405020304" charset="0"/>
              <a:ea typeface="Times New Roman" panose="02020603050405020304" charset="0"/>
              <a:cs typeface="Times New Roman" panose="02020603050405020304" charset="0"/>
            </a:endParaRPr>
          </a:p>
        </p:txBody>
      </p:sp>
      <p:sp>
        <p:nvSpPr>
          <p:cNvPr id="43" name="object 43"/>
          <p:cNvSpPr txBox="1"/>
          <p:nvPr/>
        </p:nvSpPr>
        <p:spPr>
          <a:xfrm>
            <a:off x="4320666" y="2196770"/>
            <a:ext cx="1989455" cy="534670"/>
          </a:xfrm>
          <a:prstGeom prst="rect">
            <a:avLst/>
          </a:prstGeom>
          <a:solidFill>
            <a:srgbClr val="FFEACA"/>
          </a:solidFill>
        </p:spPr>
        <p:txBody>
          <a:bodyPr vert="horz" wrap="square" lIns="0" tIns="0" rIns="0" bIns="0" rtlCol="0">
            <a:spAutoFit/>
          </a:bodyPr>
          <a:lstStyle/>
          <a:p>
            <a:pPr marL="523240">
              <a:lnSpc>
                <a:spcPts val="1125"/>
              </a:lnSpc>
            </a:pPr>
            <a:r>
              <a:rPr sz="2000" dirty="0">
                <a:latin typeface="Times New Roman" panose="02020603050405020304" charset="0"/>
                <a:ea typeface="Times New Roman" panose="02020603050405020304" charset="0"/>
                <a:cs typeface="Times New Roman" panose="02020603050405020304" charset="0"/>
              </a:rPr>
              <a:t>cookie</a:t>
            </a:r>
            <a:r>
              <a:rPr sz="2000" spc="-6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of</a:t>
            </a:r>
            <a:endParaRPr sz="2000">
              <a:latin typeface="Times New Roman" panose="02020603050405020304" charset="0"/>
              <a:ea typeface="Times New Roman" panose="02020603050405020304" charset="0"/>
              <a:cs typeface="Times New Roman" panose="02020603050405020304" charset="0"/>
            </a:endParaRPr>
          </a:p>
          <a:p>
            <a:pPr marL="562610">
              <a:lnSpc>
                <a:spcPct val="100000"/>
              </a:lnSpc>
            </a:pPr>
            <a:r>
              <a:rPr sz="2000" spc="-10" dirty="0">
                <a:latin typeface="Times New Roman" panose="02020603050405020304" charset="0"/>
                <a:ea typeface="Times New Roman" panose="02020603050405020304" charset="0"/>
                <a:cs typeface="Times New Roman" panose="02020603050405020304" charset="0"/>
              </a:rPr>
              <a:t>evil.com</a:t>
            </a:r>
            <a:endParaRPr sz="2000">
              <a:latin typeface="Times New Roman" panose="02020603050405020304" charset="0"/>
              <a:ea typeface="Times New Roman" panose="02020603050405020304" charset="0"/>
              <a:cs typeface="Times New Roman" panose="02020603050405020304" charset="0"/>
            </a:endParaRPr>
          </a:p>
        </p:txBody>
      </p:sp>
      <p:sp>
        <p:nvSpPr>
          <p:cNvPr id="44" name="object 44"/>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5" name="object 45"/>
          <p:cNvSpPr txBox="1"/>
          <p:nvPr/>
        </p:nvSpPr>
        <p:spPr>
          <a:xfrm>
            <a:off x="9522460" y="2185670"/>
            <a:ext cx="1513205"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46" name="object 46"/>
          <p:cNvSpPr/>
          <p:nvPr/>
        </p:nvSpPr>
        <p:spPr>
          <a:xfrm>
            <a:off x="10167886" y="3524034"/>
            <a:ext cx="171450" cy="411480"/>
          </a:xfrm>
          <a:custGeom>
            <a:avLst/>
            <a:gdLst/>
            <a:ahLst/>
            <a:cxnLst/>
            <a:rect l="l" t="t" r="r" b="b"/>
            <a:pathLst>
              <a:path w="171450" h="411479">
                <a:moveTo>
                  <a:pt x="57150" y="239521"/>
                </a:moveTo>
                <a:lnTo>
                  <a:pt x="0" y="239521"/>
                </a:lnTo>
                <a:lnTo>
                  <a:pt x="85725" y="410971"/>
                </a:lnTo>
                <a:lnTo>
                  <a:pt x="157162" y="268096"/>
                </a:lnTo>
                <a:lnTo>
                  <a:pt x="57150" y="268096"/>
                </a:lnTo>
                <a:lnTo>
                  <a:pt x="57150" y="239521"/>
                </a:lnTo>
                <a:close/>
              </a:path>
              <a:path w="171450" h="411479">
                <a:moveTo>
                  <a:pt x="114300" y="0"/>
                </a:moveTo>
                <a:lnTo>
                  <a:pt x="57150" y="0"/>
                </a:lnTo>
                <a:lnTo>
                  <a:pt x="57150" y="268096"/>
                </a:lnTo>
                <a:lnTo>
                  <a:pt x="114300" y="268096"/>
                </a:lnTo>
                <a:lnTo>
                  <a:pt x="114300" y="0"/>
                </a:lnTo>
                <a:close/>
              </a:path>
              <a:path w="171450" h="411479">
                <a:moveTo>
                  <a:pt x="171450" y="239521"/>
                </a:moveTo>
                <a:lnTo>
                  <a:pt x="114300" y="239521"/>
                </a:lnTo>
                <a:lnTo>
                  <a:pt x="114300" y="268096"/>
                </a:lnTo>
                <a:lnTo>
                  <a:pt x="157162" y="268096"/>
                </a:lnTo>
                <a:lnTo>
                  <a:pt x="171450" y="239521"/>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grpSp>
        <p:nvGrpSpPr>
          <p:cNvPr id="47" name="object 47"/>
          <p:cNvGrpSpPr/>
          <p:nvPr/>
        </p:nvGrpSpPr>
        <p:grpSpPr>
          <a:xfrm>
            <a:off x="9001642" y="4076727"/>
            <a:ext cx="2474595" cy="1101090"/>
            <a:chOff x="9001642" y="4076727"/>
            <a:chExt cx="2474595" cy="1101090"/>
          </a:xfrm>
        </p:grpSpPr>
        <p:sp>
          <p:nvSpPr>
            <p:cNvPr id="48" name="object 48"/>
            <p:cNvSpPr/>
            <p:nvPr/>
          </p:nvSpPr>
          <p:spPr>
            <a:xfrm>
              <a:off x="9021748" y="4089177"/>
              <a:ext cx="2433955" cy="1073150"/>
            </a:xfrm>
            <a:custGeom>
              <a:avLst/>
              <a:gdLst/>
              <a:ahLst/>
              <a:cxnLst/>
              <a:rect l="l" t="t" r="r" b="b"/>
              <a:pathLst>
                <a:path w="2433954" h="1073150">
                  <a:moveTo>
                    <a:pt x="983612" y="0"/>
                  </a:moveTo>
                  <a:lnTo>
                    <a:pt x="931553" y="438"/>
                  </a:lnTo>
                  <a:lnTo>
                    <a:pt x="878749" y="1514"/>
                  </a:lnTo>
                  <a:lnTo>
                    <a:pt x="825071" y="3211"/>
                  </a:lnTo>
                  <a:lnTo>
                    <a:pt x="770394" y="5508"/>
                  </a:lnTo>
                  <a:lnTo>
                    <a:pt x="714590" y="8387"/>
                  </a:lnTo>
                  <a:lnTo>
                    <a:pt x="605239" y="14921"/>
                  </a:lnTo>
                  <a:lnTo>
                    <a:pt x="554682" y="17358"/>
                  </a:lnTo>
                  <a:lnTo>
                    <a:pt x="505477" y="19178"/>
                  </a:lnTo>
                  <a:lnTo>
                    <a:pt x="457240" y="20419"/>
                  </a:lnTo>
                  <a:lnTo>
                    <a:pt x="409587" y="21120"/>
                  </a:lnTo>
                  <a:lnTo>
                    <a:pt x="362137" y="21318"/>
                  </a:lnTo>
                  <a:lnTo>
                    <a:pt x="314505" y="21051"/>
                  </a:lnTo>
                  <a:lnTo>
                    <a:pt x="266307" y="20358"/>
                  </a:lnTo>
                  <a:lnTo>
                    <a:pt x="217162" y="19277"/>
                  </a:lnTo>
                  <a:lnTo>
                    <a:pt x="166685" y="17845"/>
                  </a:lnTo>
                  <a:lnTo>
                    <a:pt x="114493" y="16101"/>
                  </a:lnTo>
                  <a:lnTo>
                    <a:pt x="3430" y="11830"/>
                  </a:lnTo>
                  <a:lnTo>
                    <a:pt x="5075" y="72108"/>
                  </a:lnTo>
                  <a:lnTo>
                    <a:pt x="5728" y="129719"/>
                  </a:lnTo>
                  <a:lnTo>
                    <a:pt x="5611" y="184847"/>
                  </a:lnTo>
                  <a:lnTo>
                    <a:pt x="4944" y="237675"/>
                  </a:lnTo>
                  <a:lnTo>
                    <a:pt x="1855" y="384207"/>
                  </a:lnTo>
                  <a:lnTo>
                    <a:pt x="1197" y="429680"/>
                  </a:lnTo>
                  <a:lnTo>
                    <a:pt x="1093" y="473775"/>
                  </a:lnTo>
                  <a:lnTo>
                    <a:pt x="1764" y="516675"/>
                  </a:lnTo>
                  <a:lnTo>
                    <a:pt x="5127" y="604071"/>
                  </a:lnTo>
                  <a:lnTo>
                    <a:pt x="5526" y="649669"/>
                  </a:lnTo>
                  <a:lnTo>
                    <a:pt x="4972" y="695737"/>
                  </a:lnTo>
                  <a:lnTo>
                    <a:pt x="1047" y="840558"/>
                  </a:lnTo>
                  <a:lnTo>
                    <a:pt x="136" y="892300"/>
                  </a:lnTo>
                  <a:lnTo>
                    <a:pt x="0" y="946408"/>
                  </a:lnTo>
                  <a:lnTo>
                    <a:pt x="982" y="1003261"/>
                  </a:lnTo>
                  <a:lnTo>
                    <a:pt x="3430" y="1063237"/>
                  </a:lnTo>
                  <a:lnTo>
                    <a:pt x="67737" y="1063925"/>
                  </a:lnTo>
                  <a:lnTo>
                    <a:pt x="129058" y="1065004"/>
                  </a:lnTo>
                  <a:lnTo>
                    <a:pt x="349499" y="1070128"/>
                  </a:lnTo>
                  <a:lnTo>
                    <a:pt x="399657" y="1070839"/>
                  </a:lnTo>
                  <a:lnTo>
                    <a:pt x="448338" y="1071012"/>
                  </a:lnTo>
                  <a:lnTo>
                    <a:pt x="495792" y="1070493"/>
                  </a:lnTo>
                  <a:lnTo>
                    <a:pt x="542271" y="1069128"/>
                  </a:lnTo>
                  <a:lnTo>
                    <a:pt x="588028" y="1066760"/>
                  </a:lnTo>
                  <a:lnTo>
                    <a:pt x="633312" y="1063237"/>
                  </a:lnTo>
                  <a:lnTo>
                    <a:pt x="683510" y="1059060"/>
                  </a:lnTo>
                  <a:lnTo>
                    <a:pt x="735220" y="1055617"/>
                  </a:lnTo>
                  <a:lnTo>
                    <a:pt x="787821" y="1052943"/>
                  </a:lnTo>
                  <a:lnTo>
                    <a:pt x="840692" y="1051071"/>
                  </a:lnTo>
                  <a:lnTo>
                    <a:pt x="893215" y="1050035"/>
                  </a:lnTo>
                  <a:lnTo>
                    <a:pt x="944768" y="1049867"/>
                  </a:lnTo>
                  <a:lnTo>
                    <a:pt x="994731" y="1050602"/>
                  </a:lnTo>
                  <a:lnTo>
                    <a:pt x="1042484" y="1052273"/>
                  </a:lnTo>
                  <a:lnTo>
                    <a:pt x="1087407" y="1054914"/>
                  </a:lnTo>
                  <a:lnTo>
                    <a:pt x="1128879" y="1058557"/>
                  </a:lnTo>
                  <a:lnTo>
                    <a:pt x="1166280" y="1063237"/>
                  </a:lnTo>
                  <a:lnTo>
                    <a:pt x="1201295" y="1067321"/>
                  </a:lnTo>
                  <a:lnTo>
                    <a:pt x="1241416" y="1070135"/>
                  </a:lnTo>
                  <a:lnTo>
                    <a:pt x="1285954" y="1071836"/>
                  </a:lnTo>
                  <a:lnTo>
                    <a:pt x="1334221" y="1072584"/>
                  </a:lnTo>
                  <a:lnTo>
                    <a:pt x="1385527" y="1072537"/>
                  </a:lnTo>
                  <a:lnTo>
                    <a:pt x="1439184" y="1071853"/>
                  </a:lnTo>
                  <a:lnTo>
                    <a:pt x="1494505" y="1070689"/>
                  </a:lnTo>
                  <a:lnTo>
                    <a:pt x="1718639" y="1064418"/>
                  </a:lnTo>
                  <a:lnTo>
                    <a:pt x="1820847" y="1062203"/>
                  </a:lnTo>
                  <a:lnTo>
                    <a:pt x="1974087" y="1058301"/>
                  </a:lnTo>
                  <a:lnTo>
                    <a:pt x="2078844" y="1056052"/>
                  </a:lnTo>
                  <a:lnTo>
                    <a:pt x="2131150" y="1055339"/>
                  </a:lnTo>
                  <a:lnTo>
                    <a:pt x="2183027" y="1055036"/>
                  </a:lnTo>
                  <a:lnTo>
                    <a:pt x="2234192" y="1055245"/>
                  </a:lnTo>
                  <a:lnTo>
                    <a:pt x="2284361" y="1056068"/>
                  </a:lnTo>
                  <a:lnTo>
                    <a:pt x="2333248" y="1057606"/>
                  </a:lnTo>
                  <a:lnTo>
                    <a:pt x="2380571" y="1059962"/>
                  </a:lnTo>
                  <a:lnTo>
                    <a:pt x="2426044" y="1063237"/>
                  </a:lnTo>
                  <a:lnTo>
                    <a:pt x="2428988" y="1024164"/>
                  </a:lnTo>
                  <a:lnTo>
                    <a:pt x="2430470" y="976526"/>
                  </a:lnTo>
                  <a:lnTo>
                    <a:pt x="2430793" y="922411"/>
                  </a:lnTo>
                  <a:lnTo>
                    <a:pt x="2430260" y="863905"/>
                  </a:lnTo>
                  <a:lnTo>
                    <a:pt x="2429173" y="803095"/>
                  </a:lnTo>
                  <a:lnTo>
                    <a:pt x="2426552" y="682913"/>
                  </a:lnTo>
                  <a:lnTo>
                    <a:pt x="2425624" y="627713"/>
                  </a:lnTo>
                  <a:lnTo>
                    <a:pt x="2425353" y="578558"/>
                  </a:lnTo>
                  <a:lnTo>
                    <a:pt x="2426044" y="537533"/>
                  </a:lnTo>
                  <a:lnTo>
                    <a:pt x="2430690" y="394844"/>
                  </a:lnTo>
                  <a:lnTo>
                    <a:pt x="2432103" y="337100"/>
                  </a:lnTo>
                  <a:lnTo>
                    <a:pt x="2433136" y="277315"/>
                  </a:lnTo>
                  <a:lnTo>
                    <a:pt x="2433601" y="217320"/>
                  </a:lnTo>
                  <a:lnTo>
                    <a:pt x="2433312" y="158943"/>
                  </a:lnTo>
                  <a:lnTo>
                    <a:pt x="2432080" y="104016"/>
                  </a:lnTo>
                  <a:lnTo>
                    <a:pt x="2429720" y="54368"/>
                  </a:lnTo>
                  <a:lnTo>
                    <a:pt x="2426044" y="11830"/>
                  </a:lnTo>
                  <a:lnTo>
                    <a:pt x="2378471" y="14229"/>
                  </a:lnTo>
                  <a:lnTo>
                    <a:pt x="2326642" y="15967"/>
                  </a:lnTo>
                  <a:lnTo>
                    <a:pt x="2271675" y="17111"/>
                  </a:lnTo>
                  <a:lnTo>
                    <a:pt x="2214690" y="17728"/>
                  </a:lnTo>
                  <a:lnTo>
                    <a:pt x="2156806" y="17887"/>
                  </a:lnTo>
                  <a:lnTo>
                    <a:pt x="2099140" y="17654"/>
                  </a:lnTo>
                  <a:lnTo>
                    <a:pt x="2042812" y="17098"/>
                  </a:lnTo>
                  <a:lnTo>
                    <a:pt x="1988940" y="16286"/>
                  </a:lnTo>
                  <a:lnTo>
                    <a:pt x="1893042" y="14164"/>
                  </a:lnTo>
                  <a:lnTo>
                    <a:pt x="1820394" y="11830"/>
                  </a:lnTo>
                  <a:lnTo>
                    <a:pt x="1786352" y="11186"/>
                  </a:lnTo>
                  <a:lnTo>
                    <a:pt x="1747886" y="11532"/>
                  </a:lnTo>
                  <a:lnTo>
                    <a:pt x="1705509" y="12579"/>
                  </a:lnTo>
                  <a:lnTo>
                    <a:pt x="1560055" y="17066"/>
                  </a:lnTo>
                  <a:lnTo>
                    <a:pt x="1507178" y="18055"/>
                  </a:lnTo>
                  <a:lnTo>
                    <a:pt x="1452960" y="18312"/>
                  </a:lnTo>
                  <a:lnTo>
                    <a:pt x="1397918" y="17551"/>
                  </a:lnTo>
                  <a:lnTo>
                    <a:pt x="1342564" y="15486"/>
                  </a:lnTo>
                  <a:lnTo>
                    <a:pt x="1287413" y="11830"/>
                  </a:lnTo>
                  <a:lnTo>
                    <a:pt x="1237162" y="8043"/>
                  </a:lnTo>
                  <a:lnTo>
                    <a:pt x="1186927" y="5007"/>
                  </a:lnTo>
                  <a:lnTo>
                    <a:pt x="1136582" y="2703"/>
                  </a:lnTo>
                  <a:lnTo>
                    <a:pt x="1085999" y="1114"/>
                  </a:lnTo>
                  <a:lnTo>
                    <a:pt x="1035051" y="219"/>
                  </a:lnTo>
                  <a:lnTo>
                    <a:pt x="983612"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9" name="object 49"/>
            <p:cNvSpPr/>
            <p:nvPr/>
          </p:nvSpPr>
          <p:spPr>
            <a:xfrm>
              <a:off x="9020692" y="4095777"/>
              <a:ext cx="2436495" cy="1062990"/>
            </a:xfrm>
            <a:custGeom>
              <a:avLst/>
              <a:gdLst/>
              <a:ahLst/>
              <a:cxnLst/>
              <a:rect l="l" t="t" r="r" b="b"/>
              <a:pathLst>
                <a:path w="2436495" h="1062989">
                  <a:moveTo>
                    <a:pt x="4486" y="5230"/>
                  </a:moveTo>
                  <a:lnTo>
                    <a:pt x="57679" y="9833"/>
                  </a:lnTo>
                  <a:lnTo>
                    <a:pt x="106100" y="12315"/>
                  </a:lnTo>
                  <a:lnTo>
                    <a:pt x="151025" y="13076"/>
                  </a:lnTo>
                  <a:lnTo>
                    <a:pt x="193728" y="12517"/>
                  </a:lnTo>
                  <a:lnTo>
                    <a:pt x="235482" y="11037"/>
                  </a:lnTo>
                  <a:lnTo>
                    <a:pt x="277563" y="9037"/>
                  </a:lnTo>
                  <a:lnTo>
                    <a:pt x="321245" y="6916"/>
                  </a:lnTo>
                  <a:lnTo>
                    <a:pt x="367801" y="5075"/>
                  </a:lnTo>
                  <a:lnTo>
                    <a:pt x="418507" y="3914"/>
                  </a:lnTo>
                  <a:lnTo>
                    <a:pt x="474636" y="3832"/>
                  </a:lnTo>
                  <a:lnTo>
                    <a:pt x="537464" y="5230"/>
                  </a:lnTo>
                  <a:lnTo>
                    <a:pt x="602915" y="7287"/>
                  </a:lnTo>
                  <a:lnTo>
                    <a:pt x="665946" y="8918"/>
                  </a:lnTo>
                  <a:lnTo>
                    <a:pt x="726377" y="10127"/>
                  </a:lnTo>
                  <a:lnTo>
                    <a:pt x="784029" y="10921"/>
                  </a:lnTo>
                  <a:lnTo>
                    <a:pt x="838721" y="11303"/>
                  </a:lnTo>
                  <a:lnTo>
                    <a:pt x="890275" y="11279"/>
                  </a:lnTo>
                  <a:lnTo>
                    <a:pt x="938510" y="10853"/>
                  </a:lnTo>
                  <a:lnTo>
                    <a:pt x="983246" y="10030"/>
                  </a:lnTo>
                  <a:lnTo>
                    <a:pt x="1024304" y="8816"/>
                  </a:lnTo>
                  <a:lnTo>
                    <a:pt x="1094667" y="5230"/>
                  </a:lnTo>
                  <a:lnTo>
                    <a:pt x="1128305" y="3301"/>
                  </a:lnTo>
                  <a:lnTo>
                    <a:pt x="1166745" y="1841"/>
                  </a:lnTo>
                  <a:lnTo>
                    <a:pt x="1209519" y="823"/>
                  </a:lnTo>
                  <a:lnTo>
                    <a:pt x="1256162" y="218"/>
                  </a:lnTo>
                  <a:lnTo>
                    <a:pt x="1306208" y="0"/>
                  </a:lnTo>
                  <a:lnTo>
                    <a:pt x="1359192" y="139"/>
                  </a:lnTo>
                  <a:lnTo>
                    <a:pt x="1414647" y="608"/>
                  </a:lnTo>
                  <a:lnTo>
                    <a:pt x="1472108" y="1380"/>
                  </a:lnTo>
                  <a:lnTo>
                    <a:pt x="1531109" y="2426"/>
                  </a:lnTo>
                  <a:lnTo>
                    <a:pt x="1591184" y="3719"/>
                  </a:lnTo>
                  <a:lnTo>
                    <a:pt x="1651867" y="5230"/>
                  </a:lnTo>
                  <a:lnTo>
                    <a:pt x="1697953" y="6651"/>
                  </a:lnTo>
                  <a:lnTo>
                    <a:pt x="1746702" y="8458"/>
                  </a:lnTo>
                  <a:lnTo>
                    <a:pt x="1797685" y="10515"/>
                  </a:lnTo>
                  <a:lnTo>
                    <a:pt x="1850471" y="12687"/>
                  </a:lnTo>
                  <a:lnTo>
                    <a:pt x="1904631" y="14837"/>
                  </a:lnTo>
                  <a:lnTo>
                    <a:pt x="1959734" y="16830"/>
                  </a:lnTo>
                  <a:lnTo>
                    <a:pt x="2015349" y="18529"/>
                  </a:lnTo>
                  <a:lnTo>
                    <a:pt x="2071048" y="19799"/>
                  </a:lnTo>
                  <a:lnTo>
                    <a:pt x="2126398" y="20502"/>
                  </a:lnTo>
                  <a:lnTo>
                    <a:pt x="2180971" y="20505"/>
                  </a:lnTo>
                  <a:lnTo>
                    <a:pt x="2234335" y="19669"/>
                  </a:lnTo>
                  <a:lnTo>
                    <a:pt x="2286061" y="17860"/>
                  </a:lnTo>
                  <a:lnTo>
                    <a:pt x="2335719" y="14941"/>
                  </a:lnTo>
                  <a:lnTo>
                    <a:pt x="2382878" y="10777"/>
                  </a:lnTo>
                  <a:lnTo>
                    <a:pt x="2427108" y="5230"/>
                  </a:lnTo>
                  <a:lnTo>
                    <a:pt x="2431864" y="64373"/>
                  </a:lnTo>
                  <a:lnTo>
                    <a:pt x="2434783" y="120984"/>
                  </a:lnTo>
                  <a:lnTo>
                    <a:pt x="2436161" y="175278"/>
                  </a:lnTo>
                  <a:lnTo>
                    <a:pt x="2436291" y="227469"/>
                  </a:lnTo>
                  <a:lnTo>
                    <a:pt x="2435470" y="277773"/>
                  </a:lnTo>
                  <a:lnTo>
                    <a:pt x="2433993" y="326403"/>
                  </a:lnTo>
                  <a:lnTo>
                    <a:pt x="2432156" y="373574"/>
                  </a:lnTo>
                  <a:lnTo>
                    <a:pt x="2430253" y="419500"/>
                  </a:lnTo>
                  <a:lnTo>
                    <a:pt x="2428581" y="464397"/>
                  </a:lnTo>
                  <a:lnTo>
                    <a:pt x="2427434" y="508479"/>
                  </a:lnTo>
                  <a:lnTo>
                    <a:pt x="2427108" y="551960"/>
                  </a:lnTo>
                  <a:lnTo>
                    <a:pt x="2427404" y="598534"/>
                  </a:lnTo>
                  <a:lnTo>
                    <a:pt x="2427835" y="643676"/>
                  </a:lnTo>
                  <a:lnTo>
                    <a:pt x="2428326" y="688247"/>
                  </a:lnTo>
                  <a:lnTo>
                    <a:pt x="2428801" y="733109"/>
                  </a:lnTo>
                  <a:lnTo>
                    <a:pt x="2429185" y="779124"/>
                  </a:lnTo>
                  <a:lnTo>
                    <a:pt x="2429403" y="827153"/>
                  </a:lnTo>
                  <a:lnTo>
                    <a:pt x="2429380" y="878056"/>
                  </a:lnTo>
                  <a:lnTo>
                    <a:pt x="2429039" y="932696"/>
                  </a:lnTo>
                  <a:lnTo>
                    <a:pt x="2428307" y="991934"/>
                  </a:lnTo>
                  <a:lnTo>
                    <a:pt x="2427108" y="1056631"/>
                  </a:lnTo>
                  <a:lnTo>
                    <a:pt x="2370715" y="1060028"/>
                  </a:lnTo>
                  <a:lnTo>
                    <a:pt x="2317745" y="1062049"/>
                  </a:lnTo>
                  <a:lnTo>
                    <a:pt x="2267383" y="1062922"/>
                  </a:lnTo>
                  <a:lnTo>
                    <a:pt x="2218817" y="1062875"/>
                  </a:lnTo>
                  <a:lnTo>
                    <a:pt x="2171230" y="1062135"/>
                  </a:lnTo>
                  <a:lnTo>
                    <a:pt x="2123811" y="1060928"/>
                  </a:lnTo>
                  <a:lnTo>
                    <a:pt x="2075745" y="1059483"/>
                  </a:lnTo>
                  <a:lnTo>
                    <a:pt x="2026219" y="1058026"/>
                  </a:lnTo>
                  <a:lnTo>
                    <a:pt x="1974417" y="1056786"/>
                  </a:lnTo>
                  <a:lnTo>
                    <a:pt x="1919528" y="1055988"/>
                  </a:lnTo>
                  <a:lnTo>
                    <a:pt x="1860736" y="1055861"/>
                  </a:lnTo>
                  <a:lnTo>
                    <a:pt x="1797227" y="1056631"/>
                  </a:lnTo>
                  <a:lnTo>
                    <a:pt x="1731842" y="1057709"/>
                  </a:lnTo>
                  <a:lnTo>
                    <a:pt x="1668100" y="1058387"/>
                  </a:lnTo>
                  <a:lnTo>
                    <a:pt x="1606213" y="1058728"/>
                  </a:lnTo>
                  <a:lnTo>
                    <a:pt x="1546389" y="1058791"/>
                  </a:lnTo>
                  <a:lnTo>
                    <a:pt x="1488841" y="1058638"/>
                  </a:lnTo>
                  <a:lnTo>
                    <a:pt x="1433777" y="1058330"/>
                  </a:lnTo>
                  <a:lnTo>
                    <a:pt x="1381408" y="1057927"/>
                  </a:lnTo>
                  <a:lnTo>
                    <a:pt x="1331945" y="1057491"/>
                  </a:lnTo>
                  <a:lnTo>
                    <a:pt x="1285597" y="1057082"/>
                  </a:lnTo>
                  <a:lnTo>
                    <a:pt x="1242574" y="1056762"/>
                  </a:lnTo>
                  <a:lnTo>
                    <a:pt x="1203088" y="1056591"/>
                  </a:lnTo>
                  <a:lnTo>
                    <a:pt x="1167347" y="1056631"/>
                  </a:lnTo>
                  <a:lnTo>
                    <a:pt x="1129598" y="1056524"/>
                  </a:lnTo>
                  <a:lnTo>
                    <a:pt x="1084880" y="1055961"/>
                  </a:lnTo>
                  <a:lnTo>
                    <a:pt x="1034591" y="1055087"/>
                  </a:lnTo>
                  <a:lnTo>
                    <a:pt x="980127" y="1054042"/>
                  </a:lnTo>
                  <a:lnTo>
                    <a:pt x="922884" y="1052969"/>
                  </a:lnTo>
                  <a:lnTo>
                    <a:pt x="864260" y="1052011"/>
                  </a:lnTo>
                  <a:lnTo>
                    <a:pt x="805649" y="1051309"/>
                  </a:lnTo>
                  <a:lnTo>
                    <a:pt x="748450" y="1051006"/>
                  </a:lnTo>
                  <a:lnTo>
                    <a:pt x="694058" y="1051245"/>
                  </a:lnTo>
                  <a:lnTo>
                    <a:pt x="643869" y="1052167"/>
                  </a:lnTo>
                  <a:lnTo>
                    <a:pt x="599281" y="1053915"/>
                  </a:lnTo>
                  <a:lnTo>
                    <a:pt x="561690" y="1056631"/>
                  </a:lnTo>
                  <a:lnTo>
                    <a:pt x="524210" y="1059110"/>
                  </a:lnTo>
                  <a:lnTo>
                    <a:pt x="484951" y="1059752"/>
                  </a:lnTo>
                  <a:lnTo>
                    <a:pt x="443627" y="1059006"/>
                  </a:lnTo>
                  <a:lnTo>
                    <a:pt x="399954" y="1057318"/>
                  </a:lnTo>
                  <a:lnTo>
                    <a:pt x="353645" y="1055133"/>
                  </a:lnTo>
                  <a:lnTo>
                    <a:pt x="304416" y="1052900"/>
                  </a:lnTo>
                  <a:lnTo>
                    <a:pt x="251981" y="1051064"/>
                  </a:lnTo>
                  <a:lnTo>
                    <a:pt x="196056" y="1050072"/>
                  </a:lnTo>
                  <a:lnTo>
                    <a:pt x="136355" y="1050372"/>
                  </a:lnTo>
                  <a:lnTo>
                    <a:pt x="72594" y="1052409"/>
                  </a:lnTo>
                  <a:lnTo>
                    <a:pt x="4486" y="1056631"/>
                  </a:lnTo>
                  <a:lnTo>
                    <a:pt x="2924" y="1014959"/>
                  </a:lnTo>
                  <a:lnTo>
                    <a:pt x="1685" y="972192"/>
                  </a:lnTo>
                  <a:lnTo>
                    <a:pt x="779" y="928095"/>
                  </a:lnTo>
                  <a:lnTo>
                    <a:pt x="214" y="882435"/>
                  </a:lnTo>
                  <a:lnTo>
                    <a:pt x="0" y="834975"/>
                  </a:lnTo>
                  <a:lnTo>
                    <a:pt x="144" y="785481"/>
                  </a:lnTo>
                  <a:lnTo>
                    <a:pt x="656" y="733719"/>
                  </a:lnTo>
                  <a:lnTo>
                    <a:pt x="1544" y="679453"/>
                  </a:lnTo>
                  <a:lnTo>
                    <a:pt x="2818" y="622450"/>
                  </a:lnTo>
                  <a:lnTo>
                    <a:pt x="4486" y="562474"/>
                  </a:lnTo>
                  <a:lnTo>
                    <a:pt x="6421" y="506324"/>
                  </a:lnTo>
                  <a:lnTo>
                    <a:pt x="8672" y="450040"/>
                  </a:lnTo>
                  <a:lnTo>
                    <a:pt x="11005" y="394034"/>
                  </a:lnTo>
                  <a:lnTo>
                    <a:pt x="13185" y="338715"/>
                  </a:lnTo>
                  <a:lnTo>
                    <a:pt x="14978" y="284494"/>
                  </a:lnTo>
                  <a:lnTo>
                    <a:pt x="16150" y="231783"/>
                  </a:lnTo>
                  <a:lnTo>
                    <a:pt x="16466" y="180990"/>
                  </a:lnTo>
                  <a:lnTo>
                    <a:pt x="15692" y="132529"/>
                  </a:lnTo>
                  <a:lnTo>
                    <a:pt x="13594" y="86807"/>
                  </a:lnTo>
                  <a:lnTo>
                    <a:pt x="9937" y="44238"/>
                  </a:lnTo>
                  <a:lnTo>
                    <a:pt x="4486" y="5230"/>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50" name="object 50"/>
          <p:cNvSpPr txBox="1"/>
          <p:nvPr/>
        </p:nvSpPr>
        <p:spPr>
          <a:xfrm>
            <a:off x="9358731" y="4215891"/>
            <a:ext cx="1774825" cy="761365"/>
          </a:xfrm>
          <a:prstGeom prst="rect">
            <a:avLst/>
          </a:prstGeom>
        </p:spPr>
        <p:txBody>
          <a:bodyPr vert="horz" wrap="square" lIns="0" tIns="12700" rIns="0" bIns="0" rtlCol="0">
            <a:spAutoFit/>
          </a:bodyPr>
          <a:lstStyle/>
          <a:p>
            <a:pPr algn="ctr">
              <a:lnSpc>
                <a:spcPct val="100000"/>
              </a:lnSpc>
              <a:spcBef>
                <a:spcPts val="100"/>
              </a:spcBef>
            </a:pPr>
            <a:r>
              <a:rPr sz="2800" dirty="0">
                <a:latin typeface="Times New Roman" panose="02020603050405020304" charset="0"/>
                <a:ea typeface="Times New Roman" panose="02020603050405020304" charset="0"/>
                <a:cs typeface="Times New Roman" panose="02020603050405020304" charset="0"/>
              </a:rPr>
              <a:t>Browser</a:t>
            </a:r>
            <a:r>
              <a:rPr sz="2800" spc="-145" dirty="0">
                <a:latin typeface="Times New Roman" panose="02020603050405020304" charset="0"/>
                <a:ea typeface="Times New Roman" panose="02020603050405020304" charset="0"/>
                <a:cs typeface="Times New Roman" panose="02020603050405020304" charset="0"/>
              </a:rPr>
              <a:t> </a:t>
            </a:r>
            <a:r>
              <a:rPr sz="2800" spc="-25" dirty="0">
                <a:latin typeface="Times New Roman" panose="02020603050405020304" charset="0"/>
                <a:ea typeface="Times New Roman" panose="02020603050405020304" charset="0"/>
                <a:cs typeface="Times New Roman" panose="02020603050405020304" charset="0"/>
              </a:rPr>
              <a:t>API</a:t>
            </a:r>
            <a:endParaRPr sz="2800">
              <a:latin typeface="Times New Roman" panose="02020603050405020304" charset="0"/>
              <a:ea typeface="Times New Roman" panose="02020603050405020304" charset="0"/>
              <a:cs typeface="Times New Roman" panose="02020603050405020304" charset="0"/>
            </a:endParaRPr>
          </a:p>
          <a:p>
            <a:pPr algn="ctr">
              <a:lnSpc>
                <a:spcPct val="100000"/>
              </a:lnSpc>
              <a:spcBef>
                <a:spcPts val="30"/>
              </a:spcBef>
            </a:pPr>
            <a:r>
              <a:rPr sz="2000" spc="-10" dirty="0">
                <a:latin typeface="Times New Roman" panose="02020603050405020304" charset="0"/>
                <a:ea typeface="Times New Roman" panose="02020603050405020304" charset="0"/>
                <a:cs typeface="Times New Roman" panose="02020603050405020304" charset="0"/>
              </a:rPr>
              <a:t>(cookies)</a:t>
            </a:r>
            <a:endParaRPr sz="2000">
              <a:latin typeface="Times New Roman" panose="02020603050405020304" charset="0"/>
              <a:ea typeface="Times New Roman" panose="02020603050405020304" charset="0"/>
              <a:cs typeface="Times New Roman" panose="02020603050405020304" charset="0"/>
            </a:endParaRPr>
          </a:p>
        </p:txBody>
      </p:sp>
      <p:sp>
        <p:nvSpPr>
          <p:cNvPr id="51" name="object 5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1386" y="1975866"/>
            <a:ext cx="1191895" cy="195580"/>
          </a:xfrm>
          <a:prstGeom prst="rect">
            <a:avLst/>
          </a:prstGeom>
        </p:spPr>
        <p:txBody>
          <a:bodyPr vert="horz" wrap="square" lIns="0" tIns="0" rIns="0" bIns="0" rtlCol="0">
            <a:spAutoFit/>
          </a:bodyPr>
          <a:lstStyle/>
          <a:p>
            <a:pPr>
              <a:lnSpc>
                <a:spcPts val="1330"/>
              </a:lnSpc>
              <a:tabLst>
                <a:tab pos="1062990" algn="l"/>
              </a:tabLst>
            </a:pPr>
            <a:r>
              <a:rPr sz="1400" spc="170" dirty="0">
                <a:solidFill>
                  <a:srgbClr val="BFBFBF"/>
                </a:solidFill>
                <a:latin typeface="Trebuchet MS" panose="020B0603020202020204"/>
                <a:ea typeface="Times New Roman" panose="02020603050405020304" charset="0"/>
                <a:cs typeface="Trebuchet MS" panose="020B0603020202020204"/>
              </a:rPr>
              <a:t>X</a:t>
            </a:r>
            <a:r>
              <a:rPr sz="1400" dirty="0">
                <a:solidFill>
                  <a:srgbClr val="BFBFBF"/>
                </a:solidFill>
                <a:latin typeface="Trebuchet MS" panose="020B0603020202020204"/>
                <a:ea typeface="Times New Roman" panose="02020603050405020304" charset="0"/>
                <a:cs typeface="Trebuchet MS" panose="020B0603020202020204"/>
              </a:rPr>
              <a:t>	</a:t>
            </a: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3" name="object 3"/>
          <p:cNvGrpSpPr/>
          <p:nvPr/>
        </p:nvGrpSpPr>
        <p:grpSpPr>
          <a:xfrm>
            <a:off x="4003878" y="1898751"/>
            <a:ext cx="2331720" cy="298450"/>
            <a:chOff x="4003878" y="1898751"/>
            <a:chExt cx="2331720" cy="298450"/>
          </a:xfrm>
        </p:grpSpPr>
        <p:sp>
          <p:nvSpPr>
            <p:cNvPr id="4" name="object 4"/>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a:spLocks noGrp="1"/>
          </p:cNvSpPr>
          <p:nvPr>
            <p:ph type="title"/>
          </p:nvPr>
        </p:nvSpPr>
        <p:spPr>
          <a:xfrm>
            <a:off x="621030" y="336550"/>
            <a:ext cx="7793990" cy="689610"/>
          </a:xfrm>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①</a:t>
            </a:r>
            <a:r>
              <a:rPr spc="-290" dirty="0">
                <a:latin typeface="UKIJ CJK"/>
                <a:cs typeface="UKIJ CJK"/>
              </a:rPr>
              <a:t> </a:t>
            </a:r>
            <a:r>
              <a:rPr spc="-20" dirty="0"/>
              <a:t>Extension</a:t>
            </a:r>
            <a:r>
              <a:rPr spc="-140" dirty="0"/>
              <a:t> </a:t>
            </a:r>
            <a:r>
              <a:rPr spc="-10" dirty="0"/>
              <a:t>Message</a:t>
            </a:r>
            <a:r>
              <a:rPr spc="-135" dirty="0"/>
              <a:t> </a:t>
            </a:r>
            <a:r>
              <a:rPr spc="-10" dirty="0"/>
              <a:t>Passing</a:t>
            </a:r>
            <a:endParaRPr spc="-10" dirty="0"/>
          </a:p>
        </p:txBody>
      </p:sp>
      <p:grpSp>
        <p:nvGrpSpPr>
          <p:cNvPr id="8" name="object 8"/>
          <p:cNvGrpSpPr/>
          <p:nvPr/>
        </p:nvGrpSpPr>
        <p:grpSpPr>
          <a:xfrm>
            <a:off x="2168149" y="1784373"/>
            <a:ext cx="6225540" cy="3888104"/>
            <a:chOff x="2168149" y="1784373"/>
            <a:chExt cx="6225540" cy="3888104"/>
          </a:xfrm>
        </p:grpSpPr>
        <p:sp>
          <p:nvSpPr>
            <p:cNvPr id="9" name="object 9"/>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0" name="object 10"/>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2" name="object 12"/>
            <p:cNvPicPr/>
            <p:nvPr/>
          </p:nvPicPr>
          <p:blipFill>
            <a:blip r:embed="rId1" cstate="print"/>
            <a:stretch>
              <a:fillRect/>
            </a:stretch>
          </p:blipFill>
          <p:spPr>
            <a:xfrm>
              <a:off x="2275687" y="1910232"/>
              <a:ext cx="164556" cy="164556"/>
            </a:xfrm>
            <a:prstGeom prst="rect">
              <a:avLst/>
            </a:prstGeom>
          </p:spPr>
        </p:pic>
        <p:pic>
          <p:nvPicPr>
            <p:cNvPr id="13" name="object 13"/>
            <p:cNvPicPr/>
            <p:nvPr/>
          </p:nvPicPr>
          <p:blipFill>
            <a:blip r:embed="rId1" cstate="print"/>
            <a:stretch>
              <a:fillRect/>
            </a:stretch>
          </p:blipFill>
          <p:spPr>
            <a:xfrm>
              <a:off x="2469362" y="1910232"/>
              <a:ext cx="164556" cy="164556"/>
            </a:xfrm>
            <a:prstGeom prst="rect">
              <a:avLst/>
            </a:prstGeom>
          </p:spPr>
        </p:pic>
        <p:pic>
          <p:nvPicPr>
            <p:cNvPr id="14" name="object 14"/>
            <p:cNvPicPr/>
            <p:nvPr/>
          </p:nvPicPr>
          <p:blipFill>
            <a:blip r:embed="rId2" cstate="print"/>
            <a:stretch>
              <a:fillRect/>
            </a:stretch>
          </p:blipFill>
          <p:spPr>
            <a:xfrm>
              <a:off x="2663037" y="1910232"/>
              <a:ext cx="164556" cy="164556"/>
            </a:xfrm>
            <a:prstGeom prst="rect">
              <a:avLst/>
            </a:prstGeom>
          </p:spPr>
        </p:pic>
        <p:sp>
          <p:nvSpPr>
            <p:cNvPr id="15" name="object 15"/>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6" name="object 16"/>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7" name="object 17"/>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8" name="object 18"/>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2" name="object 22"/>
          <p:cNvGrpSpPr/>
          <p:nvPr/>
        </p:nvGrpSpPr>
        <p:grpSpPr>
          <a:xfrm>
            <a:off x="2803732" y="2258567"/>
            <a:ext cx="5285740" cy="2660650"/>
            <a:chOff x="2803732" y="2258567"/>
            <a:chExt cx="5285740" cy="2660650"/>
          </a:xfrm>
        </p:grpSpPr>
        <p:pic>
          <p:nvPicPr>
            <p:cNvPr id="23" name="object 23"/>
            <p:cNvPicPr/>
            <p:nvPr/>
          </p:nvPicPr>
          <p:blipFill>
            <a:blip r:embed="rId3" cstate="print"/>
            <a:stretch>
              <a:fillRect/>
            </a:stretch>
          </p:blipFill>
          <p:spPr>
            <a:xfrm>
              <a:off x="7845551" y="2258567"/>
              <a:ext cx="243840" cy="243839"/>
            </a:xfrm>
            <a:prstGeom prst="rect">
              <a:avLst/>
            </a:prstGeom>
          </p:spPr>
        </p:pic>
        <p:sp>
          <p:nvSpPr>
            <p:cNvPr id="24" name="object 24"/>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txBox="1"/>
          <p:nvPr/>
        </p:nvSpPr>
        <p:spPr>
          <a:xfrm>
            <a:off x="9103995" y="1200150"/>
            <a:ext cx="270446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txBox="1"/>
          <p:nvPr/>
        </p:nvSpPr>
        <p:spPr>
          <a:xfrm>
            <a:off x="3559225"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6" name="object 36"/>
          <p:cNvGrpSpPr/>
          <p:nvPr/>
        </p:nvGrpSpPr>
        <p:grpSpPr>
          <a:xfrm>
            <a:off x="4047871" y="1349273"/>
            <a:ext cx="4904740" cy="1762760"/>
            <a:chOff x="4047871" y="1349273"/>
            <a:chExt cx="4904740" cy="1762760"/>
          </a:xfrm>
        </p:grpSpPr>
        <p:sp>
          <p:nvSpPr>
            <p:cNvPr id="37" name="object 37"/>
            <p:cNvSpPr/>
            <p:nvPr/>
          </p:nvSpPr>
          <p:spPr>
            <a:xfrm>
              <a:off x="4047871" y="2279789"/>
              <a:ext cx="4904740" cy="832485"/>
            </a:xfrm>
            <a:custGeom>
              <a:avLst/>
              <a:gdLst/>
              <a:ahLst/>
              <a:cxnLst/>
              <a:rect l="l" t="t" r="r" b="b"/>
              <a:pathLst>
                <a:path w="4904740" h="832485">
                  <a:moveTo>
                    <a:pt x="4732972" y="57150"/>
                  </a:moveTo>
                  <a:lnTo>
                    <a:pt x="0" y="57150"/>
                  </a:lnTo>
                  <a:lnTo>
                    <a:pt x="0" y="831875"/>
                  </a:lnTo>
                  <a:lnTo>
                    <a:pt x="57150" y="831875"/>
                  </a:lnTo>
                  <a:lnTo>
                    <a:pt x="57150" y="114300"/>
                  </a:lnTo>
                  <a:lnTo>
                    <a:pt x="28575" y="114300"/>
                  </a:lnTo>
                  <a:lnTo>
                    <a:pt x="57150" y="85725"/>
                  </a:lnTo>
                  <a:lnTo>
                    <a:pt x="4732972" y="85725"/>
                  </a:lnTo>
                  <a:lnTo>
                    <a:pt x="4732972" y="57150"/>
                  </a:lnTo>
                  <a:close/>
                </a:path>
                <a:path w="4904740" h="832485">
                  <a:moveTo>
                    <a:pt x="4732972" y="0"/>
                  </a:moveTo>
                  <a:lnTo>
                    <a:pt x="4732972" y="171450"/>
                  </a:lnTo>
                  <a:lnTo>
                    <a:pt x="4847272" y="114300"/>
                  </a:lnTo>
                  <a:lnTo>
                    <a:pt x="4761547" y="114300"/>
                  </a:lnTo>
                  <a:lnTo>
                    <a:pt x="4761547" y="57150"/>
                  </a:lnTo>
                  <a:lnTo>
                    <a:pt x="4847272" y="57150"/>
                  </a:lnTo>
                  <a:lnTo>
                    <a:pt x="4732972" y="0"/>
                  </a:lnTo>
                  <a:close/>
                </a:path>
                <a:path w="4904740" h="832485">
                  <a:moveTo>
                    <a:pt x="57150" y="85725"/>
                  </a:moveTo>
                  <a:lnTo>
                    <a:pt x="28575" y="114300"/>
                  </a:lnTo>
                  <a:lnTo>
                    <a:pt x="57150" y="114300"/>
                  </a:lnTo>
                  <a:lnTo>
                    <a:pt x="57150" y="85725"/>
                  </a:lnTo>
                  <a:close/>
                </a:path>
                <a:path w="4904740" h="832485">
                  <a:moveTo>
                    <a:pt x="4732972" y="85725"/>
                  </a:moveTo>
                  <a:lnTo>
                    <a:pt x="57150" y="85725"/>
                  </a:lnTo>
                  <a:lnTo>
                    <a:pt x="57150" y="114300"/>
                  </a:lnTo>
                  <a:lnTo>
                    <a:pt x="4732972" y="114300"/>
                  </a:lnTo>
                  <a:lnTo>
                    <a:pt x="4732972" y="85725"/>
                  </a:lnTo>
                  <a:close/>
                </a:path>
                <a:path w="4904740" h="832485">
                  <a:moveTo>
                    <a:pt x="4847272" y="57150"/>
                  </a:moveTo>
                  <a:lnTo>
                    <a:pt x="4761547" y="57150"/>
                  </a:lnTo>
                  <a:lnTo>
                    <a:pt x="4761547" y="114300"/>
                  </a:lnTo>
                  <a:lnTo>
                    <a:pt x="4847272" y="114300"/>
                  </a:lnTo>
                  <a:lnTo>
                    <a:pt x="4904422" y="85725"/>
                  </a:lnTo>
                  <a:lnTo>
                    <a:pt x="4847272"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p:nvPr/>
          </p:nvSpPr>
          <p:spPr>
            <a:xfrm>
              <a:off x="4314317" y="1355623"/>
              <a:ext cx="2002155" cy="1381760"/>
            </a:xfrm>
            <a:custGeom>
              <a:avLst/>
              <a:gdLst/>
              <a:ahLst/>
              <a:cxnLst/>
              <a:rect l="l" t="t" r="r" b="b"/>
              <a:pathLst>
                <a:path w="2002154" h="1381760">
                  <a:moveTo>
                    <a:pt x="2001761" y="0"/>
                  </a:moveTo>
                  <a:lnTo>
                    <a:pt x="0" y="0"/>
                  </a:lnTo>
                  <a:lnTo>
                    <a:pt x="0" y="1381607"/>
                  </a:lnTo>
                  <a:lnTo>
                    <a:pt x="2001761" y="1381607"/>
                  </a:lnTo>
                  <a:lnTo>
                    <a:pt x="2001761" y="0"/>
                  </a:lnTo>
                  <a:close/>
                </a:path>
              </a:pathLst>
            </a:custGeom>
            <a:solidFill>
              <a:srgbClr val="FFEACA"/>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p:nvPr/>
          </p:nvSpPr>
          <p:spPr>
            <a:xfrm>
              <a:off x="4314317" y="1355623"/>
              <a:ext cx="2002155" cy="1381760"/>
            </a:xfrm>
            <a:custGeom>
              <a:avLst/>
              <a:gdLst/>
              <a:ahLst/>
              <a:cxnLst/>
              <a:rect l="l" t="t" r="r" b="b"/>
              <a:pathLst>
                <a:path w="2002154" h="1381760">
                  <a:moveTo>
                    <a:pt x="0" y="0"/>
                  </a:moveTo>
                  <a:lnTo>
                    <a:pt x="2001751" y="0"/>
                  </a:lnTo>
                  <a:lnTo>
                    <a:pt x="2001751" y="1381600"/>
                  </a:lnTo>
                  <a:lnTo>
                    <a:pt x="0" y="138160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0" name="object 40"/>
          <p:cNvSpPr txBox="1"/>
          <p:nvPr/>
        </p:nvSpPr>
        <p:spPr>
          <a:xfrm>
            <a:off x="4444555" y="1412747"/>
            <a:ext cx="174180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Sender:</a:t>
            </a:r>
            <a:r>
              <a:rPr sz="2000" spc="-60" dirty="0">
                <a:latin typeface="Times New Roman" panose="02020603050405020304" charset="0"/>
                <a:ea typeface="Times New Roman" panose="02020603050405020304" charset="0"/>
                <a:cs typeface="Times New Roman" panose="02020603050405020304" charset="0"/>
              </a:rPr>
              <a:t> </a:t>
            </a:r>
            <a:r>
              <a:rPr sz="2000" spc="-10" dirty="0">
                <a:latin typeface="Times New Roman" panose="02020603050405020304" charset="0"/>
                <a:ea typeface="Times New Roman" panose="02020603050405020304" charset="0"/>
                <a:cs typeface="Times New Roman" panose="02020603050405020304" charset="0"/>
              </a:rPr>
              <a:t>evil.com</a:t>
            </a:r>
            <a:endParaRPr sz="2000">
              <a:latin typeface="Times New Roman" panose="02020603050405020304" charset="0"/>
              <a:ea typeface="Times New Roman" panose="02020603050405020304" charset="0"/>
              <a:cs typeface="Times New Roman" panose="02020603050405020304" charset="0"/>
            </a:endParaRPr>
          </a:p>
        </p:txBody>
      </p:sp>
      <p:sp>
        <p:nvSpPr>
          <p:cNvPr id="41" name="object 41"/>
          <p:cNvSpPr/>
          <p:nvPr/>
        </p:nvSpPr>
        <p:spPr>
          <a:xfrm>
            <a:off x="4457191" y="1703527"/>
            <a:ext cx="1714500" cy="12700"/>
          </a:xfrm>
          <a:custGeom>
            <a:avLst/>
            <a:gdLst/>
            <a:ahLst/>
            <a:cxnLst/>
            <a:rect l="l" t="t" r="r" b="b"/>
            <a:pathLst>
              <a:path w="1714500" h="12700">
                <a:moveTo>
                  <a:pt x="1714500" y="0"/>
                </a:moveTo>
                <a:lnTo>
                  <a:pt x="0" y="0"/>
                </a:lnTo>
                <a:lnTo>
                  <a:pt x="0" y="12700"/>
                </a:lnTo>
                <a:lnTo>
                  <a:pt x="1714500" y="12700"/>
                </a:lnTo>
                <a:lnTo>
                  <a:pt x="1714500" y="0"/>
                </a:lnTo>
                <a:close/>
              </a:path>
            </a:pathLst>
          </a:custGeom>
          <a:solidFill>
            <a:srgbClr val="0000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2" name="object 42"/>
          <p:cNvSpPr txBox="1"/>
          <p:nvPr/>
        </p:nvSpPr>
        <p:spPr>
          <a:xfrm>
            <a:off x="4678298" y="1717548"/>
            <a:ext cx="12738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Give</a:t>
            </a:r>
            <a:r>
              <a:rPr sz="2000" spc="-40" dirty="0">
                <a:latin typeface="Times New Roman" panose="02020603050405020304" charset="0"/>
                <a:ea typeface="Times New Roman" panose="02020603050405020304" charset="0"/>
                <a:cs typeface="Times New Roman" panose="02020603050405020304" charset="0"/>
              </a:rPr>
              <a:t> </a:t>
            </a:r>
            <a:r>
              <a:rPr sz="2000" dirty="0">
                <a:latin typeface="Times New Roman" panose="02020603050405020304" charset="0"/>
                <a:ea typeface="Times New Roman" panose="02020603050405020304" charset="0"/>
                <a:cs typeface="Times New Roman" panose="02020603050405020304" charset="0"/>
              </a:rPr>
              <a:t>me</a:t>
            </a:r>
            <a:r>
              <a:rPr sz="2000" spc="-4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the</a:t>
            </a:r>
            <a:endParaRPr sz="2000">
              <a:latin typeface="Times New Roman" panose="02020603050405020304" charset="0"/>
              <a:ea typeface="Times New Roman" panose="02020603050405020304" charset="0"/>
              <a:cs typeface="Times New Roman" panose="02020603050405020304" charset="0"/>
            </a:endParaRPr>
          </a:p>
        </p:txBody>
      </p:sp>
      <p:sp>
        <p:nvSpPr>
          <p:cNvPr id="43" name="object 43"/>
          <p:cNvSpPr txBox="1"/>
          <p:nvPr/>
        </p:nvSpPr>
        <p:spPr>
          <a:xfrm>
            <a:off x="4320666" y="2196770"/>
            <a:ext cx="1989455" cy="534670"/>
          </a:xfrm>
          <a:prstGeom prst="rect">
            <a:avLst/>
          </a:prstGeom>
          <a:solidFill>
            <a:srgbClr val="FFEACA"/>
          </a:solidFill>
        </p:spPr>
        <p:txBody>
          <a:bodyPr vert="horz" wrap="square" lIns="0" tIns="0" rIns="0" bIns="0" rtlCol="0">
            <a:spAutoFit/>
          </a:bodyPr>
          <a:lstStyle/>
          <a:p>
            <a:pPr marL="523240">
              <a:lnSpc>
                <a:spcPts val="1125"/>
              </a:lnSpc>
            </a:pPr>
            <a:r>
              <a:rPr sz="2000" dirty="0">
                <a:latin typeface="Times New Roman" panose="02020603050405020304" charset="0"/>
                <a:ea typeface="Times New Roman" panose="02020603050405020304" charset="0"/>
                <a:cs typeface="Times New Roman" panose="02020603050405020304" charset="0"/>
              </a:rPr>
              <a:t>cookie</a:t>
            </a:r>
            <a:r>
              <a:rPr sz="2000" spc="-6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of</a:t>
            </a:r>
            <a:endParaRPr sz="2000">
              <a:latin typeface="Times New Roman" panose="02020603050405020304" charset="0"/>
              <a:ea typeface="Times New Roman" panose="02020603050405020304" charset="0"/>
              <a:cs typeface="Times New Roman" panose="02020603050405020304" charset="0"/>
            </a:endParaRPr>
          </a:p>
          <a:p>
            <a:pPr marL="562610">
              <a:lnSpc>
                <a:spcPct val="100000"/>
              </a:lnSpc>
            </a:pPr>
            <a:r>
              <a:rPr sz="2000" spc="-10" dirty="0">
                <a:latin typeface="Times New Roman" panose="02020603050405020304" charset="0"/>
                <a:ea typeface="Times New Roman" panose="02020603050405020304" charset="0"/>
                <a:cs typeface="Times New Roman" panose="02020603050405020304" charset="0"/>
              </a:rPr>
              <a:t>evil.com</a:t>
            </a:r>
            <a:endParaRPr sz="2000">
              <a:latin typeface="Times New Roman" panose="02020603050405020304" charset="0"/>
              <a:ea typeface="Times New Roman" panose="02020603050405020304" charset="0"/>
              <a:cs typeface="Times New Roman" panose="02020603050405020304" charset="0"/>
            </a:endParaRPr>
          </a:p>
        </p:txBody>
      </p:sp>
      <p:sp>
        <p:nvSpPr>
          <p:cNvPr id="44" name="object 44"/>
          <p:cNvSpPr txBox="1"/>
          <p:nvPr/>
        </p:nvSpPr>
        <p:spPr>
          <a:xfrm>
            <a:off x="9522460" y="2185670"/>
            <a:ext cx="1610995"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pic>
        <p:nvPicPr>
          <p:cNvPr id="45" name="object 45"/>
          <p:cNvPicPr/>
          <p:nvPr/>
        </p:nvPicPr>
        <p:blipFill>
          <a:blip r:embed="rId4" cstate="print"/>
          <a:stretch>
            <a:fillRect/>
          </a:stretch>
        </p:blipFill>
        <p:spPr>
          <a:xfrm>
            <a:off x="6428232" y="3499103"/>
            <a:ext cx="1210056" cy="1207008"/>
          </a:xfrm>
          <a:prstGeom prst="rect">
            <a:avLst/>
          </a:prstGeom>
        </p:spPr>
      </p:pic>
      <p:sp>
        <p:nvSpPr>
          <p:cNvPr id="46" name="object 46"/>
          <p:cNvSpPr txBox="1"/>
          <p:nvPr/>
        </p:nvSpPr>
        <p:spPr>
          <a:xfrm>
            <a:off x="5943600" y="4004310"/>
            <a:ext cx="2819400" cy="1565910"/>
          </a:xfrm>
          <a:prstGeom prst="rect">
            <a:avLst/>
          </a:prstGeom>
        </p:spPr>
        <p:txBody>
          <a:bodyPr vert="horz" wrap="square" lIns="0" tIns="402590" rIns="0" bIns="0" rtlCol="0">
            <a:spAutoFit/>
          </a:bodyPr>
          <a:lstStyle/>
          <a:p>
            <a:pPr marL="38100">
              <a:lnSpc>
                <a:spcPct val="100000"/>
              </a:lnSpc>
              <a:spcBef>
                <a:spcPts val="3170"/>
              </a:spcBef>
            </a:pPr>
            <a:r>
              <a:rPr sz="4800" spc="-30" dirty="0">
                <a:latin typeface="Times New Roman" panose="02020603050405020304" charset="0"/>
                <a:ea typeface="Times New Roman" panose="02020603050405020304" charset="0"/>
                <a:cs typeface="Times New Roman" panose="02020603050405020304" charset="0"/>
              </a:rPr>
              <a:t>Attacker</a:t>
            </a:r>
            <a:r>
              <a:rPr sz="4800" spc="-44" baseline="-19000" dirty="0">
                <a:latin typeface="Times New Roman" panose="02020603050405020304" charset="0"/>
                <a:ea typeface="Times New Roman" panose="02020603050405020304" charset="0"/>
                <a:cs typeface="Times New Roman" panose="02020603050405020304" charset="0"/>
              </a:rPr>
              <a:t>RW</a:t>
            </a:r>
            <a:endParaRPr sz="4800" baseline="-19000">
              <a:latin typeface="Times New Roman" panose="02020603050405020304" charset="0"/>
              <a:ea typeface="Times New Roman" panose="02020603050405020304" charset="0"/>
              <a:cs typeface="Times New Roman" panose="02020603050405020304" charset="0"/>
            </a:endParaRPr>
          </a:p>
          <a:p>
            <a:pPr marL="1369060">
              <a:lnSpc>
                <a:spcPct val="100000"/>
              </a:lnSpc>
              <a:spcBef>
                <a:spcPts val="1155"/>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7" name="object 47"/>
          <p:cNvSpPr/>
          <p:nvPr/>
        </p:nvSpPr>
        <p:spPr>
          <a:xfrm>
            <a:off x="10167886" y="3524034"/>
            <a:ext cx="171450" cy="411480"/>
          </a:xfrm>
          <a:custGeom>
            <a:avLst/>
            <a:gdLst/>
            <a:ahLst/>
            <a:cxnLst/>
            <a:rect l="l" t="t" r="r" b="b"/>
            <a:pathLst>
              <a:path w="171450" h="411479">
                <a:moveTo>
                  <a:pt x="57150" y="239521"/>
                </a:moveTo>
                <a:lnTo>
                  <a:pt x="0" y="239521"/>
                </a:lnTo>
                <a:lnTo>
                  <a:pt x="85725" y="410971"/>
                </a:lnTo>
                <a:lnTo>
                  <a:pt x="157162" y="268096"/>
                </a:lnTo>
                <a:lnTo>
                  <a:pt x="57150" y="268096"/>
                </a:lnTo>
                <a:lnTo>
                  <a:pt x="57150" y="239521"/>
                </a:lnTo>
                <a:close/>
              </a:path>
              <a:path w="171450" h="411479">
                <a:moveTo>
                  <a:pt x="114300" y="0"/>
                </a:moveTo>
                <a:lnTo>
                  <a:pt x="57150" y="0"/>
                </a:lnTo>
                <a:lnTo>
                  <a:pt x="57150" y="268096"/>
                </a:lnTo>
                <a:lnTo>
                  <a:pt x="114300" y="268096"/>
                </a:lnTo>
                <a:lnTo>
                  <a:pt x="114300" y="0"/>
                </a:lnTo>
                <a:close/>
              </a:path>
              <a:path w="171450" h="411479">
                <a:moveTo>
                  <a:pt x="171450" y="239521"/>
                </a:moveTo>
                <a:lnTo>
                  <a:pt x="114300" y="239521"/>
                </a:lnTo>
                <a:lnTo>
                  <a:pt x="114300" y="268096"/>
                </a:lnTo>
                <a:lnTo>
                  <a:pt x="157162" y="268096"/>
                </a:lnTo>
                <a:lnTo>
                  <a:pt x="171450" y="239521"/>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grpSp>
        <p:nvGrpSpPr>
          <p:cNvPr id="48" name="object 48"/>
          <p:cNvGrpSpPr/>
          <p:nvPr/>
        </p:nvGrpSpPr>
        <p:grpSpPr>
          <a:xfrm>
            <a:off x="9001642" y="4076727"/>
            <a:ext cx="2474595" cy="1101090"/>
            <a:chOff x="9001642" y="4076727"/>
            <a:chExt cx="2474595" cy="1101090"/>
          </a:xfrm>
        </p:grpSpPr>
        <p:sp>
          <p:nvSpPr>
            <p:cNvPr id="49" name="object 49"/>
            <p:cNvSpPr/>
            <p:nvPr/>
          </p:nvSpPr>
          <p:spPr>
            <a:xfrm>
              <a:off x="9021748" y="4089177"/>
              <a:ext cx="2433955" cy="1073150"/>
            </a:xfrm>
            <a:custGeom>
              <a:avLst/>
              <a:gdLst/>
              <a:ahLst/>
              <a:cxnLst/>
              <a:rect l="l" t="t" r="r" b="b"/>
              <a:pathLst>
                <a:path w="2433954" h="1073150">
                  <a:moveTo>
                    <a:pt x="983612" y="0"/>
                  </a:moveTo>
                  <a:lnTo>
                    <a:pt x="931553" y="438"/>
                  </a:lnTo>
                  <a:lnTo>
                    <a:pt x="878749" y="1514"/>
                  </a:lnTo>
                  <a:lnTo>
                    <a:pt x="825071" y="3211"/>
                  </a:lnTo>
                  <a:lnTo>
                    <a:pt x="770394" y="5508"/>
                  </a:lnTo>
                  <a:lnTo>
                    <a:pt x="714590" y="8387"/>
                  </a:lnTo>
                  <a:lnTo>
                    <a:pt x="605239" y="14921"/>
                  </a:lnTo>
                  <a:lnTo>
                    <a:pt x="554682" y="17358"/>
                  </a:lnTo>
                  <a:lnTo>
                    <a:pt x="505477" y="19178"/>
                  </a:lnTo>
                  <a:lnTo>
                    <a:pt x="457240" y="20419"/>
                  </a:lnTo>
                  <a:lnTo>
                    <a:pt x="409587" y="21120"/>
                  </a:lnTo>
                  <a:lnTo>
                    <a:pt x="362137" y="21318"/>
                  </a:lnTo>
                  <a:lnTo>
                    <a:pt x="314505" y="21051"/>
                  </a:lnTo>
                  <a:lnTo>
                    <a:pt x="266307" y="20358"/>
                  </a:lnTo>
                  <a:lnTo>
                    <a:pt x="217162" y="19277"/>
                  </a:lnTo>
                  <a:lnTo>
                    <a:pt x="166685" y="17845"/>
                  </a:lnTo>
                  <a:lnTo>
                    <a:pt x="114493" y="16101"/>
                  </a:lnTo>
                  <a:lnTo>
                    <a:pt x="3430" y="11830"/>
                  </a:lnTo>
                  <a:lnTo>
                    <a:pt x="5075" y="72108"/>
                  </a:lnTo>
                  <a:lnTo>
                    <a:pt x="5728" y="129719"/>
                  </a:lnTo>
                  <a:lnTo>
                    <a:pt x="5611" y="184847"/>
                  </a:lnTo>
                  <a:lnTo>
                    <a:pt x="4944" y="237675"/>
                  </a:lnTo>
                  <a:lnTo>
                    <a:pt x="1855" y="384207"/>
                  </a:lnTo>
                  <a:lnTo>
                    <a:pt x="1197" y="429680"/>
                  </a:lnTo>
                  <a:lnTo>
                    <a:pt x="1093" y="473775"/>
                  </a:lnTo>
                  <a:lnTo>
                    <a:pt x="1764" y="516675"/>
                  </a:lnTo>
                  <a:lnTo>
                    <a:pt x="5127" y="604071"/>
                  </a:lnTo>
                  <a:lnTo>
                    <a:pt x="5526" y="649669"/>
                  </a:lnTo>
                  <a:lnTo>
                    <a:pt x="4972" y="695737"/>
                  </a:lnTo>
                  <a:lnTo>
                    <a:pt x="1047" y="840558"/>
                  </a:lnTo>
                  <a:lnTo>
                    <a:pt x="136" y="892300"/>
                  </a:lnTo>
                  <a:lnTo>
                    <a:pt x="0" y="946408"/>
                  </a:lnTo>
                  <a:lnTo>
                    <a:pt x="982" y="1003261"/>
                  </a:lnTo>
                  <a:lnTo>
                    <a:pt x="3430" y="1063237"/>
                  </a:lnTo>
                  <a:lnTo>
                    <a:pt x="67737" y="1063925"/>
                  </a:lnTo>
                  <a:lnTo>
                    <a:pt x="129058" y="1065004"/>
                  </a:lnTo>
                  <a:lnTo>
                    <a:pt x="349499" y="1070128"/>
                  </a:lnTo>
                  <a:lnTo>
                    <a:pt x="399657" y="1070839"/>
                  </a:lnTo>
                  <a:lnTo>
                    <a:pt x="448338" y="1071012"/>
                  </a:lnTo>
                  <a:lnTo>
                    <a:pt x="495792" y="1070493"/>
                  </a:lnTo>
                  <a:lnTo>
                    <a:pt x="542271" y="1069128"/>
                  </a:lnTo>
                  <a:lnTo>
                    <a:pt x="588028" y="1066760"/>
                  </a:lnTo>
                  <a:lnTo>
                    <a:pt x="633312" y="1063237"/>
                  </a:lnTo>
                  <a:lnTo>
                    <a:pt x="683510" y="1059060"/>
                  </a:lnTo>
                  <a:lnTo>
                    <a:pt x="735220" y="1055617"/>
                  </a:lnTo>
                  <a:lnTo>
                    <a:pt x="787821" y="1052943"/>
                  </a:lnTo>
                  <a:lnTo>
                    <a:pt x="840692" y="1051071"/>
                  </a:lnTo>
                  <a:lnTo>
                    <a:pt x="893215" y="1050035"/>
                  </a:lnTo>
                  <a:lnTo>
                    <a:pt x="944768" y="1049867"/>
                  </a:lnTo>
                  <a:lnTo>
                    <a:pt x="994731" y="1050602"/>
                  </a:lnTo>
                  <a:lnTo>
                    <a:pt x="1042484" y="1052273"/>
                  </a:lnTo>
                  <a:lnTo>
                    <a:pt x="1087407" y="1054914"/>
                  </a:lnTo>
                  <a:lnTo>
                    <a:pt x="1128879" y="1058557"/>
                  </a:lnTo>
                  <a:lnTo>
                    <a:pt x="1166280" y="1063237"/>
                  </a:lnTo>
                  <a:lnTo>
                    <a:pt x="1201295" y="1067321"/>
                  </a:lnTo>
                  <a:lnTo>
                    <a:pt x="1241416" y="1070135"/>
                  </a:lnTo>
                  <a:lnTo>
                    <a:pt x="1285954" y="1071836"/>
                  </a:lnTo>
                  <a:lnTo>
                    <a:pt x="1334221" y="1072584"/>
                  </a:lnTo>
                  <a:lnTo>
                    <a:pt x="1385527" y="1072537"/>
                  </a:lnTo>
                  <a:lnTo>
                    <a:pt x="1439184" y="1071853"/>
                  </a:lnTo>
                  <a:lnTo>
                    <a:pt x="1494505" y="1070689"/>
                  </a:lnTo>
                  <a:lnTo>
                    <a:pt x="1718639" y="1064418"/>
                  </a:lnTo>
                  <a:lnTo>
                    <a:pt x="1820847" y="1062203"/>
                  </a:lnTo>
                  <a:lnTo>
                    <a:pt x="1974087" y="1058301"/>
                  </a:lnTo>
                  <a:lnTo>
                    <a:pt x="2078844" y="1056052"/>
                  </a:lnTo>
                  <a:lnTo>
                    <a:pt x="2131150" y="1055339"/>
                  </a:lnTo>
                  <a:lnTo>
                    <a:pt x="2183027" y="1055036"/>
                  </a:lnTo>
                  <a:lnTo>
                    <a:pt x="2234192" y="1055245"/>
                  </a:lnTo>
                  <a:lnTo>
                    <a:pt x="2284361" y="1056068"/>
                  </a:lnTo>
                  <a:lnTo>
                    <a:pt x="2333248" y="1057606"/>
                  </a:lnTo>
                  <a:lnTo>
                    <a:pt x="2380571" y="1059962"/>
                  </a:lnTo>
                  <a:lnTo>
                    <a:pt x="2426044" y="1063237"/>
                  </a:lnTo>
                  <a:lnTo>
                    <a:pt x="2428988" y="1024164"/>
                  </a:lnTo>
                  <a:lnTo>
                    <a:pt x="2430470" y="976526"/>
                  </a:lnTo>
                  <a:lnTo>
                    <a:pt x="2430793" y="922411"/>
                  </a:lnTo>
                  <a:lnTo>
                    <a:pt x="2430260" y="863905"/>
                  </a:lnTo>
                  <a:lnTo>
                    <a:pt x="2429173" y="803095"/>
                  </a:lnTo>
                  <a:lnTo>
                    <a:pt x="2426552" y="682913"/>
                  </a:lnTo>
                  <a:lnTo>
                    <a:pt x="2425624" y="627713"/>
                  </a:lnTo>
                  <a:lnTo>
                    <a:pt x="2425353" y="578558"/>
                  </a:lnTo>
                  <a:lnTo>
                    <a:pt x="2426044" y="537533"/>
                  </a:lnTo>
                  <a:lnTo>
                    <a:pt x="2430690" y="394844"/>
                  </a:lnTo>
                  <a:lnTo>
                    <a:pt x="2432103" y="337100"/>
                  </a:lnTo>
                  <a:lnTo>
                    <a:pt x="2433136" y="277315"/>
                  </a:lnTo>
                  <a:lnTo>
                    <a:pt x="2433601" y="217320"/>
                  </a:lnTo>
                  <a:lnTo>
                    <a:pt x="2433312" y="158943"/>
                  </a:lnTo>
                  <a:lnTo>
                    <a:pt x="2432080" y="104016"/>
                  </a:lnTo>
                  <a:lnTo>
                    <a:pt x="2429720" y="54368"/>
                  </a:lnTo>
                  <a:lnTo>
                    <a:pt x="2426044" y="11830"/>
                  </a:lnTo>
                  <a:lnTo>
                    <a:pt x="2378471" y="14229"/>
                  </a:lnTo>
                  <a:lnTo>
                    <a:pt x="2326642" y="15967"/>
                  </a:lnTo>
                  <a:lnTo>
                    <a:pt x="2271675" y="17111"/>
                  </a:lnTo>
                  <a:lnTo>
                    <a:pt x="2214690" y="17728"/>
                  </a:lnTo>
                  <a:lnTo>
                    <a:pt x="2156806" y="17887"/>
                  </a:lnTo>
                  <a:lnTo>
                    <a:pt x="2099140" y="17654"/>
                  </a:lnTo>
                  <a:lnTo>
                    <a:pt x="2042812" y="17098"/>
                  </a:lnTo>
                  <a:lnTo>
                    <a:pt x="1988940" y="16286"/>
                  </a:lnTo>
                  <a:lnTo>
                    <a:pt x="1893042" y="14164"/>
                  </a:lnTo>
                  <a:lnTo>
                    <a:pt x="1820394" y="11830"/>
                  </a:lnTo>
                  <a:lnTo>
                    <a:pt x="1786352" y="11186"/>
                  </a:lnTo>
                  <a:lnTo>
                    <a:pt x="1747886" y="11532"/>
                  </a:lnTo>
                  <a:lnTo>
                    <a:pt x="1705509" y="12579"/>
                  </a:lnTo>
                  <a:lnTo>
                    <a:pt x="1560055" y="17066"/>
                  </a:lnTo>
                  <a:lnTo>
                    <a:pt x="1507178" y="18055"/>
                  </a:lnTo>
                  <a:lnTo>
                    <a:pt x="1452960" y="18312"/>
                  </a:lnTo>
                  <a:lnTo>
                    <a:pt x="1397918" y="17551"/>
                  </a:lnTo>
                  <a:lnTo>
                    <a:pt x="1342564" y="15486"/>
                  </a:lnTo>
                  <a:lnTo>
                    <a:pt x="1287413" y="11830"/>
                  </a:lnTo>
                  <a:lnTo>
                    <a:pt x="1237162" y="8043"/>
                  </a:lnTo>
                  <a:lnTo>
                    <a:pt x="1186927" y="5007"/>
                  </a:lnTo>
                  <a:lnTo>
                    <a:pt x="1136582" y="2703"/>
                  </a:lnTo>
                  <a:lnTo>
                    <a:pt x="1085999" y="1114"/>
                  </a:lnTo>
                  <a:lnTo>
                    <a:pt x="1035051" y="219"/>
                  </a:lnTo>
                  <a:lnTo>
                    <a:pt x="983612"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50" name="object 50"/>
            <p:cNvSpPr/>
            <p:nvPr/>
          </p:nvSpPr>
          <p:spPr>
            <a:xfrm>
              <a:off x="9020692" y="4095777"/>
              <a:ext cx="2436495" cy="1062990"/>
            </a:xfrm>
            <a:custGeom>
              <a:avLst/>
              <a:gdLst/>
              <a:ahLst/>
              <a:cxnLst/>
              <a:rect l="l" t="t" r="r" b="b"/>
              <a:pathLst>
                <a:path w="2436495" h="1062989">
                  <a:moveTo>
                    <a:pt x="4486" y="5230"/>
                  </a:moveTo>
                  <a:lnTo>
                    <a:pt x="57679" y="9833"/>
                  </a:lnTo>
                  <a:lnTo>
                    <a:pt x="106100" y="12315"/>
                  </a:lnTo>
                  <a:lnTo>
                    <a:pt x="151025" y="13076"/>
                  </a:lnTo>
                  <a:lnTo>
                    <a:pt x="193728" y="12517"/>
                  </a:lnTo>
                  <a:lnTo>
                    <a:pt x="235482" y="11037"/>
                  </a:lnTo>
                  <a:lnTo>
                    <a:pt x="277563" y="9037"/>
                  </a:lnTo>
                  <a:lnTo>
                    <a:pt x="321245" y="6916"/>
                  </a:lnTo>
                  <a:lnTo>
                    <a:pt x="367801" y="5075"/>
                  </a:lnTo>
                  <a:lnTo>
                    <a:pt x="418507" y="3914"/>
                  </a:lnTo>
                  <a:lnTo>
                    <a:pt x="474636" y="3832"/>
                  </a:lnTo>
                  <a:lnTo>
                    <a:pt x="537464" y="5230"/>
                  </a:lnTo>
                  <a:lnTo>
                    <a:pt x="602915" y="7287"/>
                  </a:lnTo>
                  <a:lnTo>
                    <a:pt x="665946" y="8918"/>
                  </a:lnTo>
                  <a:lnTo>
                    <a:pt x="726377" y="10127"/>
                  </a:lnTo>
                  <a:lnTo>
                    <a:pt x="784029" y="10921"/>
                  </a:lnTo>
                  <a:lnTo>
                    <a:pt x="838721" y="11303"/>
                  </a:lnTo>
                  <a:lnTo>
                    <a:pt x="890275" y="11279"/>
                  </a:lnTo>
                  <a:lnTo>
                    <a:pt x="938510" y="10853"/>
                  </a:lnTo>
                  <a:lnTo>
                    <a:pt x="983246" y="10030"/>
                  </a:lnTo>
                  <a:lnTo>
                    <a:pt x="1024304" y="8816"/>
                  </a:lnTo>
                  <a:lnTo>
                    <a:pt x="1094667" y="5230"/>
                  </a:lnTo>
                  <a:lnTo>
                    <a:pt x="1128305" y="3301"/>
                  </a:lnTo>
                  <a:lnTo>
                    <a:pt x="1166745" y="1841"/>
                  </a:lnTo>
                  <a:lnTo>
                    <a:pt x="1209519" y="823"/>
                  </a:lnTo>
                  <a:lnTo>
                    <a:pt x="1256162" y="218"/>
                  </a:lnTo>
                  <a:lnTo>
                    <a:pt x="1306208" y="0"/>
                  </a:lnTo>
                  <a:lnTo>
                    <a:pt x="1359192" y="139"/>
                  </a:lnTo>
                  <a:lnTo>
                    <a:pt x="1414647" y="608"/>
                  </a:lnTo>
                  <a:lnTo>
                    <a:pt x="1472108" y="1380"/>
                  </a:lnTo>
                  <a:lnTo>
                    <a:pt x="1531109" y="2426"/>
                  </a:lnTo>
                  <a:lnTo>
                    <a:pt x="1591184" y="3719"/>
                  </a:lnTo>
                  <a:lnTo>
                    <a:pt x="1651867" y="5230"/>
                  </a:lnTo>
                  <a:lnTo>
                    <a:pt x="1697953" y="6651"/>
                  </a:lnTo>
                  <a:lnTo>
                    <a:pt x="1746702" y="8458"/>
                  </a:lnTo>
                  <a:lnTo>
                    <a:pt x="1797685" y="10515"/>
                  </a:lnTo>
                  <a:lnTo>
                    <a:pt x="1850471" y="12687"/>
                  </a:lnTo>
                  <a:lnTo>
                    <a:pt x="1904631" y="14837"/>
                  </a:lnTo>
                  <a:lnTo>
                    <a:pt x="1959734" y="16830"/>
                  </a:lnTo>
                  <a:lnTo>
                    <a:pt x="2015349" y="18529"/>
                  </a:lnTo>
                  <a:lnTo>
                    <a:pt x="2071048" y="19799"/>
                  </a:lnTo>
                  <a:lnTo>
                    <a:pt x="2126398" y="20502"/>
                  </a:lnTo>
                  <a:lnTo>
                    <a:pt x="2180971" y="20505"/>
                  </a:lnTo>
                  <a:lnTo>
                    <a:pt x="2234335" y="19669"/>
                  </a:lnTo>
                  <a:lnTo>
                    <a:pt x="2286061" y="17860"/>
                  </a:lnTo>
                  <a:lnTo>
                    <a:pt x="2335719" y="14941"/>
                  </a:lnTo>
                  <a:lnTo>
                    <a:pt x="2382878" y="10777"/>
                  </a:lnTo>
                  <a:lnTo>
                    <a:pt x="2427108" y="5230"/>
                  </a:lnTo>
                  <a:lnTo>
                    <a:pt x="2431864" y="64373"/>
                  </a:lnTo>
                  <a:lnTo>
                    <a:pt x="2434783" y="120984"/>
                  </a:lnTo>
                  <a:lnTo>
                    <a:pt x="2436161" y="175278"/>
                  </a:lnTo>
                  <a:lnTo>
                    <a:pt x="2436291" y="227469"/>
                  </a:lnTo>
                  <a:lnTo>
                    <a:pt x="2435470" y="277773"/>
                  </a:lnTo>
                  <a:lnTo>
                    <a:pt x="2433993" y="326403"/>
                  </a:lnTo>
                  <a:lnTo>
                    <a:pt x="2432156" y="373574"/>
                  </a:lnTo>
                  <a:lnTo>
                    <a:pt x="2430253" y="419500"/>
                  </a:lnTo>
                  <a:lnTo>
                    <a:pt x="2428581" y="464397"/>
                  </a:lnTo>
                  <a:lnTo>
                    <a:pt x="2427434" y="508479"/>
                  </a:lnTo>
                  <a:lnTo>
                    <a:pt x="2427108" y="551960"/>
                  </a:lnTo>
                  <a:lnTo>
                    <a:pt x="2427404" y="598534"/>
                  </a:lnTo>
                  <a:lnTo>
                    <a:pt x="2427835" y="643676"/>
                  </a:lnTo>
                  <a:lnTo>
                    <a:pt x="2428326" y="688247"/>
                  </a:lnTo>
                  <a:lnTo>
                    <a:pt x="2428801" y="733109"/>
                  </a:lnTo>
                  <a:lnTo>
                    <a:pt x="2429185" y="779124"/>
                  </a:lnTo>
                  <a:lnTo>
                    <a:pt x="2429403" y="827153"/>
                  </a:lnTo>
                  <a:lnTo>
                    <a:pt x="2429380" y="878056"/>
                  </a:lnTo>
                  <a:lnTo>
                    <a:pt x="2429039" y="932696"/>
                  </a:lnTo>
                  <a:lnTo>
                    <a:pt x="2428307" y="991934"/>
                  </a:lnTo>
                  <a:lnTo>
                    <a:pt x="2427108" y="1056631"/>
                  </a:lnTo>
                  <a:lnTo>
                    <a:pt x="2370715" y="1060028"/>
                  </a:lnTo>
                  <a:lnTo>
                    <a:pt x="2317745" y="1062049"/>
                  </a:lnTo>
                  <a:lnTo>
                    <a:pt x="2267383" y="1062922"/>
                  </a:lnTo>
                  <a:lnTo>
                    <a:pt x="2218817" y="1062875"/>
                  </a:lnTo>
                  <a:lnTo>
                    <a:pt x="2171230" y="1062135"/>
                  </a:lnTo>
                  <a:lnTo>
                    <a:pt x="2123811" y="1060928"/>
                  </a:lnTo>
                  <a:lnTo>
                    <a:pt x="2075745" y="1059483"/>
                  </a:lnTo>
                  <a:lnTo>
                    <a:pt x="2026219" y="1058026"/>
                  </a:lnTo>
                  <a:lnTo>
                    <a:pt x="1974417" y="1056786"/>
                  </a:lnTo>
                  <a:lnTo>
                    <a:pt x="1919528" y="1055988"/>
                  </a:lnTo>
                  <a:lnTo>
                    <a:pt x="1860736" y="1055861"/>
                  </a:lnTo>
                  <a:lnTo>
                    <a:pt x="1797227" y="1056631"/>
                  </a:lnTo>
                  <a:lnTo>
                    <a:pt x="1731842" y="1057709"/>
                  </a:lnTo>
                  <a:lnTo>
                    <a:pt x="1668100" y="1058387"/>
                  </a:lnTo>
                  <a:lnTo>
                    <a:pt x="1606213" y="1058728"/>
                  </a:lnTo>
                  <a:lnTo>
                    <a:pt x="1546389" y="1058791"/>
                  </a:lnTo>
                  <a:lnTo>
                    <a:pt x="1488841" y="1058638"/>
                  </a:lnTo>
                  <a:lnTo>
                    <a:pt x="1433777" y="1058330"/>
                  </a:lnTo>
                  <a:lnTo>
                    <a:pt x="1381408" y="1057927"/>
                  </a:lnTo>
                  <a:lnTo>
                    <a:pt x="1331945" y="1057491"/>
                  </a:lnTo>
                  <a:lnTo>
                    <a:pt x="1285597" y="1057082"/>
                  </a:lnTo>
                  <a:lnTo>
                    <a:pt x="1242574" y="1056762"/>
                  </a:lnTo>
                  <a:lnTo>
                    <a:pt x="1203088" y="1056591"/>
                  </a:lnTo>
                  <a:lnTo>
                    <a:pt x="1167347" y="1056631"/>
                  </a:lnTo>
                  <a:lnTo>
                    <a:pt x="1129598" y="1056524"/>
                  </a:lnTo>
                  <a:lnTo>
                    <a:pt x="1084880" y="1055961"/>
                  </a:lnTo>
                  <a:lnTo>
                    <a:pt x="1034591" y="1055087"/>
                  </a:lnTo>
                  <a:lnTo>
                    <a:pt x="980127" y="1054042"/>
                  </a:lnTo>
                  <a:lnTo>
                    <a:pt x="922884" y="1052969"/>
                  </a:lnTo>
                  <a:lnTo>
                    <a:pt x="864260" y="1052011"/>
                  </a:lnTo>
                  <a:lnTo>
                    <a:pt x="805649" y="1051309"/>
                  </a:lnTo>
                  <a:lnTo>
                    <a:pt x="748450" y="1051006"/>
                  </a:lnTo>
                  <a:lnTo>
                    <a:pt x="694058" y="1051245"/>
                  </a:lnTo>
                  <a:lnTo>
                    <a:pt x="643869" y="1052167"/>
                  </a:lnTo>
                  <a:lnTo>
                    <a:pt x="599281" y="1053915"/>
                  </a:lnTo>
                  <a:lnTo>
                    <a:pt x="561690" y="1056631"/>
                  </a:lnTo>
                  <a:lnTo>
                    <a:pt x="524210" y="1059110"/>
                  </a:lnTo>
                  <a:lnTo>
                    <a:pt x="484951" y="1059752"/>
                  </a:lnTo>
                  <a:lnTo>
                    <a:pt x="443627" y="1059006"/>
                  </a:lnTo>
                  <a:lnTo>
                    <a:pt x="399954" y="1057318"/>
                  </a:lnTo>
                  <a:lnTo>
                    <a:pt x="353645" y="1055133"/>
                  </a:lnTo>
                  <a:lnTo>
                    <a:pt x="304416" y="1052900"/>
                  </a:lnTo>
                  <a:lnTo>
                    <a:pt x="251981" y="1051064"/>
                  </a:lnTo>
                  <a:lnTo>
                    <a:pt x="196056" y="1050072"/>
                  </a:lnTo>
                  <a:lnTo>
                    <a:pt x="136355" y="1050372"/>
                  </a:lnTo>
                  <a:lnTo>
                    <a:pt x="72594" y="1052409"/>
                  </a:lnTo>
                  <a:lnTo>
                    <a:pt x="4486" y="1056631"/>
                  </a:lnTo>
                  <a:lnTo>
                    <a:pt x="2924" y="1014959"/>
                  </a:lnTo>
                  <a:lnTo>
                    <a:pt x="1685" y="972192"/>
                  </a:lnTo>
                  <a:lnTo>
                    <a:pt x="779" y="928095"/>
                  </a:lnTo>
                  <a:lnTo>
                    <a:pt x="214" y="882435"/>
                  </a:lnTo>
                  <a:lnTo>
                    <a:pt x="0" y="834975"/>
                  </a:lnTo>
                  <a:lnTo>
                    <a:pt x="144" y="785481"/>
                  </a:lnTo>
                  <a:lnTo>
                    <a:pt x="656" y="733719"/>
                  </a:lnTo>
                  <a:lnTo>
                    <a:pt x="1544" y="679453"/>
                  </a:lnTo>
                  <a:lnTo>
                    <a:pt x="2818" y="622450"/>
                  </a:lnTo>
                  <a:lnTo>
                    <a:pt x="4486" y="562474"/>
                  </a:lnTo>
                  <a:lnTo>
                    <a:pt x="6421" y="506324"/>
                  </a:lnTo>
                  <a:lnTo>
                    <a:pt x="8672" y="450040"/>
                  </a:lnTo>
                  <a:lnTo>
                    <a:pt x="11005" y="394034"/>
                  </a:lnTo>
                  <a:lnTo>
                    <a:pt x="13185" y="338715"/>
                  </a:lnTo>
                  <a:lnTo>
                    <a:pt x="14978" y="284494"/>
                  </a:lnTo>
                  <a:lnTo>
                    <a:pt x="16150" y="231783"/>
                  </a:lnTo>
                  <a:lnTo>
                    <a:pt x="16466" y="180990"/>
                  </a:lnTo>
                  <a:lnTo>
                    <a:pt x="15692" y="132529"/>
                  </a:lnTo>
                  <a:lnTo>
                    <a:pt x="13594" y="86807"/>
                  </a:lnTo>
                  <a:lnTo>
                    <a:pt x="9937" y="44238"/>
                  </a:lnTo>
                  <a:lnTo>
                    <a:pt x="4486" y="5230"/>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51" name="object 51"/>
          <p:cNvSpPr txBox="1"/>
          <p:nvPr/>
        </p:nvSpPr>
        <p:spPr>
          <a:xfrm>
            <a:off x="9358731" y="4215891"/>
            <a:ext cx="1774825" cy="761365"/>
          </a:xfrm>
          <a:prstGeom prst="rect">
            <a:avLst/>
          </a:prstGeom>
        </p:spPr>
        <p:txBody>
          <a:bodyPr vert="horz" wrap="square" lIns="0" tIns="12700" rIns="0" bIns="0" rtlCol="0">
            <a:spAutoFit/>
          </a:bodyPr>
          <a:lstStyle/>
          <a:p>
            <a:pPr algn="ctr">
              <a:lnSpc>
                <a:spcPct val="100000"/>
              </a:lnSpc>
              <a:spcBef>
                <a:spcPts val="100"/>
              </a:spcBef>
            </a:pPr>
            <a:r>
              <a:rPr sz="2800" dirty="0">
                <a:latin typeface="Times New Roman" panose="02020603050405020304" charset="0"/>
                <a:ea typeface="Times New Roman" panose="02020603050405020304" charset="0"/>
                <a:cs typeface="Times New Roman" panose="02020603050405020304" charset="0"/>
              </a:rPr>
              <a:t>Browser</a:t>
            </a:r>
            <a:r>
              <a:rPr sz="2800" spc="-145" dirty="0">
                <a:latin typeface="Times New Roman" panose="02020603050405020304" charset="0"/>
                <a:ea typeface="Times New Roman" panose="02020603050405020304" charset="0"/>
                <a:cs typeface="Times New Roman" panose="02020603050405020304" charset="0"/>
              </a:rPr>
              <a:t> </a:t>
            </a:r>
            <a:r>
              <a:rPr sz="2800" spc="-25" dirty="0">
                <a:latin typeface="Times New Roman" panose="02020603050405020304" charset="0"/>
                <a:ea typeface="Times New Roman" panose="02020603050405020304" charset="0"/>
                <a:cs typeface="Times New Roman" panose="02020603050405020304" charset="0"/>
              </a:rPr>
              <a:t>API</a:t>
            </a:r>
            <a:endParaRPr sz="2800">
              <a:latin typeface="Times New Roman" panose="02020603050405020304" charset="0"/>
              <a:ea typeface="Times New Roman" panose="02020603050405020304" charset="0"/>
              <a:cs typeface="Times New Roman" panose="02020603050405020304" charset="0"/>
            </a:endParaRPr>
          </a:p>
          <a:p>
            <a:pPr algn="ctr">
              <a:lnSpc>
                <a:spcPct val="100000"/>
              </a:lnSpc>
              <a:spcBef>
                <a:spcPts val="30"/>
              </a:spcBef>
            </a:pPr>
            <a:r>
              <a:rPr sz="2000" spc="-10" dirty="0">
                <a:latin typeface="Times New Roman" panose="02020603050405020304" charset="0"/>
                <a:ea typeface="Times New Roman" panose="02020603050405020304" charset="0"/>
                <a:cs typeface="Times New Roman" panose="02020603050405020304" charset="0"/>
              </a:rPr>
              <a:t>(cookies)</a:t>
            </a:r>
            <a:endParaRPr sz="2000">
              <a:latin typeface="Times New Roman" panose="02020603050405020304" charset="0"/>
              <a:ea typeface="Times New Roman" panose="02020603050405020304" charset="0"/>
              <a:cs typeface="Times New Roman" panose="02020603050405020304" charset="0"/>
            </a:endParaRPr>
          </a:p>
        </p:txBody>
      </p:sp>
      <p:sp>
        <p:nvSpPr>
          <p:cNvPr id="52" name="object 5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8036560" cy="689610"/>
          </a:xfrm>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①</a:t>
            </a:r>
            <a:r>
              <a:rPr spc="-290" dirty="0">
                <a:latin typeface="UKIJ CJK"/>
                <a:cs typeface="UKIJ CJK"/>
              </a:rPr>
              <a:t> </a:t>
            </a:r>
            <a:r>
              <a:rPr spc="-20" dirty="0"/>
              <a:t>Extension</a:t>
            </a:r>
            <a:r>
              <a:rPr spc="-140" dirty="0"/>
              <a:t> </a:t>
            </a:r>
            <a:r>
              <a:rPr spc="-10" dirty="0"/>
              <a:t>Message</a:t>
            </a:r>
            <a:r>
              <a:rPr spc="-135" dirty="0"/>
              <a:t> </a:t>
            </a:r>
            <a:r>
              <a:rPr spc="-10" dirty="0"/>
              <a:t>Passing</a:t>
            </a:r>
            <a:endParaRPr spc="-10"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6366014" y="1969770"/>
            <a:ext cx="1821180" cy="521970"/>
          </a:xfrm>
          <a:prstGeom prst="rect">
            <a:avLst/>
          </a:prstGeom>
        </p:spPr>
        <p:txBody>
          <a:bodyPr vert="horz" wrap="square" lIns="0" tIns="0" rIns="0" bIns="0" rtlCol="0">
            <a:spAutoFit/>
          </a:bodyPr>
          <a:lstStyle/>
          <a:p>
            <a:pPr>
              <a:lnSpc>
                <a:spcPts val="1330"/>
              </a:lnSpc>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a:p>
            <a:pPr algn="r">
              <a:lnSpc>
                <a:spcPct val="100000"/>
              </a:lnSpc>
              <a:spcBef>
                <a:spcPts val="885"/>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nvGrpSpPr>
          <p:cNvPr id="22" name="object 22"/>
          <p:cNvGrpSpPr/>
          <p:nvPr/>
        </p:nvGrpSpPr>
        <p:grpSpPr>
          <a:xfrm>
            <a:off x="2803732" y="2258567"/>
            <a:ext cx="5285740" cy="2660650"/>
            <a:chOff x="2803732" y="2258567"/>
            <a:chExt cx="5285740" cy="2660650"/>
          </a:xfrm>
        </p:grpSpPr>
        <p:pic>
          <p:nvPicPr>
            <p:cNvPr id="23" name="object 23"/>
            <p:cNvPicPr/>
            <p:nvPr/>
          </p:nvPicPr>
          <p:blipFill>
            <a:blip r:embed="rId3" cstate="print"/>
            <a:stretch>
              <a:fillRect/>
            </a:stretch>
          </p:blipFill>
          <p:spPr>
            <a:xfrm>
              <a:off x="7845551" y="2258567"/>
              <a:ext cx="243840" cy="243839"/>
            </a:xfrm>
            <a:prstGeom prst="rect">
              <a:avLst/>
            </a:prstGeom>
          </p:spPr>
        </p:pic>
        <p:sp>
          <p:nvSpPr>
            <p:cNvPr id="24" name="object 24"/>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txBox="1"/>
          <p:nvPr/>
        </p:nvSpPr>
        <p:spPr>
          <a:xfrm>
            <a:off x="9103995" y="1200150"/>
            <a:ext cx="2538730"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txBox="1"/>
          <p:nvPr/>
        </p:nvSpPr>
        <p:spPr>
          <a:xfrm>
            <a:off x="3559225"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6" name="object 36"/>
          <p:cNvGrpSpPr/>
          <p:nvPr/>
        </p:nvGrpSpPr>
        <p:grpSpPr>
          <a:xfrm>
            <a:off x="6287211" y="1351953"/>
            <a:ext cx="2661920" cy="2141220"/>
            <a:chOff x="6287211" y="1351953"/>
            <a:chExt cx="2661920" cy="2141220"/>
          </a:xfrm>
        </p:grpSpPr>
        <p:sp>
          <p:nvSpPr>
            <p:cNvPr id="37" name="object 37"/>
            <p:cNvSpPr/>
            <p:nvPr/>
          </p:nvSpPr>
          <p:spPr>
            <a:xfrm>
              <a:off x="6985762" y="2277148"/>
              <a:ext cx="1963420" cy="1216025"/>
            </a:xfrm>
            <a:custGeom>
              <a:avLst/>
              <a:gdLst/>
              <a:ahLst/>
              <a:cxnLst/>
              <a:rect l="l" t="t" r="r" b="b"/>
              <a:pathLst>
                <a:path w="1963420" h="1216025">
                  <a:moveTo>
                    <a:pt x="1791652" y="57150"/>
                  </a:moveTo>
                  <a:lnTo>
                    <a:pt x="0" y="57150"/>
                  </a:lnTo>
                  <a:lnTo>
                    <a:pt x="0" y="1215821"/>
                  </a:lnTo>
                  <a:lnTo>
                    <a:pt x="57150" y="1215821"/>
                  </a:lnTo>
                  <a:lnTo>
                    <a:pt x="57150" y="114300"/>
                  </a:lnTo>
                  <a:lnTo>
                    <a:pt x="28575" y="114300"/>
                  </a:lnTo>
                  <a:lnTo>
                    <a:pt x="57150" y="85725"/>
                  </a:lnTo>
                  <a:lnTo>
                    <a:pt x="1791652" y="85725"/>
                  </a:lnTo>
                  <a:lnTo>
                    <a:pt x="1791652" y="57150"/>
                  </a:lnTo>
                  <a:close/>
                </a:path>
                <a:path w="1963420" h="1216025">
                  <a:moveTo>
                    <a:pt x="1791652" y="0"/>
                  </a:moveTo>
                  <a:lnTo>
                    <a:pt x="1791652" y="171450"/>
                  </a:lnTo>
                  <a:lnTo>
                    <a:pt x="1905952" y="114300"/>
                  </a:lnTo>
                  <a:lnTo>
                    <a:pt x="1820227" y="114300"/>
                  </a:lnTo>
                  <a:lnTo>
                    <a:pt x="1820227" y="57150"/>
                  </a:lnTo>
                  <a:lnTo>
                    <a:pt x="1905952" y="57150"/>
                  </a:lnTo>
                  <a:lnTo>
                    <a:pt x="1791652" y="0"/>
                  </a:lnTo>
                  <a:close/>
                </a:path>
                <a:path w="1963420" h="1216025">
                  <a:moveTo>
                    <a:pt x="57150" y="85725"/>
                  </a:moveTo>
                  <a:lnTo>
                    <a:pt x="28575" y="114300"/>
                  </a:lnTo>
                  <a:lnTo>
                    <a:pt x="57150" y="114300"/>
                  </a:lnTo>
                  <a:lnTo>
                    <a:pt x="57150" y="85725"/>
                  </a:lnTo>
                  <a:close/>
                </a:path>
                <a:path w="1963420" h="1216025">
                  <a:moveTo>
                    <a:pt x="1791652" y="85725"/>
                  </a:moveTo>
                  <a:lnTo>
                    <a:pt x="57150" y="85725"/>
                  </a:lnTo>
                  <a:lnTo>
                    <a:pt x="57150" y="114300"/>
                  </a:lnTo>
                  <a:lnTo>
                    <a:pt x="1791652" y="114300"/>
                  </a:lnTo>
                  <a:lnTo>
                    <a:pt x="1791652" y="85725"/>
                  </a:lnTo>
                  <a:close/>
                </a:path>
                <a:path w="1963420" h="1216025">
                  <a:moveTo>
                    <a:pt x="1905952" y="57150"/>
                  </a:moveTo>
                  <a:lnTo>
                    <a:pt x="1820227" y="57150"/>
                  </a:lnTo>
                  <a:lnTo>
                    <a:pt x="1820227" y="114300"/>
                  </a:lnTo>
                  <a:lnTo>
                    <a:pt x="1905952" y="114300"/>
                  </a:lnTo>
                  <a:lnTo>
                    <a:pt x="1963102" y="85725"/>
                  </a:lnTo>
                  <a:lnTo>
                    <a:pt x="1905952" y="5715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p:nvPr/>
          </p:nvSpPr>
          <p:spPr>
            <a:xfrm>
              <a:off x="6293561" y="1358303"/>
              <a:ext cx="2002155" cy="1379220"/>
            </a:xfrm>
            <a:custGeom>
              <a:avLst/>
              <a:gdLst/>
              <a:ahLst/>
              <a:cxnLst/>
              <a:rect l="l" t="t" r="r" b="b"/>
              <a:pathLst>
                <a:path w="2002154" h="1379220">
                  <a:moveTo>
                    <a:pt x="2001748" y="0"/>
                  </a:moveTo>
                  <a:lnTo>
                    <a:pt x="0" y="0"/>
                  </a:lnTo>
                  <a:lnTo>
                    <a:pt x="0" y="1378927"/>
                  </a:lnTo>
                  <a:lnTo>
                    <a:pt x="2001748" y="1378927"/>
                  </a:lnTo>
                  <a:lnTo>
                    <a:pt x="2001748" y="0"/>
                  </a:lnTo>
                  <a:close/>
                </a:path>
              </a:pathLst>
            </a:custGeom>
            <a:solidFill>
              <a:srgbClr val="F9DDD4"/>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p:nvPr/>
          </p:nvSpPr>
          <p:spPr>
            <a:xfrm>
              <a:off x="6293561" y="1358303"/>
              <a:ext cx="2002155" cy="1379220"/>
            </a:xfrm>
            <a:custGeom>
              <a:avLst/>
              <a:gdLst/>
              <a:ahLst/>
              <a:cxnLst/>
              <a:rect l="l" t="t" r="r" b="b"/>
              <a:pathLst>
                <a:path w="2002154" h="1379220">
                  <a:moveTo>
                    <a:pt x="0" y="0"/>
                  </a:moveTo>
                  <a:lnTo>
                    <a:pt x="2001751" y="0"/>
                  </a:lnTo>
                  <a:lnTo>
                    <a:pt x="2001751" y="1378920"/>
                  </a:lnTo>
                  <a:lnTo>
                    <a:pt x="0" y="137892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0" name="object 40"/>
          <p:cNvSpPr txBox="1"/>
          <p:nvPr/>
        </p:nvSpPr>
        <p:spPr>
          <a:xfrm>
            <a:off x="6423786" y="1412747"/>
            <a:ext cx="174180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Sender:</a:t>
            </a:r>
            <a:r>
              <a:rPr sz="2000" spc="-60" dirty="0">
                <a:latin typeface="Times New Roman" panose="02020603050405020304" charset="0"/>
                <a:ea typeface="Times New Roman" panose="02020603050405020304" charset="0"/>
                <a:cs typeface="Times New Roman" panose="02020603050405020304" charset="0"/>
              </a:rPr>
              <a:t> </a:t>
            </a:r>
            <a:r>
              <a:rPr sz="2000" spc="-10" dirty="0">
                <a:latin typeface="Times New Roman" panose="02020603050405020304" charset="0"/>
                <a:ea typeface="Times New Roman" panose="02020603050405020304" charset="0"/>
                <a:cs typeface="Times New Roman" panose="02020603050405020304" charset="0"/>
              </a:rPr>
              <a:t>evil.com</a:t>
            </a:r>
            <a:endParaRPr sz="2000">
              <a:latin typeface="Times New Roman" panose="02020603050405020304" charset="0"/>
              <a:ea typeface="Times New Roman" panose="02020603050405020304" charset="0"/>
              <a:cs typeface="Times New Roman" panose="02020603050405020304" charset="0"/>
            </a:endParaRPr>
          </a:p>
        </p:txBody>
      </p:sp>
      <p:sp>
        <p:nvSpPr>
          <p:cNvPr id="41" name="object 41"/>
          <p:cNvSpPr/>
          <p:nvPr/>
        </p:nvSpPr>
        <p:spPr>
          <a:xfrm>
            <a:off x="6436423" y="1704873"/>
            <a:ext cx="1714500" cy="12700"/>
          </a:xfrm>
          <a:custGeom>
            <a:avLst/>
            <a:gdLst/>
            <a:ahLst/>
            <a:cxnLst/>
            <a:rect l="l" t="t" r="r" b="b"/>
            <a:pathLst>
              <a:path w="1714500" h="12700">
                <a:moveTo>
                  <a:pt x="1714499" y="0"/>
                </a:moveTo>
                <a:lnTo>
                  <a:pt x="0" y="0"/>
                </a:lnTo>
                <a:lnTo>
                  <a:pt x="0" y="12700"/>
                </a:lnTo>
                <a:lnTo>
                  <a:pt x="1714499" y="12700"/>
                </a:lnTo>
                <a:lnTo>
                  <a:pt x="1714499" y="0"/>
                </a:lnTo>
                <a:close/>
              </a:path>
            </a:pathLst>
          </a:custGeom>
          <a:solidFill>
            <a:srgbClr val="0000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2" name="object 42"/>
          <p:cNvSpPr txBox="1"/>
          <p:nvPr/>
        </p:nvSpPr>
        <p:spPr>
          <a:xfrm>
            <a:off x="6657530" y="1717548"/>
            <a:ext cx="12738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Give</a:t>
            </a:r>
            <a:r>
              <a:rPr sz="2000" spc="-40" dirty="0">
                <a:latin typeface="Times New Roman" panose="02020603050405020304" charset="0"/>
                <a:ea typeface="Times New Roman" panose="02020603050405020304" charset="0"/>
                <a:cs typeface="Times New Roman" panose="02020603050405020304" charset="0"/>
              </a:rPr>
              <a:t> </a:t>
            </a:r>
            <a:r>
              <a:rPr sz="2000" dirty="0">
                <a:latin typeface="Times New Roman" panose="02020603050405020304" charset="0"/>
                <a:ea typeface="Times New Roman" panose="02020603050405020304" charset="0"/>
                <a:cs typeface="Times New Roman" panose="02020603050405020304" charset="0"/>
              </a:rPr>
              <a:t>me</a:t>
            </a:r>
            <a:r>
              <a:rPr sz="2000" spc="-4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the</a:t>
            </a:r>
            <a:endParaRPr sz="2000">
              <a:latin typeface="Times New Roman" panose="02020603050405020304" charset="0"/>
              <a:ea typeface="Times New Roman" panose="02020603050405020304" charset="0"/>
              <a:cs typeface="Times New Roman" panose="02020603050405020304" charset="0"/>
            </a:endParaRPr>
          </a:p>
        </p:txBody>
      </p:sp>
      <p:sp>
        <p:nvSpPr>
          <p:cNvPr id="43" name="object 43"/>
          <p:cNvSpPr txBox="1"/>
          <p:nvPr/>
        </p:nvSpPr>
        <p:spPr>
          <a:xfrm>
            <a:off x="6299911" y="2022348"/>
            <a:ext cx="1989455" cy="635000"/>
          </a:xfrm>
          <a:prstGeom prst="rect">
            <a:avLst/>
          </a:prstGeom>
        </p:spPr>
        <p:txBody>
          <a:bodyPr vert="horz" wrap="square" lIns="0" tIns="12700" rIns="0" bIns="0" rtlCol="0">
            <a:spAutoFit/>
          </a:bodyPr>
          <a:lstStyle/>
          <a:p>
            <a:pPr marL="396875" marR="389890" indent="12573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cookie</a:t>
            </a:r>
            <a:r>
              <a:rPr sz="2000" spc="-6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of </a:t>
            </a:r>
            <a:r>
              <a:rPr sz="2000" spc="-10" dirty="0">
                <a:solidFill>
                  <a:srgbClr val="DF5327"/>
                </a:solidFill>
                <a:latin typeface="Times New Roman" panose="02020603050405020304" charset="0"/>
                <a:ea typeface="Times New Roman" panose="02020603050405020304" charset="0"/>
                <a:cs typeface="Times New Roman" panose="02020603050405020304" charset="0"/>
              </a:rPr>
              <a:t>google.com</a:t>
            </a:r>
            <a:endParaRPr sz="2000">
              <a:latin typeface="Times New Roman" panose="02020603050405020304" charset="0"/>
              <a:ea typeface="Times New Roman" panose="02020603050405020304" charset="0"/>
              <a:cs typeface="Times New Roman" panose="02020603050405020304" charset="0"/>
            </a:endParaRPr>
          </a:p>
        </p:txBody>
      </p:sp>
      <p:sp>
        <p:nvSpPr>
          <p:cNvPr id="44" name="object 44"/>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grpSp>
        <p:nvGrpSpPr>
          <p:cNvPr id="45" name="object 45"/>
          <p:cNvGrpSpPr/>
          <p:nvPr/>
        </p:nvGrpSpPr>
        <p:grpSpPr>
          <a:xfrm>
            <a:off x="6041606" y="2614663"/>
            <a:ext cx="1597025" cy="2091689"/>
            <a:chOff x="6041606" y="2614663"/>
            <a:chExt cx="1597025" cy="2091689"/>
          </a:xfrm>
        </p:grpSpPr>
        <p:pic>
          <p:nvPicPr>
            <p:cNvPr id="46" name="object 46"/>
            <p:cNvPicPr/>
            <p:nvPr/>
          </p:nvPicPr>
          <p:blipFill>
            <a:blip r:embed="rId4" cstate="print"/>
            <a:stretch>
              <a:fillRect/>
            </a:stretch>
          </p:blipFill>
          <p:spPr>
            <a:xfrm>
              <a:off x="6428232" y="3499103"/>
              <a:ext cx="1210056" cy="1207008"/>
            </a:xfrm>
            <a:prstGeom prst="rect">
              <a:avLst/>
            </a:prstGeom>
          </p:spPr>
        </p:pic>
        <p:sp>
          <p:nvSpPr>
            <p:cNvPr id="47" name="object 47"/>
            <p:cNvSpPr/>
            <p:nvPr/>
          </p:nvSpPr>
          <p:spPr>
            <a:xfrm>
              <a:off x="6041606" y="2614663"/>
              <a:ext cx="914400" cy="872490"/>
            </a:xfrm>
            <a:custGeom>
              <a:avLst/>
              <a:gdLst/>
              <a:ahLst/>
              <a:cxnLst/>
              <a:rect l="l" t="t" r="r" b="b"/>
              <a:pathLst>
                <a:path w="914400" h="872489">
                  <a:moveTo>
                    <a:pt x="614476" y="0"/>
                  </a:moveTo>
                  <a:lnTo>
                    <a:pt x="456984" y="234226"/>
                  </a:lnTo>
                  <a:lnTo>
                    <a:pt x="353402" y="92671"/>
                  </a:lnTo>
                  <a:lnTo>
                    <a:pt x="309397" y="255219"/>
                  </a:lnTo>
                  <a:lnTo>
                    <a:pt x="15646" y="92671"/>
                  </a:lnTo>
                  <a:lnTo>
                    <a:pt x="195783" y="307593"/>
                  </a:lnTo>
                  <a:lnTo>
                    <a:pt x="0" y="347903"/>
                  </a:lnTo>
                  <a:lnTo>
                    <a:pt x="157492" y="475513"/>
                  </a:lnTo>
                  <a:lnTo>
                    <a:pt x="5702" y="589076"/>
                  </a:lnTo>
                  <a:lnTo>
                    <a:pt x="239788" y="562825"/>
                  </a:lnTo>
                  <a:lnTo>
                    <a:pt x="201498" y="711441"/>
                  </a:lnTo>
                  <a:lnTo>
                    <a:pt x="326453" y="631075"/>
                  </a:lnTo>
                  <a:lnTo>
                    <a:pt x="359029" y="872286"/>
                  </a:lnTo>
                  <a:lnTo>
                    <a:pt x="445643" y="603123"/>
                  </a:lnTo>
                  <a:lnTo>
                    <a:pt x="560527" y="797051"/>
                  </a:lnTo>
                  <a:lnTo>
                    <a:pt x="593242" y="583818"/>
                  </a:lnTo>
                  <a:lnTo>
                    <a:pt x="767778" y="730745"/>
                  </a:lnTo>
                  <a:lnTo>
                    <a:pt x="712431" y="522643"/>
                  </a:lnTo>
                  <a:lnTo>
                    <a:pt x="913980" y="536689"/>
                  </a:lnTo>
                  <a:lnTo>
                    <a:pt x="745020" y="423011"/>
                  </a:lnTo>
                  <a:lnTo>
                    <a:pt x="892695" y="328599"/>
                  </a:lnTo>
                  <a:lnTo>
                    <a:pt x="706729" y="295401"/>
                  </a:lnTo>
                  <a:lnTo>
                    <a:pt x="777722" y="179984"/>
                  </a:lnTo>
                  <a:lnTo>
                    <a:pt x="598957" y="215036"/>
                  </a:lnTo>
                  <a:lnTo>
                    <a:pt x="614476" y="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grpSp>
      <p:sp>
        <p:nvSpPr>
          <p:cNvPr id="48" name="object 48"/>
          <p:cNvSpPr txBox="1"/>
          <p:nvPr/>
        </p:nvSpPr>
        <p:spPr>
          <a:xfrm>
            <a:off x="9522460" y="2185670"/>
            <a:ext cx="1631950"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49" name="object 4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8324850" cy="689610"/>
          </a:xfrm>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①</a:t>
            </a:r>
            <a:r>
              <a:rPr spc="-290" dirty="0">
                <a:latin typeface="UKIJ CJK"/>
                <a:cs typeface="UKIJ CJK"/>
              </a:rPr>
              <a:t> </a:t>
            </a:r>
            <a:r>
              <a:rPr spc="-20" dirty="0"/>
              <a:t>Extension</a:t>
            </a:r>
            <a:r>
              <a:rPr spc="-140" dirty="0"/>
              <a:t> </a:t>
            </a:r>
            <a:r>
              <a:rPr spc="-10" dirty="0"/>
              <a:t>Message</a:t>
            </a:r>
            <a:r>
              <a:rPr spc="-135" dirty="0"/>
              <a:t> </a:t>
            </a:r>
            <a:r>
              <a:rPr spc="-10" dirty="0"/>
              <a:t>Passing</a:t>
            </a:r>
            <a:endParaRPr spc="-10"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6366014" y="1969770"/>
            <a:ext cx="1821180" cy="521970"/>
          </a:xfrm>
          <a:prstGeom prst="rect">
            <a:avLst/>
          </a:prstGeom>
        </p:spPr>
        <p:txBody>
          <a:bodyPr vert="horz" wrap="square" lIns="0" tIns="0" rIns="0" bIns="0" rtlCol="0">
            <a:spAutoFit/>
          </a:bodyPr>
          <a:lstStyle/>
          <a:p>
            <a:pPr>
              <a:lnSpc>
                <a:spcPts val="1330"/>
              </a:lnSpc>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a:p>
            <a:pPr algn="r">
              <a:lnSpc>
                <a:spcPct val="100000"/>
              </a:lnSpc>
              <a:spcBef>
                <a:spcPts val="885"/>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grpSp>
        <p:nvGrpSpPr>
          <p:cNvPr id="23" name="object 23"/>
          <p:cNvGrpSpPr/>
          <p:nvPr/>
        </p:nvGrpSpPr>
        <p:grpSpPr>
          <a:xfrm>
            <a:off x="2803732" y="1788559"/>
            <a:ext cx="8671560" cy="3131185"/>
            <a:chOff x="2803732" y="1788559"/>
            <a:chExt cx="8671560" cy="3131185"/>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9017511"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51" name="object 51"/>
          <p:cNvSpPr txBox="1"/>
          <p:nvPr/>
        </p:nvSpPr>
        <p:spPr>
          <a:xfrm>
            <a:off x="9522714" y="2185922"/>
            <a:ext cx="1426845" cy="1330960"/>
          </a:xfrm>
          <a:prstGeom prst="rect">
            <a:avLst/>
          </a:prstGeom>
        </p:spPr>
        <p:txBody>
          <a:bodyPr vert="horz" wrap="square" lIns="0" tIns="12700" rIns="0" bIns="0" rtlCol="0">
            <a:spAutoFit/>
          </a:bodyPr>
          <a:lstStyle/>
          <a:p>
            <a:pPr marL="12700" algn="ctr">
              <a:lnSpc>
                <a:spcPct val="100000"/>
              </a:lnSpc>
              <a:spcBef>
                <a:spcPts val="100"/>
              </a:spcBef>
            </a:pPr>
            <a:r>
              <a:rPr sz="2800" spc="-10" dirty="0">
                <a:latin typeface="Times New Roman" panose="02020603050405020304" charset="0"/>
                <a:ea typeface="Times New Roman" panose="02020603050405020304" charset="0"/>
                <a:cs typeface="Times New Roman" panose="02020603050405020304" charset="0"/>
              </a:rPr>
              <a:t>Extension</a:t>
            </a:r>
            <a:endParaRPr sz="2800" spc="-10" dirty="0">
              <a:latin typeface="Times New Roman" panose="02020603050405020304" charset="0"/>
              <a:ea typeface="Times New Roman" panose="02020603050405020304" charset="0"/>
              <a:cs typeface="Times New Roman" panose="02020603050405020304" charset="0"/>
            </a:endParaRPr>
          </a:p>
          <a:p>
            <a:pPr marL="12700" algn="ctr">
              <a:lnSpc>
                <a:spcPct val="100000"/>
              </a:lnSpc>
              <a:spcBef>
                <a:spcPts val="100"/>
              </a:spcBef>
            </a:pPr>
            <a:r>
              <a:rPr sz="2800" spc="-20" dirty="0">
                <a:latin typeface="Times New Roman" panose="02020603050405020304" charset="0"/>
                <a:ea typeface="Times New Roman" panose="02020603050405020304" charset="0"/>
                <a:cs typeface="Times New Roman" panose="02020603050405020304" charset="0"/>
                <a:sym typeface="+mn-ea"/>
              </a:rPr>
              <a:t>Page</a:t>
            </a:r>
            <a:endParaRPr sz="2800">
              <a:latin typeface="Times New Roman" panose="02020603050405020304" charset="0"/>
              <a:ea typeface="Times New Roman" panose="02020603050405020304" charset="0"/>
              <a:cs typeface="Times New Roman" panose="02020603050405020304" charset="0"/>
            </a:endParaRPr>
          </a:p>
          <a:p>
            <a:pPr marL="12700" algn="ctr">
              <a:lnSpc>
                <a:spcPct val="100000"/>
              </a:lnSpc>
              <a:spcBef>
                <a:spcPts val="100"/>
              </a:spcBef>
            </a:pPr>
            <a:endParaRPr sz="2800">
              <a:latin typeface="Times New Roman" panose="02020603050405020304" charset="0"/>
              <a:ea typeface="Times New Roman" panose="02020603050405020304" charset="0"/>
              <a:cs typeface="Times New Roman" panose="02020603050405020304" charset="0"/>
            </a:endParaRPr>
          </a:p>
        </p:txBody>
      </p:sp>
      <p:sp>
        <p:nvSpPr>
          <p:cNvPr id="29" name="object 29"/>
          <p:cNvSpPr txBox="1"/>
          <p:nvPr/>
        </p:nvSpPr>
        <p:spPr>
          <a:xfrm>
            <a:off x="9103995" y="1200150"/>
            <a:ext cx="2538730"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0" name="object 30"/>
          <p:cNvSpPr txBox="1"/>
          <p:nvPr/>
        </p:nvSpPr>
        <p:spPr>
          <a:xfrm>
            <a:off x="3571925" y="3581143"/>
            <a:ext cx="1155065" cy="434340"/>
          </a:xfrm>
          <a:prstGeom prst="rect">
            <a:avLst/>
          </a:prstGeom>
        </p:spPr>
        <p:txBody>
          <a:bodyPr vert="horz" wrap="square" lIns="0" tIns="0" rIns="0" bIns="0" rtlCol="0">
            <a:spAutoFit/>
          </a:bodyPr>
          <a:lstStyle/>
          <a:p>
            <a:pPr>
              <a:lnSpc>
                <a:spcPts val="3225"/>
              </a:lnSpc>
            </a:pPr>
            <a:r>
              <a:rPr sz="2800" spc="-25" dirty="0">
                <a:latin typeface="Times New Roman" panose="02020603050405020304" charset="0"/>
                <a:ea typeface="Times New Roman" panose="02020603050405020304" charset="0"/>
                <a:cs typeface="Times New Roman" panose="02020603050405020304" charset="0"/>
              </a:rPr>
              <a:t>Content</a:t>
            </a:r>
            <a:endParaRPr sz="2800">
              <a:latin typeface="Times New Roman" panose="02020603050405020304" charset="0"/>
              <a:ea typeface="Times New Roman" panose="02020603050405020304" charset="0"/>
              <a:cs typeface="Times New Roman" panose="02020603050405020304" charset="0"/>
            </a:endParaRPr>
          </a:p>
        </p:txBody>
      </p:sp>
      <p:sp>
        <p:nvSpPr>
          <p:cNvPr id="31" name="object 31"/>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3" name="object 33"/>
          <p:cNvGrpSpPr/>
          <p:nvPr/>
        </p:nvGrpSpPr>
        <p:grpSpPr>
          <a:xfrm>
            <a:off x="2028825" y="1351953"/>
            <a:ext cx="6920230" cy="4199890"/>
            <a:chOff x="2028825" y="1351953"/>
            <a:chExt cx="6920230" cy="4199890"/>
          </a:xfrm>
        </p:grpSpPr>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p:nvPr/>
          </p:nvSpPr>
          <p:spPr>
            <a:xfrm>
              <a:off x="6985761" y="2277148"/>
              <a:ext cx="1963420" cy="1216025"/>
            </a:xfrm>
            <a:custGeom>
              <a:avLst/>
              <a:gdLst/>
              <a:ahLst/>
              <a:cxnLst/>
              <a:rect l="l" t="t" r="r" b="b"/>
              <a:pathLst>
                <a:path w="1963420" h="1216025">
                  <a:moveTo>
                    <a:pt x="1791652" y="57150"/>
                  </a:moveTo>
                  <a:lnTo>
                    <a:pt x="0" y="57150"/>
                  </a:lnTo>
                  <a:lnTo>
                    <a:pt x="0" y="1215821"/>
                  </a:lnTo>
                  <a:lnTo>
                    <a:pt x="57150" y="1215821"/>
                  </a:lnTo>
                  <a:lnTo>
                    <a:pt x="57150" y="114300"/>
                  </a:lnTo>
                  <a:lnTo>
                    <a:pt x="28575" y="114300"/>
                  </a:lnTo>
                  <a:lnTo>
                    <a:pt x="57150" y="85725"/>
                  </a:lnTo>
                  <a:lnTo>
                    <a:pt x="1791652" y="85725"/>
                  </a:lnTo>
                  <a:lnTo>
                    <a:pt x="1791652" y="57150"/>
                  </a:lnTo>
                  <a:close/>
                </a:path>
                <a:path w="1963420" h="1216025">
                  <a:moveTo>
                    <a:pt x="1791652" y="0"/>
                  </a:moveTo>
                  <a:lnTo>
                    <a:pt x="1791652" y="171450"/>
                  </a:lnTo>
                  <a:lnTo>
                    <a:pt x="1905952" y="114300"/>
                  </a:lnTo>
                  <a:lnTo>
                    <a:pt x="1820227" y="114300"/>
                  </a:lnTo>
                  <a:lnTo>
                    <a:pt x="1820227" y="57150"/>
                  </a:lnTo>
                  <a:lnTo>
                    <a:pt x="1905952" y="57150"/>
                  </a:lnTo>
                  <a:lnTo>
                    <a:pt x="1791652" y="0"/>
                  </a:lnTo>
                  <a:close/>
                </a:path>
                <a:path w="1963420" h="1216025">
                  <a:moveTo>
                    <a:pt x="57150" y="85725"/>
                  </a:moveTo>
                  <a:lnTo>
                    <a:pt x="28575" y="114300"/>
                  </a:lnTo>
                  <a:lnTo>
                    <a:pt x="57150" y="114300"/>
                  </a:lnTo>
                  <a:lnTo>
                    <a:pt x="57150" y="85725"/>
                  </a:lnTo>
                  <a:close/>
                </a:path>
                <a:path w="1963420" h="1216025">
                  <a:moveTo>
                    <a:pt x="1791652" y="85725"/>
                  </a:moveTo>
                  <a:lnTo>
                    <a:pt x="57150" y="85725"/>
                  </a:lnTo>
                  <a:lnTo>
                    <a:pt x="57150" y="114300"/>
                  </a:lnTo>
                  <a:lnTo>
                    <a:pt x="1791652" y="114300"/>
                  </a:lnTo>
                  <a:lnTo>
                    <a:pt x="1791652" y="85725"/>
                  </a:lnTo>
                  <a:close/>
                </a:path>
                <a:path w="1963420" h="1216025">
                  <a:moveTo>
                    <a:pt x="1905952" y="57150"/>
                  </a:moveTo>
                  <a:lnTo>
                    <a:pt x="1820227" y="57150"/>
                  </a:lnTo>
                  <a:lnTo>
                    <a:pt x="1820227" y="114300"/>
                  </a:lnTo>
                  <a:lnTo>
                    <a:pt x="1905952" y="114300"/>
                  </a:lnTo>
                  <a:lnTo>
                    <a:pt x="1963102" y="85725"/>
                  </a:lnTo>
                  <a:lnTo>
                    <a:pt x="1905952" y="5715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6" name="object 36"/>
            <p:cNvSpPr/>
            <p:nvPr/>
          </p:nvSpPr>
          <p:spPr>
            <a:xfrm>
              <a:off x="6293561" y="1358303"/>
              <a:ext cx="2002155" cy="1379220"/>
            </a:xfrm>
            <a:custGeom>
              <a:avLst/>
              <a:gdLst/>
              <a:ahLst/>
              <a:cxnLst/>
              <a:rect l="l" t="t" r="r" b="b"/>
              <a:pathLst>
                <a:path w="2002154" h="1379220">
                  <a:moveTo>
                    <a:pt x="2001748" y="0"/>
                  </a:moveTo>
                  <a:lnTo>
                    <a:pt x="0" y="0"/>
                  </a:lnTo>
                  <a:lnTo>
                    <a:pt x="0" y="1378927"/>
                  </a:lnTo>
                  <a:lnTo>
                    <a:pt x="2001748" y="1378927"/>
                  </a:lnTo>
                  <a:lnTo>
                    <a:pt x="2001748" y="0"/>
                  </a:lnTo>
                  <a:close/>
                </a:path>
              </a:pathLst>
            </a:custGeom>
            <a:solidFill>
              <a:srgbClr val="F9DDD4"/>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7" name="object 37"/>
            <p:cNvSpPr/>
            <p:nvPr/>
          </p:nvSpPr>
          <p:spPr>
            <a:xfrm>
              <a:off x="6293561" y="1358303"/>
              <a:ext cx="2002155" cy="1379220"/>
            </a:xfrm>
            <a:custGeom>
              <a:avLst/>
              <a:gdLst/>
              <a:ahLst/>
              <a:cxnLst/>
              <a:rect l="l" t="t" r="r" b="b"/>
              <a:pathLst>
                <a:path w="2002154" h="1379220">
                  <a:moveTo>
                    <a:pt x="0" y="0"/>
                  </a:moveTo>
                  <a:lnTo>
                    <a:pt x="2001751" y="0"/>
                  </a:lnTo>
                  <a:lnTo>
                    <a:pt x="2001751" y="1378920"/>
                  </a:lnTo>
                  <a:lnTo>
                    <a:pt x="0" y="137892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8" name="object 38"/>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39" name="object 39"/>
          <p:cNvSpPr txBox="1"/>
          <p:nvPr/>
        </p:nvSpPr>
        <p:spPr>
          <a:xfrm>
            <a:off x="6403340" y="1412875"/>
            <a:ext cx="2057400" cy="32004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charset="0"/>
                <a:ea typeface="Times New Roman" panose="02020603050405020304" charset="0"/>
                <a:cs typeface="Times New Roman" panose="02020603050405020304" charset="0"/>
              </a:rPr>
              <a:t>Sender:</a:t>
            </a:r>
            <a:r>
              <a:rPr sz="2000" b="1" spc="-55" dirty="0">
                <a:latin typeface="Times New Roman" panose="02020603050405020304" charset="0"/>
                <a:ea typeface="Times New Roman" panose="02020603050405020304" charset="0"/>
                <a:cs typeface="Times New Roman" panose="02020603050405020304" charset="0"/>
              </a:rPr>
              <a:t> </a:t>
            </a:r>
            <a:r>
              <a:rPr sz="2000" b="1" spc="-10" dirty="0">
                <a:latin typeface="Times New Roman" panose="02020603050405020304" charset="0"/>
                <a:ea typeface="Times New Roman" panose="02020603050405020304" charset="0"/>
                <a:cs typeface="Times New Roman" panose="02020603050405020304" charset="0"/>
              </a:rPr>
              <a:t>evil.com</a:t>
            </a:r>
            <a:endParaRPr sz="2000">
              <a:latin typeface="Times New Roman" panose="02020603050405020304" charset="0"/>
              <a:ea typeface="Times New Roman" panose="02020603050405020304" charset="0"/>
              <a:cs typeface="Times New Roman" panose="02020603050405020304" charset="0"/>
            </a:endParaRPr>
          </a:p>
        </p:txBody>
      </p:sp>
      <p:sp>
        <p:nvSpPr>
          <p:cNvPr id="40" name="object 40"/>
          <p:cNvSpPr/>
          <p:nvPr/>
        </p:nvSpPr>
        <p:spPr>
          <a:xfrm>
            <a:off x="6411023" y="1704873"/>
            <a:ext cx="1765300" cy="12700"/>
          </a:xfrm>
          <a:custGeom>
            <a:avLst/>
            <a:gdLst/>
            <a:ahLst/>
            <a:cxnLst/>
            <a:rect l="l" t="t" r="r" b="b"/>
            <a:pathLst>
              <a:path w="1765300" h="12700">
                <a:moveTo>
                  <a:pt x="1765299" y="0"/>
                </a:moveTo>
                <a:lnTo>
                  <a:pt x="0" y="0"/>
                </a:lnTo>
                <a:lnTo>
                  <a:pt x="0" y="12700"/>
                </a:lnTo>
                <a:lnTo>
                  <a:pt x="1765299" y="12700"/>
                </a:lnTo>
                <a:lnTo>
                  <a:pt x="1765299" y="0"/>
                </a:lnTo>
                <a:close/>
              </a:path>
            </a:pathLst>
          </a:custGeom>
          <a:solidFill>
            <a:srgbClr val="0000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1" name="object 41"/>
          <p:cNvSpPr txBox="1"/>
          <p:nvPr/>
        </p:nvSpPr>
        <p:spPr>
          <a:xfrm>
            <a:off x="6657530" y="1717548"/>
            <a:ext cx="12738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Give</a:t>
            </a:r>
            <a:r>
              <a:rPr sz="2000" spc="-40" dirty="0">
                <a:latin typeface="Times New Roman" panose="02020603050405020304" charset="0"/>
                <a:ea typeface="Times New Roman" panose="02020603050405020304" charset="0"/>
                <a:cs typeface="Times New Roman" panose="02020603050405020304" charset="0"/>
              </a:rPr>
              <a:t> </a:t>
            </a:r>
            <a:r>
              <a:rPr sz="2000" dirty="0">
                <a:latin typeface="Times New Roman" panose="02020603050405020304" charset="0"/>
                <a:ea typeface="Times New Roman" panose="02020603050405020304" charset="0"/>
                <a:cs typeface="Times New Roman" panose="02020603050405020304" charset="0"/>
              </a:rPr>
              <a:t>me</a:t>
            </a:r>
            <a:r>
              <a:rPr sz="2000" spc="-4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the</a:t>
            </a:r>
            <a:endParaRPr sz="2000">
              <a:latin typeface="Times New Roman" panose="02020603050405020304" charset="0"/>
              <a:ea typeface="Times New Roman" panose="02020603050405020304" charset="0"/>
              <a:cs typeface="Times New Roman" panose="02020603050405020304" charset="0"/>
            </a:endParaRPr>
          </a:p>
        </p:txBody>
      </p:sp>
      <p:sp>
        <p:nvSpPr>
          <p:cNvPr id="42" name="object 42"/>
          <p:cNvSpPr txBox="1"/>
          <p:nvPr/>
        </p:nvSpPr>
        <p:spPr>
          <a:xfrm>
            <a:off x="6299911" y="2022348"/>
            <a:ext cx="1989455" cy="635000"/>
          </a:xfrm>
          <a:prstGeom prst="rect">
            <a:avLst/>
          </a:prstGeom>
        </p:spPr>
        <p:txBody>
          <a:bodyPr vert="horz" wrap="square" lIns="0" tIns="12700" rIns="0" bIns="0" rtlCol="0">
            <a:spAutoFit/>
          </a:bodyPr>
          <a:lstStyle/>
          <a:p>
            <a:pPr marL="396875" marR="389890" indent="125730">
              <a:lnSpc>
                <a:spcPct val="100000"/>
              </a:lnSpc>
              <a:spcBef>
                <a:spcPts val="100"/>
              </a:spcBef>
            </a:pPr>
            <a:r>
              <a:rPr sz="2000" dirty="0">
                <a:latin typeface="Times New Roman" panose="02020603050405020304" charset="0"/>
                <a:ea typeface="Times New Roman" panose="02020603050405020304" charset="0"/>
                <a:cs typeface="Times New Roman" panose="02020603050405020304" charset="0"/>
              </a:rPr>
              <a:t>cookie</a:t>
            </a:r>
            <a:r>
              <a:rPr sz="2000" spc="-60" dirty="0">
                <a:latin typeface="Times New Roman" panose="02020603050405020304" charset="0"/>
                <a:ea typeface="Times New Roman" panose="02020603050405020304" charset="0"/>
                <a:cs typeface="Times New Roman" panose="02020603050405020304" charset="0"/>
              </a:rPr>
              <a:t> </a:t>
            </a:r>
            <a:r>
              <a:rPr sz="2000" spc="-25" dirty="0">
                <a:latin typeface="Times New Roman" panose="02020603050405020304" charset="0"/>
                <a:ea typeface="Times New Roman" panose="02020603050405020304" charset="0"/>
                <a:cs typeface="Times New Roman" panose="02020603050405020304" charset="0"/>
              </a:rPr>
              <a:t>of </a:t>
            </a:r>
            <a:r>
              <a:rPr sz="2000" spc="-10" dirty="0">
                <a:solidFill>
                  <a:srgbClr val="DF5327"/>
                </a:solidFill>
                <a:latin typeface="Times New Roman" panose="02020603050405020304" charset="0"/>
                <a:ea typeface="Times New Roman" panose="02020603050405020304" charset="0"/>
                <a:cs typeface="Times New Roman" panose="02020603050405020304" charset="0"/>
              </a:rPr>
              <a:t>google.com</a:t>
            </a:r>
            <a:endParaRPr sz="2000">
              <a:latin typeface="Times New Roman" panose="02020603050405020304" charset="0"/>
              <a:ea typeface="Times New Roman" panose="02020603050405020304" charset="0"/>
              <a:cs typeface="Times New Roman" panose="02020603050405020304" charset="0"/>
            </a:endParaRPr>
          </a:p>
        </p:txBody>
      </p:sp>
      <p:sp>
        <p:nvSpPr>
          <p:cNvPr id="43" name="object 43"/>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grpSp>
        <p:nvGrpSpPr>
          <p:cNvPr id="44" name="object 44"/>
          <p:cNvGrpSpPr/>
          <p:nvPr/>
        </p:nvGrpSpPr>
        <p:grpSpPr>
          <a:xfrm>
            <a:off x="751723" y="1487843"/>
            <a:ext cx="10688955" cy="3218269"/>
            <a:chOff x="751723" y="1487843"/>
            <a:chExt cx="10688955" cy="3218269"/>
          </a:xfrm>
        </p:grpSpPr>
        <p:pic>
          <p:nvPicPr>
            <p:cNvPr id="45" name="object 45"/>
            <p:cNvPicPr/>
            <p:nvPr/>
          </p:nvPicPr>
          <p:blipFill>
            <a:blip r:embed="rId4" cstate="print"/>
            <a:stretch>
              <a:fillRect/>
            </a:stretch>
          </p:blipFill>
          <p:spPr>
            <a:xfrm>
              <a:off x="6428232" y="3499104"/>
              <a:ext cx="1210056" cy="1207008"/>
            </a:xfrm>
            <a:prstGeom prst="rect">
              <a:avLst/>
            </a:prstGeom>
          </p:spPr>
        </p:pic>
        <p:sp>
          <p:nvSpPr>
            <p:cNvPr id="46" name="object 46"/>
            <p:cNvSpPr/>
            <p:nvPr/>
          </p:nvSpPr>
          <p:spPr>
            <a:xfrm>
              <a:off x="6041606" y="2614663"/>
              <a:ext cx="914400" cy="872490"/>
            </a:xfrm>
            <a:custGeom>
              <a:avLst/>
              <a:gdLst/>
              <a:ahLst/>
              <a:cxnLst/>
              <a:rect l="l" t="t" r="r" b="b"/>
              <a:pathLst>
                <a:path w="914400" h="872489">
                  <a:moveTo>
                    <a:pt x="614476" y="0"/>
                  </a:moveTo>
                  <a:lnTo>
                    <a:pt x="456984" y="234226"/>
                  </a:lnTo>
                  <a:lnTo>
                    <a:pt x="353402" y="92671"/>
                  </a:lnTo>
                  <a:lnTo>
                    <a:pt x="309397" y="255219"/>
                  </a:lnTo>
                  <a:lnTo>
                    <a:pt x="15646" y="92671"/>
                  </a:lnTo>
                  <a:lnTo>
                    <a:pt x="195783" y="307593"/>
                  </a:lnTo>
                  <a:lnTo>
                    <a:pt x="0" y="347903"/>
                  </a:lnTo>
                  <a:lnTo>
                    <a:pt x="157492" y="475513"/>
                  </a:lnTo>
                  <a:lnTo>
                    <a:pt x="5702" y="589076"/>
                  </a:lnTo>
                  <a:lnTo>
                    <a:pt x="239788" y="562825"/>
                  </a:lnTo>
                  <a:lnTo>
                    <a:pt x="201498" y="711441"/>
                  </a:lnTo>
                  <a:lnTo>
                    <a:pt x="326453" y="631075"/>
                  </a:lnTo>
                  <a:lnTo>
                    <a:pt x="359029" y="872286"/>
                  </a:lnTo>
                  <a:lnTo>
                    <a:pt x="445643" y="603123"/>
                  </a:lnTo>
                  <a:lnTo>
                    <a:pt x="560527" y="797051"/>
                  </a:lnTo>
                  <a:lnTo>
                    <a:pt x="593242" y="583818"/>
                  </a:lnTo>
                  <a:lnTo>
                    <a:pt x="767778" y="730745"/>
                  </a:lnTo>
                  <a:lnTo>
                    <a:pt x="712431" y="522643"/>
                  </a:lnTo>
                  <a:lnTo>
                    <a:pt x="913980" y="536689"/>
                  </a:lnTo>
                  <a:lnTo>
                    <a:pt x="745020" y="423011"/>
                  </a:lnTo>
                  <a:lnTo>
                    <a:pt x="892695" y="328599"/>
                  </a:lnTo>
                  <a:lnTo>
                    <a:pt x="706729" y="295401"/>
                  </a:lnTo>
                  <a:lnTo>
                    <a:pt x="777722" y="179984"/>
                  </a:lnTo>
                  <a:lnTo>
                    <a:pt x="598957" y="215036"/>
                  </a:lnTo>
                  <a:lnTo>
                    <a:pt x="614476" y="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7" name="object 47"/>
            <p:cNvSpPr/>
            <p:nvPr/>
          </p:nvSpPr>
          <p:spPr>
            <a:xfrm>
              <a:off x="5810897" y="1487843"/>
              <a:ext cx="449580" cy="260350"/>
            </a:xfrm>
            <a:custGeom>
              <a:avLst/>
              <a:gdLst/>
              <a:ahLst/>
              <a:cxnLst/>
              <a:rect l="l" t="t" r="r" b="b"/>
              <a:pathLst>
                <a:path w="449579" h="260350">
                  <a:moveTo>
                    <a:pt x="319227" y="0"/>
                  </a:moveTo>
                  <a:lnTo>
                    <a:pt x="319227" y="64973"/>
                  </a:lnTo>
                  <a:lnTo>
                    <a:pt x="0" y="64973"/>
                  </a:lnTo>
                  <a:lnTo>
                    <a:pt x="0" y="194932"/>
                  </a:lnTo>
                  <a:lnTo>
                    <a:pt x="319227" y="194932"/>
                  </a:lnTo>
                  <a:lnTo>
                    <a:pt x="319227" y="259905"/>
                  </a:lnTo>
                  <a:lnTo>
                    <a:pt x="449186" y="129946"/>
                  </a:lnTo>
                  <a:lnTo>
                    <a:pt x="319227" y="0"/>
                  </a:lnTo>
                  <a:close/>
                </a:path>
              </a:pathLst>
            </a:custGeom>
            <a:solidFill>
              <a:srgbClr val="FEC306"/>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8" name="object 48"/>
            <p:cNvSpPr/>
            <p:nvPr/>
          </p:nvSpPr>
          <p:spPr>
            <a:xfrm>
              <a:off x="5810897" y="1487843"/>
              <a:ext cx="449580" cy="260350"/>
            </a:xfrm>
            <a:custGeom>
              <a:avLst/>
              <a:gdLst/>
              <a:ahLst/>
              <a:cxnLst/>
              <a:rect l="l" t="t" r="r" b="b"/>
              <a:pathLst>
                <a:path w="449579" h="260350">
                  <a:moveTo>
                    <a:pt x="0" y="64978"/>
                  </a:moveTo>
                  <a:lnTo>
                    <a:pt x="319229" y="64978"/>
                  </a:lnTo>
                  <a:lnTo>
                    <a:pt x="319229" y="0"/>
                  </a:lnTo>
                  <a:lnTo>
                    <a:pt x="449185" y="129956"/>
                  </a:lnTo>
                  <a:lnTo>
                    <a:pt x="319229" y="259912"/>
                  </a:lnTo>
                  <a:lnTo>
                    <a:pt x="319229" y="194934"/>
                  </a:lnTo>
                  <a:lnTo>
                    <a:pt x="0" y="194934"/>
                  </a:lnTo>
                  <a:lnTo>
                    <a:pt x="0" y="64978"/>
                  </a:lnTo>
                  <a:close/>
                </a:path>
              </a:pathLst>
            </a:custGeom>
            <a:ln w="12700">
              <a:solidFill>
                <a:srgbClr val="6C5101"/>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49" name="object 49"/>
            <p:cNvSpPr/>
            <p:nvPr/>
          </p:nvSpPr>
          <p:spPr>
            <a:xfrm>
              <a:off x="751723" y="2921038"/>
              <a:ext cx="10688955" cy="1634490"/>
            </a:xfrm>
            <a:custGeom>
              <a:avLst/>
              <a:gdLst/>
              <a:ahLst/>
              <a:cxnLst/>
              <a:rect l="l" t="t" r="r" b="b"/>
              <a:pathLst>
                <a:path w="10688955" h="1246504">
                  <a:moveTo>
                    <a:pt x="10688551" y="0"/>
                  </a:moveTo>
                  <a:lnTo>
                    <a:pt x="0" y="0"/>
                  </a:lnTo>
                  <a:lnTo>
                    <a:pt x="0" y="1245895"/>
                  </a:lnTo>
                  <a:lnTo>
                    <a:pt x="10688551" y="1245895"/>
                  </a:lnTo>
                  <a:lnTo>
                    <a:pt x="10688551" y="0"/>
                  </a:lnTo>
                  <a:close/>
                </a:path>
              </a:pathLst>
            </a:custGeom>
            <a:solidFill>
              <a:srgbClr val="FFF3CD"/>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50" name="object 50"/>
            <p:cNvSpPr/>
            <p:nvPr/>
          </p:nvSpPr>
          <p:spPr>
            <a:xfrm>
              <a:off x="751723" y="2921038"/>
              <a:ext cx="10688955" cy="1634490"/>
            </a:xfrm>
            <a:custGeom>
              <a:avLst/>
              <a:gdLst/>
              <a:ahLst/>
              <a:cxnLst/>
              <a:rect l="l" t="t" r="r" b="b"/>
              <a:pathLst>
                <a:path w="10688955" h="1246504">
                  <a:moveTo>
                    <a:pt x="0" y="0"/>
                  </a:moveTo>
                  <a:lnTo>
                    <a:pt x="10688606" y="0"/>
                  </a:lnTo>
                  <a:lnTo>
                    <a:pt x="10688606" y="1245890"/>
                  </a:lnTo>
                  <a:lnTo>
                    <a:pt x="0" y="124589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53" name="object 5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52" name="object 52"/>
          <p:cNvSpPr txBox="1"/>
          <p:nvPr/>
        </p:nvSpPr>
        <p:spPr>
          <a:xfrm>
            <a:off x="1828965" y="2993515"/>
            <a:ext cx="8785860" cy="1470660"/>
          </a:xfrm>
          <a:prstGeom prst="rect">
            <a:avLst/>
          </a:prstGeom>
        </p:spPr>
        <p:txBody>
          <a:bodyPr vert="horz" wrap="square" lIns="0" tIns="12700" rIns="0" bIns="0" rtlCol="0">
            <a:spAutoFit/>
          </a:bodyPr>
          <a:lstStyle/>
          <a:p>
            <a:pPr marL="203835" marR="213995" indent="-191770">
              <a:lnSpc>
                <a:spcPts val="3790"/>
              </a:lnSpc>
              <a:spcBef>
                <a:spcPts val="75"/>
              </a:spcBef>
            </a:pPr>
            <a:r>
              <a:rPr sz="3200" b="1" dirty="0">
                <a:latin typeface="Times New Roman" panose="02020603050405020304" charset="0"/>
                <a:ea typeface="Times New Roman" panose="02020603050405020304" charset="0"/>
                <a:cs typeface="Times New Roman" panose="02020603050405020304" charset="0"/>
              </a:rPr>
              <a:t>Security</a:t>
            </a:r>
            <a:r>
              <a:rPr sz="3200" b="1" spc="-75" dirty="0">
                <a:latin typeface="Times New Roman" panose="02020603050405020304" charset="0"/>
                <a:ea typeface="Times New Roman" panose="02020603050405020304" charset="0"/>
                <a:cs typeface="Times New Roman" panose="02020603050405020304" charset="0"/>
              </a:rPr>
              <a:t> </a:t>
            </a:r>
            <a:r>
              <a:rPr sz="3200" b="1" spc="-10" dirty="0">
                <a:latin typeface="Times New Roman" panose="02020603050405020304" charset="0"/>
                <a:ea typeface="Times New Roman" panose="02020603050405020304" charset="0"/>
                <a:cs typeface="Times New Roman" panose="02020603050405020304" charset="0"/>
              </a:rPr>
              <a:t>Requirement</a:t>
            </a:r>
            <a:r>
              <a:rPr sz="3200" b="1" spc="-70" dirty="0">
                <a:latin typeface="Times New Roman" panose="02020603050405020304" charset="0"/>
                <a:ea typeface="Times New Roman" panose="02020603050405020304" charset="0"/>
                <a:cs typeface="Times New Roman" panose="02020603050405020304" charset="0"/>
              </a:rPr>
              <a:t> </a:t>
            </a:r>
            <a:r>
              <a:rPr sz="3200" b="1" dirty="0">
                <a:latin typeface="Times New Roman" panose="02020603050405020304" charset="0"/>
                <a:ea typeface="Times New Roman" panose="02020603050405020304" charset="0"/>
                <a:cs typeface="Times New Roman" panose="02020603050405020304" charset="0"/>
              </a:rPr>
              <a:t>1.</a:t>
            </a:r>
            <a:r>
              <a:rPr sz="3200" b="1" spc="-8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The</a:t>
            </a:r>
            <a:r>
              <a:rPr sz="3200" spc="-7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extension</a:t>
            </a:r>
            <a:r>
              <a:rPr sz="3200" spc="-6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page</a:t>
            </a:r>
            <a:r>
              <a:rPr sz="3200" spc="-75" dirty="0">
                <a:latin typeface="Times New Roman" panose="02020603050405020304" charset="0"/>
                <a:ea typeface="Times New Roman" panose="02020603050405020304" charset="0"/>
                <a:cs typeface="Times New Roman" panose="02020603050405020304" charset="0"/>
              </a:rPr>
              <a:t> </a:t>
            </a:r>
            <a:r>
              <a:rPr sz="3200" spc="-10" dirty="0">
                <a:latin typeface="Times New Roman" panose="02020603050405020304" charset="0"/>
                <a:ea typeface="Times New Roman" panose="02020603050405020304" charset="0"/>
                <a:cs typeface="Times New Roman" panose="02020603050405020304" charset="0"/>
              </a:rPr>
              <a:t>should authenticate</a:t>
            </a:r>
            <a:r>
              <a:rPr sz="3200" spc="-9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and</a:t>
            </a:r>
            <a:r>
              <a:rPr sz="3200" spc="-85" dirty="0">
                <a:latin typeface="Times New Roman" panose="02020603050405020304" charset="0"/>
                <a:ea typeface="Times New Roman" panose="02020603050405020304" charset="0"/>
                <a:cs typeface="Times New Roman" panose="02020603050405020304" charset="0"/>
              </a:rPr>
              <a:t> </a:t>
            </a:r>
            <a:r>
              <a:rPr sz="3200" spc="-10" dirty="0">
                <a:latin typeface="Times New Roman" panose="02020603050405020304" charset="0"/>
                <a:ea typeface="Times New Roman" panose="02020603050405020304" charset="0"/>
                <a:cs typeface="Times New Roman" panose="02020603050405020304" charset="0"/>
              </a:rPr>
              <a:t>validate</a:t>
            </a:r>
            <a:r>
              <a:rPr sz="3200" spc="-9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the</a:t>
            </a:r>
            <a:r>
              <a:rPr sz="3200" spc="-9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extension</a:t>
            </a:r>
            <a:r>
              <a:rPr sz="3200" spc="-85" dirty="0">
                <a:latin typeface="Times New Roman" panose="02020603050405020304" charset="0"/>
                <a:ea typeface="Times New Roman" panose="02020603050405020304" charset="0"/>
                <a:cs typeface="Times New Roman" panose="02020603050405020304" charset="0"/>
              </a:rPr>
              <a:t> </a:t>
            </a:r>
            <a:r>
              <a:rPr sz="3200" spc="-10" dirty="0">
                <a:latin typeface="Times New Roman" panose="02020603050405020304" charset="0"/>
                <a:ea typeface="Times New Roman" panose="02020603050405020304" charset="0"/>
                <a:cs typeface="Times New Roman" panose="02020603050405020304" charset="0"/>
              </a:rPr>
              <a:t>message.</a:t>
            </a:r>
            <a:endParaRPr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944225" y="6290647"/>
            <a:ext cx="914662" cy="458522"/>
          </a:xfrm>
          <a:prstGeom prst="rect">
            <a:avLst/>
          </a:prstGeom>
        </p:spPr>
      </p:pic>
      <p:pic>
        <p:nvPicPr>
          <p:cNvPr id="3" name="object 3"/>
          <p:cNvPicPr/>
          <p:nvPr/>
        </p:nvPicPr>
        <p:blipFill>
          <a:blip r:embed="rId2" cstate="print"/>
          <a:stretch>
            <a:fillRect/>
          </a:stretch>
        </p:blipFill>
        <p:spPr>
          <a:xfrm>
            <a:off x="9598152" y="6291071"/>
            <a:ext cx="1085088" cy="460248"/>
          </a:xfrm>
          <a:prstGeom prst="rect">
            <a:avLst/>
          </a:prstGeom>
        </p:spPr>
      </p:pic>
      <p:grpSp>
        <p:nvGrpSpPr>
          <p:cNvPr id="4" name="object 4"/>
          <p:cNvGrpSpPr/>
          <p:nvPr/>
        </p:nvGrpSpPr>
        <p:grpSpPr>
          <a:xfrm>
            <a:off x="0" y="2367724"/>
            <a:ext cx="12192635" cy="3796029"/>
            <a:chOff x="0" y="2367724"/>
            <a:chExt cx="12192635" cy="3796029"/>
          </a:xfrm>
        </p:grpSpPr>
        <p:pic>
          <p:nvPicPr>
            <p:cNvPr id="5" name="object 5"/>
            <p:cNvPicPr/>
            <p:nvPr/>
          </p:nvPicPr>
          <p:blipFill>
            <a:blip r:embed="rId3" cstate="print"/>
            <a:stretch>
              <a:fillRect/>
            </a:stretch>
          </p:blipFill>
          <p:spPr>
            <a:xfrm>
              <a:off x="0" y="3535451"/>
              <a:ext cx="12192006" cy="2627707"/>
            </a:xfrm>
            <a:prstGeom prst="rect">
              <a:avLst/>
            </a:prstGeom>
          </p:spPr>
        </p:pic>
        <p:sp>
          <p:nvSpPr>
            <p:cNvPr id="6" name="object 6"/>
            <p:cNvSpPr/>
            <p:nvPr/>
          </p:nvSpPr>
          <p:spPr>
            <a:xfrm>
              <a:off x="6262014" y="3293020"/>
              <a:ext cx="2861945" cy="957580"/>
            </a:xfrm>
            <a:custGeom>
              <a:avLst/>
              <a:gdLst/>
              <a:ahLst/>
              <a:cxnLst/>
              <a:rect l="l" t="t" r="r" b="b"/>
              <a:pathLst>
                <a:path w="2861945" h="957579">
                  <a:moveTo>
                    <a:pt x="2861881" y="957428"/>
                  </a:moveTo>
                  <a:lnTo>
                    <a:pt x="0" y="0"/>
                  </a:lnTo>
                </a:path>
              </a:pathLst>
            </a:custGeom>
            <a:ln w="3810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7" name="object 7"/>
            <p:cNvSpPr/>
            <p:nvPr/>
          </p:nvSpPr>
          <p:spPr>
            <a:xfrm>
              <a:off x="8288944" y="3100508"/>
              <a:ext cx="1297305" cy="1149985"/>
            </a:xfrm>
            <a:custGeom>
              <a:avLst/>
              <a:gdLst/>
              <a:ahLst/>
              <a:cxnLst/>
              <a:rect l="l" t="t" r="r" b="b"/>
              <a:pathLst>
                <a:path w="1297304" h="1149985">
                  <a:moveTo>
                    <a:pt x="1297180" y="1149940"/>
                  </a:moveTo>
                  <a:lnTo>
                    <a:pt x="0" y="0"/>
                  </a:lnTo>
                </a:path>
              </a:pathLst>
            </a:custGeom>
            <a:ln w="3810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8" name="object 8"/>
            <p:cNvSpPr/>
            <p:nvPr/>
          </p:nvSpPr>
          <p:spPr>
            <a:xfrm>
              <a:off x="9897516" y="3293021"/>
              <a:ext cx="939800" cy="957580"/>
            </a:xfrm>
            <a:custGeom>
              <a:avLst/>
              <a:gdLst/>
              <a:ahLst/>
              <a:cxnLst/>
              <a:rect l="l" t="t" r="r" b="b"/>
              <a:pathLst>
                <a:path w="939800" h="957579">
                  <a:moveTo>
                    <a:pt x="0" y="957427"/>
                  </a:moveTo>
                  <a:lnTo>
                    <a:pt x="939625" y="0"/>
                  </a:lnTo>
                </a:path>
              </a:pathLst>
            </a:custGeom>
            <a:ln w="3810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9" name="object 9"/>
            <p:cNvSpPr/>
            <p:nvPr/>
          </p:nvSpPr>
          <p:spPr>
            <a:xfrm>
              <a:off x="3452431" y="2374074"/>
              <a:ext cx="1005205" cy="727075"/>
            </a:xfrm>
            <a:custGeom>
              <a:avLst/>
              <a:gdLst/>
              <a:ahLst/>
              <a:cxnLst/>
              <a:rect l="l" t="t" r="r" b="b"/>
              <a:pathLst>
                <a:path w="1005204" h="727075">
                  <a:moveTo>
                    <a:pt x="641464" y="0"/>
                  </a:moveTo>
                  <a:lnTo>
                    <a:pt x="641464" y="181686"/>
                  </a:lnTo>
                  <a:lnTo>
                    <a:pt x="0" y="181686"/>
                  </a:lnTo>
                  <a:lnTo>
                    <a:pt x="0" y="545045"/>
                  </a:lnTo>
                  <a:lnTo>
                    <a:pt x="641464" y="545045"/>
                  </a:lnTo>
                  <a:lnTo>
                    <a:pt x="641464" y="726732"/>
                  </a:lnTo>
                  <a:lnTo>
                    <a:pt x="1004836" y="363359"/>
                  </a:lnTo>
                  <a:lnTo>
                    <a:pt x="641464" y="0"/>
                  </a:lnTo>
                  <a:close/>
                </a:path>
              </a:pathLst>
            </a:custGeom>
            <a:solidFill>
              <a:srgbClr val="83838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0" name="object 10"/>
            <p:cNvSpPr/>
            <p:nvPr/>
          </p:nvSpPr>
          <p:spPr>
            <a:xfrm>
              <a:off x="3452431" y="2374074"/>
              <a:ext cx="1005205" cy="727075"/>
            </a:xfrm>
            <a:custGeom>
              <a:avLst/>
              <a:gdLst/>
              <a:ahLst/>
              <a:cxnLst/>
              <a:rect l="l" t="t" r="r" b="b"/>
              <a:pathLst>
                <a:path w="1005204" h="727075">
                  <a:moveTo>
                    <a:pt x="0" y="181681"/>
                  </a:moveTo>
                  <a:lnTo>
                    <a:pt x="641474" y="181681"/>
                  </a:lnTo>
                  <a:lnTo>
                    <a:pt x="641474" y="0"/>
                  </a:lnTo>
                  <a:lnTo>
                    <a:pt x="1004830" y="363361"/>
                  </a:lnTo>
                  <a:lnTo>
                    <a:pt x="641474" y="726723"/>
                  </a:lnTo>
                  <a:lnTo>
                    <a:pt x="641474" y="545043"/>
                  </a:lnTo>
                  <a:lnTo>
                    <a:pt x="0" y="545043"/>
                  </a:lnTo>
                  <a:lnTo>
                    <a:pt x="0" y="181681"/>
                  </a:lnTo>
                  <a:close/>
                </a:path>
              </a:pathLst>
            </a:custGeom>
            <a:ln w="12700">
              <a:solidFill>
                <a:srgbClr val="343434"/>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TL;DR:</a:t>
            </a:r>
            <a:r>
              <a:rPr spc="-215" dirty="0"/>
              <a:t> </a:t>
            </a:r>
            <a:r>
              <a:rPr spc="-30" dirty="0"/>
              <a:t>What’s</a:t>
            </a:r>
            <a:r>
              <a:rPr spc="-204" dirty="0"/>
              <a:t> </a:t>
            </a:r>
            <a:r>
              <a:rPr spc="-25" dirty="0"/>
              <a:t>Possible?</a:t>
            </a:r>
            <a:endParaRPr spc="-25" dirty="0"/>
          </a:p>
        </p:txBody>
      </p:sp>
      <p:sp>
        <p:nvSpPr>
          <p:cNvPr id="16" name="object 1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12" name="object 12"/>
          <p:cNvSpPr txBox="1"/>
          <p:nvPr/>
        </p:nvSpPr>
        <p:spPr>
          <a:xfrm>
            <a:off x="5420105" y="1912619"/>
            <a:ext cx="1616075" cy="1320800"/>
          </a:xfrm>
          <a:prstGeom prst="rect">
            <a:avLst/>
          </a:prstGeom>
        </p:spPr>
        <p:txBody>
          <a:bodyPr vert="horz" wrap="square" lIns="0" tIns="63500" rIns="0" bIns="0" rtlCol="0">
            <a:spAutoFit/>
          </a:bodyPr>
          <a:lstStyle/>
          <a:p>
            <a:pPr marL="12700">
              <a:lnSpc>
                <a:spcPct val="100000"/>
              </a:lnSpc>
              <a:spcBef>
                <a:spcPts val="500"/>
              </a:spcBef>
            </a:pPr>
            <a:r>
              <a:rPr sz="4000" spc="-20" dirty="0">
                <a:latin typeface="Times New Roman" panose="02020603050405020304" charset="0"/>
                <a:ea typeface="Times New Roman" panose="02020603050405020304" charset="0"/>
                <a:cs typeface="Times New Roman" panose="02020603050405020304" charset="0"/>
              </a:rPr>
              <a:t>UXSS</a:t>
            </a:r>
            <a:endParaRPr sz="4000">
              <a:latin typeface="Times New Roman" panose="02020603050405020304" charset="0"/>
              <a:ea typeface="Times New Roman" panose="02020603050405020304" charset="0"/>
              <a:cs typeface="Times New Roman" panose="02020603050405020304" charset="0"/>
            </a:endParaRPr>
          </a:p>
          <a:p>
            <a:pPr marL="12700">
              <a:lnSpc>
                <a:spcPct val="100000"/>
              </a:lnSpc>
              <a:spcBef>
                <a:spcPts val="200"/>
              </a:spcBef>
            </a:pPr>
            <a:r>
              <a:rPr sz="2000" spc="-10" dirty="0">
                <a:latin typeface="Times New Roman" panose="02020603050405020304" charset="0"/>
                <a:ea typeface="Times New Roman" panose="02020603050405020304" charset="0"/>
                <a:cs typeface="Times New Roman" panose="02020603050405020304" charset="0"/>
              </a:rPr>
              <a:t>(universal</a:t>
            </a:r>
            <a:r>
              <a:rPr sz="2000" spc="-35" dirty="0">
                <a:latin typeface="Times New Roman" panose="02020603050405020304" charset="0"/>
                <a:ea typeface="Times New Roman" panose="02020603050405020304" charset="0"/>
                <a:cs typeface="Times New Roman" panose="02020603050405020304" charset="0"/>
              </a:rPr>
              <a:t> </a:t>
            </a:r>
            <a:r>
              <a:rPr sz="2000" spc="-20" dirty="0">
                <a:latin typeface="Times New Roman" panose="02020603050405020304" charset="0"/>
                <a:ea typeface="Times New Roman" panose="02020603050405020304" charset="0"/>
                <a:cs typeface="Times New Roman" panose="02020603050405020304" charset="0"/>
              </a:rPr>
              <a:t>cross</a:t>
            </a:r>
            <a:endParaRPr sz="2000">
              <a:latin typeface="Times New Roman" panose="02020603050405020304" charset="0"/>
              <a:ea typeface="Times New Roman" panose="02020603050405020304" charset="0"/>
              <a:cs typeface="Times New Roman" panose="02020603050405020304" charset="0"/>
            </a:endParaRPr>
          </a:p>
          <a:p>
            <a:pPr marL="12700">
              <a:lnSpc>
                <a:spcPct val="100000"/>
              </a:lnSpc>
            </a:pPr>
            <a:r>
              <a:rPr sz="2000" spc="-10" dirty="0">
                <a:latin typeface="Times New Roman" panose="02020603050405020304" charset="0"/>
                <a:ea typeface="Times New Roman" panose="02020603050405020304" charset="0"/>
                <a:cs typeface="Times New Roman" panose="02020603050405020304" charset="0"/>
              </a:rPr>
              <a:t>-</a:t>
            </a:r>
            <a:r>
              <a:rPr sz="2000" dirty="0">
                <a:latin typeface="Times New Roman" panose="02020603050405020304" charset="0"/>
                <a:ea typeface="Times New Roman" panose="02020603050405020304" charset="0"/>
                <a:cs typeface="Times New Roman" panose="02020603050405020304" charset="0"/>
              </a:rPr>
              <a:t>site</a:t>
            </a:r>
            <a:r>
              <a:rPr sz="2000" spc="-45" dirty="0">
                <a:latin typeface="Times New Roman" panose="02020603050405020304" charset="0"/>
                <a:ea typeface="Times New Roman" panose="02020603050405020304" charset="0"/>
                <a:cs typeface="Times New Roman" panose="02020603050405020304" charset="0"/>
              </a:rPr>
              <a:t> </a:t>
            </a:r>
            <a:r>
              <a:rPr sz="2000" spc="-10" dirty="0">
                <a:latin typeface="Times New Roman" panose="02020603050405020304" charset="0"/>
                <a:ea typeface="Times New Roman" panose="02020603050405020304" charset="0"/>
                <a:cs typeface="Times New Roman" panose="02020603050405020304" charset="0"/>
              </a:rPr>
              <a:t>scripting)</a:t>
            </a:r>
            <a:endParaRPr sz="2000">
              <a:latin typeface="Times New Roman" panose="02020603050405020304" charset="0"/>
              <a:ea typeface="Times New Roman" panose="02020603050405020304" charset="0"/>
              <a:cs typeface="Times New Roman" panose="02020603050405020304" charset="0"/>
            </a:endParaRPr>
          </a:p>
        </p:txBody>
      </p:sp>
      <p:sp>
        <p:nvSpPr>
          <p:cNvPr id="13" name="object 13"/>
          <p:cNvSpPr txBox="1"/>
          <p:nvPr/>
        </p:nvSpPr>
        <p:spPr>
          <a:xfrm>
            <a:off x="7687310" y="1771650"/>
            <a:ext cx="1391285" cy="1243330"/>
          </a:xfrm>
          <a:prstGeom prst="rect">
            <a:avLst/>
          </a:prstGeom>
        </p:spPr>
        <p:txBody>
          <a:bodyPr vert="horz" wrap="square" lIns="0" tIns="12700" rIns="0" bIns="0" rtlCol="0">
            <a:spAutoFit/>
          </a:bodyPr>
          <a:lstStyle/>
          <a:p>
            <a:pPr marL="12700" marR="5080">
              <a:lnSpc>
                <a:spcPct val="100000"/>
              </a:lnSpc>
              <a:spcBef>
                <a:spcPts val="100"/>
              </a:spcBef>
            </a:pPr>
            <a:r>
              <a:rPr sz="4000" spc="-10" dirty="0">
                <a:latin typeface="Times New Roman" panose="02020603050405020304" charset="0"/>
                <a:ea typeface="Times New Roman" panose="02020603050405020304" charset="0"/>
                <a:cs typeface="Times New Roman" panose="02020603050405020304" charset="0"/>
              </a:rPr>
              <a:t>Steal Coins</a:t>
            </a:r>
            <a:endParaRPr sz="4000">
              <a:latin typeface="Times New Roman" panose="02020603050405020304" charset="0"/>
              <a:ea typeface="Times New Roman" panose="02020603050405020304" charset="0"/>
              <a:cs typeface="Times New Roman" panose="02020603050405020304" charset="0"/>
            </a:endParaRPr>
          </a:p>
        </p:txBody>
      </p:sp>
      <p:sp>
        <p:nvSpPr>
          <p:cNvPr id="14" name="object 14"/>
          <p:cNvSpPr txBox="1"/>
          <p:nvPr/>
        </p:nvSpPr>
        <p:spPr>
          <a:xfrm>
            <a:off x="9664865" y="1963419"/>
            <a:ext cx="2177415" cy="1244600"/>
          </a:xfrm>
          <a:prstGeom prst="rect">
            <a:avLst/>
          </a:prstGeom>
        </p:spPr>
        <p:txBody>
          <a:bodyPr vert="horz" wrap="square" lIns="0" tIns="12700" rIns="0" bIns="0" rtlCol="0">
            <a:spAutoFit/>
          </a:bodyPr>
          <a:lstStyle/>
          <a:p>
            <a:pPr marL="12700" marR="5080">
              <a:lnSpc>
                <a:spcPct val="100000"/>
              </a:lnSpc>
              <a:spcBef>
                <a:spcPts val="100"/>
              </a:spcBef>
            </a:pPr>
            <a:r>
              <a:rPr sz="4000" spc="-10" dirty="0">
                <a:latin typeface="Times New Roman" panose="02020603050405020304" charset="0"/>
                <a:ea typeface="Times New Roman" panose="02020603050405020304" charset="0"/>
                <a:cs typeface="Times New Roman" panose="02020603050405020304" charset="0"/>
              </a:rPr>
              <a:t>Steal </a:t>
            </a:r>
            <a:r>
              <a:rPr sz="4000" spc="-35" dirty="0">
                <a:latin typeface="Times New Roman" panose="02020603050405020304" charset="0"/>
                <a:ea typeface="Times New Roman" panose="02020603050405020304" charset="0"/>
                <a:cs typeface="Times New Roman" panose="02020603050405020304" charset="0"/>
              </a:rPr>
              <a:t>Passwords</a:t>
            </a:r>
            <a:endParaRPr sz="4000">
              <a:latin typeface="Times New Roman" panose="02020603050405020304" charset="0"/>
              <a:ea typeface="Times New Roman" panose="02020603050405020304" charset="0"/>
              <a:cs typeface="Times New Roman" panose="02020603050405020304" charset="0"/>
            </a:endParaRPr>
          </a:p>
        </p:txBody>
      </p:sp>
      <p:sp>
        <p:nvSpPr>
          <p:cNvPr id="15" name="object 15"/>
          <p:cNvSpPr txBox="1"/>
          <p:nvPr/>
        </p:nvSpPr>
        <p:spPr>
          <a:xfrm>
            <a:off x="1163955" y="2378075"/>
            <a:ext cx="1320165" cy="628015"/>
          </a:xfrm>
          <a:prstGeom prst="rect">
            <a:avLst/>
          </a:prstGeom>
        </p:spPr>
        <p:txBody>
          <a:bodyPr vert="horz" wrap="square" lIns="0" tIns="12700" rIns="0" bIns="0" rtlCol="0">
            <a:spAutoFit/>
          </a:bodyPr>
          <a:lstStyle/>
          <a:p>
            <a:pPr marL="12700">
              <a:lnSpc>
                <a:spcPct val="100000"/>
              </a:lnSpc>
              <a:spcBef>
                <a:spcPts val="100"/>
              </a:spcBef>
            </a:pPr>
            <a:r>
              <a:rPr sz="4000" spc="-10" dirty="0">
                <a:latin typeface="Times New Roman" panose="02020603050405020304" charset="0"/>
                <a:ea typeface="Times New Roman" panose="02020603050405020304" charset="0"/>
                <a:cs typeface="Times New Roman" panose="02020603050405020304" charset="0"/>
              </a:rPr>
              <a:t>Visit</a:t>
            </a:r>
            <a:endParaRPr sz="40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②</a:t>
            </a:r>
            <a:r>
              <a:rPr spc="-250" dirty="0">
                <a:latin typeface="UKIJ CJK"/>
                <a:cs typeface="UKIJ CJK"/>
              </a:rPr>
              <a:t> </a:t>
            </a:r>
            <a:r>
              <a:rPr spc="-20" dirty="0"/>
              <a:t>Extension</a:t>
            </a:r>
            <a:r>
              <a:rPr spc="-90" dirty="0"/>
              <a:t> </a:t>
            </a:r>
            <a:r>
              <a:rPr spc="-35" dirty="0"/>
              <a:t>Storage</a:t>
            </a:r>
            <a:endParaRPr spc="-3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2" name="object 22"/>
          <p:cNvGrpSpPr/>
          <p:nvPr/>
        </p:nvGrpSpPr>
        <p:grpSpPr>
          <a:xfrm>
            <a:off x="2803732" y="2258567"/>
            <a:ext cx="5285740" cy="2660650"/>
            <a:chOff x="2803732" y="2258567"/>
            <a:chExt cx="5285740" cy="2660650"/>
          </a:xfrm>
        </p:grpSpPr>
        <p:pic>
          <p:nvPicPr>
            <p:cNvPr id="23" name="object 23"/>
            <p:cNvPicPr/>
            <p:nvPr/>
          </p:nvPicPr>
          <p:blipFill>
            <a:blip r:embed="rId3" cstate="print"/>
            <a:stretch>
              <a:fillRect/>
            </a:stretch>
          </p:blipFill>
          <p:spPr>
            <a:xfrm>
              <a:off x="7845551" y="2258567"/>
              <a:ext cx="243840" cy="243839"/>
            </a:xfrm>
            <a:prstGeom prst="rect">
              <a:avLst/>
            </a:prstGeom>
          </p:spPr>
        </p:pic>
        <p:sp>
          <p:nvSpPr>
            <p:cNvPr id="24" name="object 24"/>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txBox="1"/>
          <p:nvPr/>
        </p:nvSpPr>
        <p:spPr>
          <a:xfrm>
            <a:off x="9103995" y="1200150"/>
            <a:ext cx="2565400"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txBox="1"/>
          <p:nvPr/>
        </p:nvSpPr>
        <p:spPr>
          <a:xfrm>
            <a:off x="3559225"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6" name="object 36"/>
          <p:cNvGrpSpPr/>
          <p:nvPr/>
        </p:nvGrpSpPr>
        <p:grpSpPr>
          <a:xfrm>
            <a:off x="4021378" y="1453346"/>
            <a:ext cx="4239895" cy="1612265"/>
            <a:chOff x="4021378" y="1453346"/>
            <a:chExt cx="4239895" cy="1612265"/>
          </a:xfrm>
        </p:grpSpPr>
        <p:sp>
          <p:nvSpPr>
            <p:cNvPr id="37" name="object 37"/>
            <p:cNvSpPr/>
            <p:nvPr/>
          </p:nvSpPr>
          <p:spPr>
            <a:xfrm>
              <a:off x="4021378" y="2281326"/>
              <a:ext cx="1492250" cy="784225"/>
            </a:xfrm>
            <a:custGeom>
              <a:avLst/>
              <a:gdLst/>
              <a:ahLst/>
              <a:cxnLst/>
              <a:rect l="l" t="t" r="r" b="b"/>
              <a:pathLst>
                <a:path w="1492250" h="784225">
                  <a:moveTo>
                    <a:pt x="1320215" y="57150"/>
                  </a:moveTo>
                  <a:lnTo>
                    <a:pt x="0" y="57150"/>
                  </a:lnTo>
                  <a:lnTo>
                    <a:pt x="0" y="783958"/>
                  </a:lnTo>
                  <a:lnTo>
                    <a:pt x="57150" y="783958"/>
                  </a:lnTo>
                  <a:lnTo>
                    <a:pt x="57150" y="114300"/>
                  </a:lnTo>
                  <a:lnTo>
                    <a:pt x="28575" y="114300"/>
                  </a:lnTo>
                  <a:lnTo>
                    <a:pt x="57150" y="85725"/>
                  </a:lnTo>
                  <a:lnTo>
                    <a:pt x="1320215" y="85725"/>
                  </a:lnTo>
                  <a:lnTo>
                    <a:pt x="1320215" y="57150"/>
                  </a:lnTo>
                  <a:close/>
                </a:path>
                <a:path w="1492250" h="784225">
                  <a:moveTo>
                    <a:pt x="1320215" y="0"/>
                  </a:moveTo>
                  <a:lnTo>
                    <a:pt x="1320215" y="171450"/>
                  </a:lnTo>
                  <a:lnTo>
                    <a:pt x="1434515" y="114300"/>
                  </a:lnTo>
                  <a:lnTo>
                    <a:pt x="1348790" y="114300"/>
                  </a:lnTo>
                  <a:lnTo>
                    <a:pt x="1348790" y="57150"/>
                  </a:lnTo>
                  <a:lnTo>
                    <a:pt x="1434515" y="57150"/>
                  </a:lnTo>
                  <a:lnTo>
                    <a:pt x="1320215" y="0"/>
                  </a:lnTo>
                  <a:close/>
                </a:path>
                <a:path w="1492250" h="784225">
                  <a:moveTo>
                    <a:pt x="57150" y="85725"/>
                  </a:moveTo>
                  <a:lnTo>
                    <a:pt x="28575" y="114300"/>
                  </a:lnTo>
                  <a:lnTo>
                    <a:pt x="57150" y="114300"/>
                  </a:lnTo>
                  <a:lnTo>
                    <a:pt x="57150" y="85725"/>
                  </a:lnTo>
                  <a:close/>
                </a:path>
                <a:path w="1492250" h="784225">
                  <a:moveTo>
                    <a:pt x="1320215" y="85725"/>
                  </a:moveTo>
                  <a:lnTo>
                    <a:pt x="57150" y="85725"/>
                  </a:lnTo>
                  <a:lnTo>
                    <a:pt x="57150" y="114300"/>
                  </a:lnTo>
                  <a:lnTo>
                    <a:pt x="1320215" y="114300"/>
                  </a:lnTo>
                  <a:lnTo>
                    <a:pt x="1320215" y="85725"/>
                  </a:lnTo>
                  <a:close/>
                </a:path>
                <a:path w="1492250" h="784225">
                  <a:moveTo>
                    <a:pt x="1434515" y="57150"/>
                  </a:moveTo>
                  <a:lnTo>
                    <a:pt x="1348790" y="57150"/>
                  </a:lnTo>
                  <a:lnTo>
                    <a:pt x="1348790" y="114300"/>
                  </a:lnTo>
                  <a:lnTo>
                    <a:pt x="1434515" y="114300"/>
                  </a:lnTo>
                  <a:lnTo>
                    <a:pt x="1491665" y="85725"/>
                  </a:lnTo>
                  <a:lnTo>
                    <a:pt x="1434515"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p:nvPr/>
          </p:nvSpPr>
          <p:spPr>
            <a:xfrm>
              <a:off x="5608525" y="1472468"/>
              <a:ext cx="2637155" cy="1024255"/>
            </a:xfrm>
            <a:custGeom>
              <a:avLst/>
              <a:gdLst/>
              <a:ahLst/>
              <a:cxnLst/>
              <a:rect l="l" t="t" r="r" b="b"/>
              <a:pathLst>
                <a:path w="2637154" h="1024255">
                  <a:moveTo>
                    <a:pt x="962977" y="0"/>
                  </a:moveTo>
                  <a:lnTo>
                    <a:pt x="911183" y="299"/>
                  </a:lnTo>
                  <a:lnTo>
                    <a:pt x="860139" y="1267"/>
                  </a:lnTo>
                  <a:lnTo>
                    <a:pt x="809925" y="3006"/>
                  </a:lnTo>
                  <a:lnTo>
                    <a:pt x="760623" y="5621"/>
                  </a:lnTo>
                  <a:lnTo>
                    <a:pt x="665895" y="12709"/>
                  </a:lnTo>
                  <a:lnTo>
                    <a:pt x="615868" y="15566"/>
                  </a:lnTo>
                  <a:lnTo>
                    <a:pt x="562976" y="17812"/>
                  </a:lnTo>
                  <a:lnTo>
                    <a:pt x="507959" y="19470"/>
                  </a:lnTo>
                  <a:lnTo>
                    <a:pt x="451558" y="20565"/>
                  </a:lnTo>
                  <a:lnTo>
                    <a:pt x="394513" y="21123"/>
                  </a:lnTo>
                  <a:lnTo>
                    <a:pt x="337567" y="21169"/>
                  </a:lnTo>
                  <a:lnTo>
                    <a:pt x="281459" y="20726"/>
                  </a:lnTo>
                  <a:lnTo>
                    <a:pt x="226931" y="19821"/>
                  </a:lnTo>
                  <a:lnTo>
                    <a:pt x="174723" y="18477"/>
                  </a:lnTo>
                  <a:lnTo>
                    <a:pt x="125576" y="16719"/>
                  </a:lnTo>
                  <a:lnTo>
                    <a:pt x="80230" y="14573"/>
                  </a:lnTo>
                  <a:lnTo>
                    <a:pt x="39428" y="12064"/>
                  </a:lnTo>
                  <a:lnTo>
                    <a:pt x="3909" y="9215"/>
                  </a:lnTo>
                  <a:lnTo>
                    <a:pt x="2400" y="47990"/>
                  </a:lnTo>
                  <a:lnTo>
                    <a:pt x="2335" y="93260"/>
                  </a:lnTo>
                  <a:lnTo>
                    <a:pt x="3299" y="143682"/>
                  </a:lnTo>
                  <a:lnTo>
                    <a:pt x="8202" y="312413"/>
                  </a:lnTo>
                  <a:lnTo>
                    <a:pt x="9121" y="369996"/>
                  </a:lnTo>
                  <a:lnTo>
                    <a:pt x="8989" y="426009"/>
                  </a:lnTo>
                  <a:lnTo>
                    <a:pt x="7390" y="479108"/>
                  </a:lnTo>
                  <a:lnTo>
                    <a:pt x="758" y="574314"/>
                  </a:lnTo>
                  <a:lnTo>
                    <a:pt x="0" y="620914"/>
                  </a:lnTo>
                  <a:lnTo>
                    <a:pt x="1000" y="667785"/>
                  </a:lnTo>
                  <a:lnTo>
                    <a:pt x="3125" y="714967"/>
                  </a:lnTo>
                  <a:lnTo>
                    <a:pt x="8205" y="810421"/>
                  </a:lnTo>
                  <a:lnTo>
                    <a:pt x="9891" y="858771"/>
                  </a:lnTo>
                  <a:lnTo>
                    <a:pt x="10160" y="907589"/>
                  </a:lnTo>
                  <a:lnTo>
                    <a:pt x="8378" y="956915"/>
                  </a:lnTo>
                  <a:lnTo>
                    <a:pt x="3909" y="1006787"/>
                  </a:lnTo>
                  <a:lnTo>
                    <a:pt x="38629" y="1011007"/>
                  </a:lnTo>
                  <a:lnTo>
                    <a:pt x="76153" y="1013387"/>
                  </a:lnTo>
                  <a:lnTo>
                    <a:pt x="116318" y="1014226"/>
                  </a:lnTo>
                  <a:lnTo>
                    <a:pt x="158963" y="1013820"/>
                  </a:lnTo>
                  <a:lnTo>
                    <a:pt x="203924" y="1012467"/>
                  </a:lnTo>
                  <a:lnTo>
                    <a:pt x="251041" y="1010465"/>
                  </a:lnTo>
                  <a:lnTo>
                    <a:pt x="351089" y="1005704"/>
                  </a:lnTo>
                  <a:lnTo>
                    <a:pt x="403696" y="1003539"/>
                  </a:lnTo>
                  <a:lnTo>
                    <a:pt x="457810" y="1001916"/>
                  </a:lnTo>
                  <a:lnTo>
                    <a:pt x="513267" y="1001132"/>
                  </a:lnTo>
                  <a:lnTo>
                    <a:pt x="569905" y="1001484"/>
                  </a:lnTo>
                  <a:lnTo>
                    <a:pt x="627563" y="1003270"/>
                  </a:lnTo>
                  <a:lnTo>
                    <a:pt x="686077" y="1006787"/>
                  </a:lnTo>
                  <a:lnTo>
                    <a:pt x="756318" y="1012080"/>
                  </a:lnTo>
                  <a:lnTo>
                    <a:pt x="818212" y="1016500"/>
                  </a:lnTo>
                  <a:lnTo>
                    <a:pt x="873358" y="1019985"/>
                  </a:lnTo>
                  <a:lnTo>
                    <a:pt x="923353" y="1022474"/>
                  </a:lnTo>
                  <a:lnTo>
                    <a:pt x="969795" y="1023905"/>
                  </a:lnTo>
                  <a:lnTo>
                    <a:pt x="1014281" y="1024215"/>
                  </a:lnTo>
                  <a:lnTo>
                    <a:pt x="1058409" y="1023342"/>
                  </a:lnTo>
                  <a:lnTo>
                    <a:pt x="1103776" y="1021225"/>
                  </a:lnTo>
                  <a:lnTo>
                    <a:pt x="1151981" y="1017802"/>
                  </a:lnTo>
                  <a:lnTo>
                    <a:pt x="1204620" y="1013010"/>
                  </a:lnTo>
                  <a:lnTo>
                    <a:pt x="1263292" y="1006787"/>
                  </a:lnTo>
                  <a:lnTo>
                    <a:pt x="1314027" y="1001877"/>
                  </a:lnTo>
                  <a:lnTo>
                    <a:pt x="1361516" y="998748"/>
                  </a:lnTo>
                  <a:lnTo>
                    <a:pt x="1406631" y="997138"/>
                  </a:lnTo>
                  <a:lnTo>
                    <a:pt x="1450246" y="996783"/>
                  </a:lnTo>
                  <a:lnTo>
                    <a:pt x="1493232" y="997421"/>
                  </a:lnTo>
                  <a:lnTo>
                    <a:pt x="1536464" y="998791"/>
                  </a:lnTo>
                  <a:lnTo>
                    <a:pt x="1676349" y="1004658"/>
                  </a:lnTo>
                  <a:lnTo>
                    <a:pt x="1729284" y="1006326"/>
                  </a:lnTo>
                  <a:lnTo>
                    <a:pt x="1786826" y="1007411"/>
                  </a:lnTo>
                  <a:lnTo>
                    <a:pt x="1849848" y="1007653"/>
                  </a:lnTo>
                  <a:lnTo>
                    <a:pt x="1983516" y="1005937"/>
                  </a:lnTo>
                  <a:lnTo>
                    <a:pt x="2041775" y="1006044"/>
                  </a:lnTo>
                  <a:lnTo>
                    <a:pt x="2094981" y="1006903"/>
                  </a:lnTo>
                  <a:lnTo>
                    <a:pt x="2144117" y="1008307"/>
                  </a:lnTo>
                  <a:lnTo>
                    <a:pt x="2190164" y="1010048"/>
                  </a:lnTo>
                  <a:lnTo>
                    <a:pt x="2276921" y="1013717"/>
                  </a:lnTo>
                  <a:lnTo>
                    <a:pt x="2319594" y="1015230"/>
                  </a:lnTo>
                  <a:lnTo>
                    <a:pt x="2363106" y="1016254"/>
                  </a:lnTo>
                  <a:lnTo>
                    <a:pt x="2408440" y="1016581"/>
                  </a:lnTo>
                  <a:lnTo>
                    <a:pt x="2456577" y="1016005"/>
                  </a:lnTo>
                  <a:lnTo>
                    <a:pt x="2508499" y="1014318"/>
                  </a:lnTo>
                  <a:lnTo>
                    <a:pt x="2565189" y="1011315"/>
                  </a:lnTo>
                  <a:lnTo>
                    <a:pt x="2627628" y="1006787"/>
                  </a:lnTo>
                  <a:lnTo>
                    <a:pt x="2628162" y="970049"/>
                  </a:lnTo>
                  <a:lnTo>
                    <a:pt x="2629626" y="931402"/>
                  </a:lnTo>
                  <a:lnTo>
                    <a:pt x="2633769" y="846861"/>
                  </a:lnTo>
                  <a:lnTo>
                    <a:pt x="2635662" y="800211"/>
                  </a:lnTo>
                  <a:lnTo>
                    <a:pt x="2636913" y="750134"/>
                  </a:lnTo>
                  <a:lnTo>
                    <a:pt x="2637127" y="696254"/>
                  </a:lnTo>
                  <a:lnTo>
                    <a:pt x="2635914" y="638189"/>
                  </a:lnTo>
                  <a:lnTo>
                    <a:pt x="2632878" y="575563"/>
                  </a:lnTo>
                  <a:lnTo>
                    <a:pt x="2622556" y="443111"/>
                  </a:lnTo>
                  <a:lnTo>
                    <a:pt x="2619976" y="387337"/>
                  </a:lnTo>
                  <a:lnTo>
                    <a:pt x="2619376" y="338507"/>
                  </a:lnTo>
                  <a:lnTo>
                    <a:pt x="2620245" y="294457"/>
                  </a:lnTo>
                  <a:lnTo>
                    <a:pt x="2622070" y="253018"/>
                  </a:lnTo>
                  <a:lnTo>
                    <a:pt x="2626542" y="169317"/>
                  </a:lnTo>
                  <a:lnTo>
                    <a:pt x="2628166" y="122722"/>
                  </a:lnTo>
                  <a:lnTo>
                    <a:pt x="2628698" y="70077"/>
                  </a:lnTo>
                  <a:lnTo>
                    <a:pt x="2627628" y="9215"/>
                  </a:lnTo>
                  <a:lnTo>
                    <a:pt x="2578410" y="11516"/>
                  </a:lnTo>
                  <a:lnTo>
                    <a:pt x="2526547" y="13391"/>
                  </a:lnTo>
                  <a:lnTo>
                    <a:pt x="2472706" y="14853"/>
                  </a:lnTo>
                  <a:lnTo>
                    <a:pt x="2417551" y="15912"/>
                  </a:lnTo>
                  <a:lnTo>
                    <a:pt x="2361746" y="16580"/>
                  </a:lnTo>
                  <a:lnTo>
                    <a:pt x="2305956" y="16868"/>
                  </a:lnTo>
                  <a:lnTo>
                    <a:pt x="2250846" y="16788"/>
                  </a:lnTo>
                  <a:lnTo>
                    <a:pt x="2197082" y="16351"/>
                  </a:lnTo>
                  <a:lnTo>
                    <a:pt x="2145327" y="15569"/>
                  </a:lnTo>
                  <a:lnTo>
                    <a:pt x="2096246" y="14452"/>
                  </a:lnTo>
                  <a:lnTo>
                    <a:pt x="2050504" y="13014"/>
                  </a:lnTo>
                  <a:lnTo>
                    <a:pt x="2008767" y="11264"/>
                  </a:lnTo>
                  <a:lnTo>
                    <a:pt x="1971698" y="9215"/>
                  </a:lnTo>
                  <a:lnTo>
                    <a:pt x="1929904" y="7188"/>
                  </a:lnTo>
                  <a:lnTo>
                    <a:pt x="1886074" y="6162"/>
                  </a:lnTo>
                  <a:lnTo>
                    <a:pt x="1840175" y="5939"/>
                  </a:lnTo>
                  <a:lnTo>
                    <a:pt x="1792174" y="6321"/>
                  </a:lnTo>
                  <a:lnTo>
                    <a:pt x="1578475" y="9914"/>
                  </a:lnTo>
                  <a:lnTo>
                    <a:pt x="1519459" y="10335"/>
                  </a:lnTo>
                  <a:lnTo>
                    <a:pt x="1458139" y="10168"/>
                  </a:lnTo>
                  <a:lnTo>
                    <a:pt x="1394483" y="9215"/>
                  </a:lnTo>
                  <a:lnTo>
                    <a:pt x="1339640" y="7901"/>
                  </a:lnTo>
                  <a:lnTo>
                    <a:pt x="1176007" y="3408"/>
                  </a:lnTo>
                  <a:lnTo>
                    <a:pt x="1068484" y="990"/>
                  </a:lnTo>
                  <a:lnTo>
                    <a:pt x="1015438" y="264"/>
                  </a:lnTo>
                  <a:lnTo>
                    <a:pt x="962977"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p:nvPr/>
          </p:nvSpPr>
          <p:spPr>
            <a:xfrm>
              <a:off x="5604656" y="1472396"/>
              <a:ext cx="2637790" cy="1021080"/>
            </a:xfrm>
            <a:custGeom>
              <a:avLst/>
              <a:gdLst/>
              <a:ahLst/>
              <a:cxnLst/>
              <a:rect l="l" t="t" r="r" b="b"/>
              <a:pathLst>
                <a:path w="2637790" h="1021080">
                  <a:moveTo>
                    <a:pt x="7778" y="9287"/>
                  </a:moveTo>
                  <a:lnTo>
                    <a:pt x="70680" y="14850"/>
                  </a:lnTo>
                  <a:lnTo>
                    <a:pt x="126352" y="18748"/>
                  </a:lnTo>
                  <a:lnTo>
                    <a:pt x="176507" y="21166"/>
                  </a:lnTo>
                  <a:lnTo>
                    <a:pt x="222862" y="22288"/>
                  </a:lnTo>
                  <a:lnTo>
                    <a:pt x="267131" y="22296"/>
                  </a:lnTo>
                  <a:lnTo>
                    <a:pt x="311029" y="21376"/>
                  </a:lnTo>
                  <a:lnTo>
                    <a:pt x="356272" y="19712"/>
                  </a:lnTo>
                  <a:lnTo>
                    <a:pt x="404575" y="17487"/>
                  </a:lnTo>
                  <a:lnTo>
                    <a:pt x="457653" y="14885"/>
                  </a:lnTo>
                  <a:lnTo>
                    <a:pt x="517222" y="12090"/>
                  </a:lnTo>
                  <a:lnTo>
                    <a:pt x="584996" y="9287"/>
                  </a:lnTo>
                  <a:lnTo>
                    <a:pt x="648624" y="7718"/>
                  </a:lnTo>
                  <a:lnTo>
                    <a:pt x="707207" y="7780"/>
                  </a:lnTo>
                  <a:lnTo>
                    <a:pt x="761532" y="9067"/>
                  </a:lnTo>
                  <a:lnTo>
                    <a:pt x="812384" y="11178"/>
                  </a:lnTo>
                  <a:lnTo>
                    <a:pt x="860550" y="13708"/>
                  </a:lnTo>
                  <a:lnTo>
                    <a:pt x="906813" y="16255"/>
                  </a:lnTo>
                  <a:lnTo>
                    <a:pt x="951960" y="18414"/>
                  </a:lnTo>
                  <a:lnTo>
                    <a:pt x="996777" y="19783"/>
                  </a:lnTo>
                  <a:lnTo>
                    <a:pt x="1042048" y="19958"/>
                  </a:lnTo>
                  <a:lnTo>
                    <a:pt x="1088560" y="18536"/>
                  </a:lnTo>
                  <a:lnTo>
                    <a:pt x="1137099" y="15113"/>
                  </a:lnTo>
                  <a:lnTo>
                    <a:pt x="1188448" y="9287"/>
                  </a:lnTo>
                  <a:lnTo>
                    <a:pt x="1242330" y="3648"/>
                  </a:lnTo>
                  <a:lnTo>
                    <a:pt x="1297539" y="721"/>
                  </a:lnTo>
                  <a:lnTo>
                    <a:pt x="1353481" y="0"/>
                  </a:lnTo>
                  <a:lnTo>
                    <a:pt x="1409561" y="978"/>
                  </a:lnTo>
                  <a:lnTo>
                    <a:pt x="1465186" y="3149"/>
                  </a:lnTo>
                  <a:lnTo>
                    <a:pt x="1519762" y="6009"/>
                  </a:lnTo>
                  <a:lnTo>
                    <a:pt x="1572695" y="9051"/>
                  </a:lnTo>
                  <a:lnTo>
                    <a:pt x="1623389" y="11769"/>
                  </a:lnTo>
                  <a:lnTo>
                    <a:pt x="1671252" y="13658"/>
                  </a:lnTo>
                  <a:lnTo>
                    <a:pt x="1715689" y="14211"/>
                  </a:lnTo>
                  <a:lnTo>
                    <a:pt x="1756106" y="12922"/>
                  </a:lnTo>
                  <a:lnTo>
                    <a:pt x="1791909" y="9287"/>
                  </a:lnTo>
                  <a:lnTo>
                    <a:pt x="1817009" y="6447"/>
                  </a:lnTo>
                  <a:lnTo>
                    <a:pt x="1845284" y="4837"/>
                  </a:lnTo>
                  <a:lnTo>
                    <a:pt x="1876705" y="4283"/>
                  </a:lnTo>
                  <a:lnTo>
                    <a:pt x="1911245" y="4609"/>
                  </a:lnTo>
                  <a:lnTo>
                    <a:pt x="1948876" y="5641"/>
                  </a:lnTo>
                  <a:lnTo>
                    <a:pt x="1989571" y="7202"/>
                  </a:lnTo>
                  <a:lnTo>
                    <a:pt x="2033301" y="9119"/>
                  </a:lnTo>
                  <a:lnTo>
                    <a:pt x="2080040" y="11215"/>
                  </a:lnTo>
                  <a:lnTo>
                    <a:pt x="2129760" y="13316"/>
                  </a:lnTo>
                  <a:lnTo>
                    <a:pt x="2182432" y="15247"/>
                  </a:lnTo>
                  <a:lnTo>
                    <a:pt x="2238030" y="16833"/>
                  </a:lnTo>
                  <a:lnTo>
                    <a:pt x="2296525" y="17898"/>
                  </a:lnTo>
                  <a:lnTo>
                    <a:pt x="2357890" y="18267"/>
                  </a:lnTo>
                  <a:lnTo>
                    <a:pt x="2422098" y="17766"/>
                  </a:lnTo>
                  <a:lnTo>
                    <a:pt x="2489121" y="16219"/>
                  </a:lnTo>
                  <a:lnTo>
                    <a:pt x="2558930" y="13451"/>
                  </a:lnTo>
                  <a:lnTo>
                    <a:pt x="2631499" y="9287"/>
                  </a:lnTo>
                  <a:lnTo>
                    <a:pt x="2624883" y="62836"/>
                  </a:lnTo>
                  <a:lnTo>
                    <a:pt x="2620185" y="116940"/>
                  </a:lnTo>
                  <a:lnTo>
                    <a:pt x="2617237" y="171252"/>
                  </a:lnTo>
                  <a:lnTo>
                    <a:pt x="2615872" y="225424"/>
                  </a:lnTo>
                  <a:lnTo>
                    <a:pt x="2615922" y="279107"/>
                  </a:lnTo>
                  <a:lnTo>
                    <a:pt x="2617217" y="331954"/>
                  </a:lnTo>
                  <a:lnTo>
                    <a:pt x="2619591" y="383618"/>
                  </a:lnTo>
                  <a:lnTo>
                    <a:pt x="2622875" y="433750"/>
                  </a:lnTo>
                  <a:lnTo>
                    <a:pt x="2626900" y="482002"/>
                  </a:lnTo>
                  <a:lnTo>
                    <a:pt x="2631499" y="528028"/>
                  </a:lnTo>
                  <a:lnTo>
                    <a:pt x="2635504" y="580552"/>
                  </a:lnTo>
                  <a:lnTo>
                    <a:pt x="2637171" y="637391"/>
                  </a:lnTo>
                  <a:lnTo>
                    <a:pt x="2637075" y="696770"/>
                  </a:lnTo>
                  <a:lnTo>
                    <a:pt x="2635786" y="756911"/>
                  </a:lnTo>
                  <a:lnTo>
                    <a:pt x="2633879" y="816037"/>
                  </a:lnTo>
                  <a:lnTo>
                    <a:pt x="2631924" y="872373"/>
                  </a:lnTo>
                  <a:lnTo>
                    <a:pt x="2630494" y="924141"/>
                  </a:lnTo>
                  <a:lnTo>
                    <a:pt x="2630162" y="969564"/>
                  </a:lnTo>
                  <a:lnTo>
                    <a:pt x="2631499" y="1006865"/>
                  </a:lnTo>
                  <a:lnTo>
                    <a:pt x="2565897" y="1012979"/>
                  </a:lnTo>
                  <a:lnTo>
                    <a:pt x="2507868" y="1017111"/>
                  </a:lnTo>
                  <a:lnTo>
                    <a:pt x="2456167" y="1019522"/>
                  </a:lnTo>
                  <a:lnTo>
                    <a:pt x="2409551" y="1020471"/>
                  </a:lnTo>
                  <a:lnTo>
                    <a:pt x="2366776" y="1020220"/>
                  </a:lnTo>
                  <a:lnTo>
                    <a:pt x="2326597" y="1019027"/>
                  </a:lnTo>
                  <a:lnTo>
                    <a:pt x="2287770" y="1017154"/>
                  </a:lnTo>
                  <a:lnTo>
                    <a:pt x="2249051" y="1014862"/>
                  </a:lnTo>
                  <a:lnTo>
                    <a:pt x="2209196" y="1012410"/>
                  </a:lnTo>
                  <a:lnTo>
                    <a:pt x="2166960" y="1010058"/>
                  </a:lnTo>
                  <a:lnTo>
                    <a:pt x="2121100" y="1008067"/>
                  </a:lnTo>
                  <a:lnTo>
                    <a:pt x="2070371" y="1006698"/>
                  </a:lnTo>
                  <a:lnTo>
                    <a:pt x="2013528" y="1006211"/>
                  </a:lnTo>
                  <a:lnTo>
                    <a:pt x="1949329" y="1006865"/>
                  </a:lnTo>
                  <a:lnTo>
                    <a:pt x="1879131" y="1008490"/>
                  </a:lnTo>
                  <a:lnTo>
                    <a:pt x="1815053" y="1010431"/>
                  </a:lnTo>
                  <a:lnTo>
                    <a:pt x="1756233" y="1012528"/>
                  </a:lnTo>
                  <a:lnTo>
                    <a:pt x="1701806" y="1014622"/>
                  </a:lnTo>
                  <a:lnTo>
                    <a:pt x="1650908" y="1016551"/>
                  </a:lnTo>
                  <a:lnTo>
                    <a:pt x="1602677" y="1018157"/>
                  </a:lnTo>
                  <a:lnTo>
                    <a:pt x="1556248" y="1019278"/>
                  </a:lnTo>
                  <a:lnTo>
                    <a:pt x="1510758" y="1019755"/>
                  </a:lnTo>
                  <a:lnTo>
                    <a:pt x="1465344" y="1019427"/>
                  </a:lnTo>
                  <a:lnTo>
                    <a:pt x="1419141" y="1018134"/>
                  </a:lnTo>
                  <a:lnTo>
                    <a:pt x="1371287" y="1015716"/>
                  </a:lnTo>
                  <a:lnTo>
                    <a:pt x="1320917" y="1012013"/>
                  </a:lnTo>
                  <a:lnTo>
                    <a:pt x="1267168" y="1006865"/>
                  </a:lnTo>
                  <a:lnTo>
                    <a:pt x="1212855" y="1001541"/>
                  </a:lnTo>
                  <a:lnTo>
                    <a:pt x="1161035" y="997368"/>
                  </a:lnTo>
                  <a:lnTo>
                    <a:pt x="1111204" y="994275"/>
                  </a:lnTo>
                  <a:lnTo>
                    <a:pt x="1062857" y="992189"/>
                  </a:lnTo>
                  <a:lnTo>
                    <a:pt x="1015489" y="991038"/>
                  </a:lnTo>
                  <a:lnTo>
                    <a:pt x="968595" y="990751"/>
                  </a:lnTo>
                  <a:lnTo>
                    <a:pt x="921672" y="991255"/>
                  </a:lnTo>
                  <a:lnTo>
                    <a:pt x="874213" y="992479"/>
                  </a:lnTo>
                  <a:lnTo>
                    <a:pt x="825716" y="994349"/>
                  </a:lnTo>
                  <a:lnTo>
                    <a:pt x="775673" y="996796"/>
                  </a:lnTo>
                  <a:lnTo>
                    <a:pt x="723582" y="999745"/>
                  </a:lnTo>
                  <a:lnTo>
                    <a:pt x="668937" y="1003125"/>
                  </a:lnTo>
                  <a:lnTo>
                    <a:pt x="611233" y="1006865"/>
                  </a:lnTo>
                  <a:lnTo>
                    <a:pt x="547697" y="1010590"/>
                  </a:lnTo>
                  <a:lnTo>
                    <a:pt x="485920" y="1013377"/>
                  </a:lnTo>
                  <a:lnTo>
                    <a:pt x="426099" y="1015304"/>
                  </a:lnTo>
                  <a:lnTo>
                    <a:pt x="368426" y="1016449"/>
                  </a:lnTo>
                  <a:lnTo>
                    <a:pt x="313097" y="1016890"/>
                  </a:lnTo>
                  <a:lnTo>
                    <a:pt x="260307" y="1016707"/>
                  </a:lnTo>
                  <a:lnTo>
                    <a:pt x="210250" y="1015976"/>
                  </a:lnTo>
                  <a:lnTo>
                    <a:pt x="163121" y="1014778"/>
                  </a:lnTo>
                  <a:lnTo>
                    <a:pt x="119115" y="1013189"/>
                  </a:lnTo>
                  <a:lnTo>
                    <a:pt x="78426" y="1011288"/>
                  </a:lnTo>
                  <a:lnTo>
                    <a:pt x="7778" y="1006865"/>
                  </a:lnTo>
                  <a:lnTo>
                    <a:pt x="7598" y="951537"/>
                  </a:lnTo>
                  <a:lnTo>
                    <a:pt x="6316" y="899016"/>
                  </a:lnTo>
                  <a:lnTo>
                    <a:pt x="4423" y="848445"/>
                  </a:lnTo>
                  <a:lnTo>
                    <a:pt x="2412" y="798967"/>
                  </a:lnTo>
                  <a:lnTo>
                    <a:pt x="774" y="749726"/>
                  </a:lnTo>
                  <a:lnTo>
                    <a:pt x="0" y="699866"/>
                  </a:lnTo>
                  <a:lnTo>
                    <a:pt x="581" y="648529"/>
                  </a:lnTo>
                  <a:lnTo>
                    <a:pt x="3010" y="594861"/>
                  </a:lnTo>
                  <a:lnTo>
                    <a:pt x="7778" y="538003"/>
                  </a:lnTo>
                  <a:lnTo>
                    <a:pt x="11525" y="489891"/>
                  </a:lnTo>
                  <a:lnTo>
                    <a:pt x="13101" y="441694"/>
                  </a:lnTo>
                  <a:lnTo>
                    <a:pt x="12979" y="393442"/>
                  </a:lnTo>
                  <a:lnTo>
                    <a:pt x="11633" y="345168"/>
                  </a:lnTo>
                  <a:lnTo>
                    <a:pt x="9538" y="296904"/>
                  </a:lnTo>
                  <a:lnTo>
                    <a:pt x="7167" y="248680"/>
                  </a:lnTo>
                  <a:lnTo>
                    <a:pt x="4995" y="200529"/>
                  </a:lnTo>
                  <a:lnTo>
                    <a:pt x="3496" y="152483"/>
                  </a:lnTo>
                  <a:lnTo>
                    <a:pt x="3144" y="104572"/>
                  </a:lnTo>
                  <a:lnTo>
                    <a:pt x="4413" y="56830"/>
                  </a:lnTo>
                  <a:lnTo>
                    <a:pt x="7778" y="9287"/>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0" name="object 40"/>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1" name="object 41"/>
          <p:cNvSpPr txBox="1"/>
          <p:nvPr/>
        </p:nvSpPr>
        <p:spPr>
          <a:xfrm>
            <a:off x="6212052" y="1512314"/>
            <a:ext cx="1426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panose="02020603050405020304" charset="0"/>
                <a:ea typeface="Times New Roman" panose="02020603050405020304" charset="0"/>
                <a:cs typeface="Times New Roman" panose="02020603050405020304" charset="0"/>
              </a:rPr>
              <a:t>Extension</a:t>
            </a:r>
            <a:endParaRPr sz="2800">
              <a:latin typeface="Times New Roman" panose="02020603050405020304" charset="0"/>
              <a:ea typeface="Times New Roman" panose="02020603050405020304" charset="0"/>
              <a:cs typeface="Times New Roman" panose="02020603050405020304" charset="0"/>
            </a:endParaRPr>
          </a:p>
        </p:txBody>
      </p:sp>
      <p:sp>
        <p:nvSpPr>
          <p:cNvPr id="42" name="object 42"/>
          <p:cNvSpPr txBox="1"/>
          <p:nvPr/>
        </p:nvSpPr>
        <p:spPr>
          <a:xfrm>
            <a:off x="6327914" y="1945131"/>
            <a:ext cx="1183640" cy="452120"/>
          </a:xfrm>
          <a:prstGeom prst="rect">
            <a:avLst/>
          </a:prstGeom>
        </p:spPr>
        <p:txBody>
          <a:bodyPr vert="horz" wrap="square" lIns="0" tIns="12700" rIns="0" bIns="0" rtlCol="0">
            <a:spAutoFit/>
          </a:bodyPr>
          <a:lstStyle/>
          <a:p>
            <a:pPr marL="38100">
              <a:lnSpc>
                <a:spcPct val="100000"/>
              </a:lnSpc>
              <a:spcBef>
                <a:spcPts val="100"/>
              </a:spcBef>
            </a:pPr>
            <a:r>
              <a:rPr sz="2100" spc="-1237" baseline="65000" dirty="0">
                <a:solidFill>
                  <a:srgbClr val="BFBFBF"/>
                </a:solidFill>
                <a:latin typeface="Trebuchet MS" panose="020B0603020202020204"/>
                <a:ea typeface="Times New Roman" panose="02020603050405020304" charset="0"/>
                <a:cs typeface="Trebuchet MS" panose="020B0603020202020204"/>
              </a:rPr>
              <a:t>G</a:t>
            </a:r>
            <a:r>
              <a:rPr sz="2800" spc="30" dirty="0">
                <a:latin typeface="Times New Roman" panose="02020603050405020304" charset="0"/>
                <a:ea typeface="Times New Roman" panose="02020603050405020304" charset="0"/>
                <a:cs typeface="Times New Roman" panose="02020603050405020304" charset="0"/>
              </a:rPr>
              <a:t>S</a:t>
            </a:r>
            <a:r>
              <a:rPr sz="2800" spc="-5" dirty="0">
                <a:latin typeface="Times New Roman" panose="02020603050405020304" charset="0"/>
                <a:ea typeface="Times New Roman" panose="02020603050405020304" charset="0"/>
                <a:cs typeface="Times New Roman" panose="02020603050405020304" charset="0"/>
              </a:rPr>
              <a:t>t</a:t>
            </a:r>
            <a:r>
              <a:rPr sz="2800" spc="25" dirty="0">
                <a:latin typeface="Times New Roman" panose="02020603050405020304" charset="0"/>
                <a:ea typeface="Times New Roman" panose="02020603050405020304" charset="0"/>
                <a:cs typeface="Times New Roman" panose="02020603050405020304" charset="0"/>
              </a:rPr>
              <a:t>o</a:t>
            </a:r>
            <a:r>
              <a:rPr sz="2800" spc="-30" dirty="0">
                <a:latin typeface="Times New Roman" panose="02020603050405020304" charset="0"/>
                <a:ea typeface="Times New Roman" panose="02020603050405020304" charset="0"/>
                <a:cs typeface="Times New Roman" panose="02020603050405020304" charset="0"/>
              </a:rPr>
              <a:t>r</a:t>
            </a:r>
            <a:r>
              <a:rPr sz="2800" spc="25" dirty="0">
                <a:latin typeface="Times New Roman" panose="02020603050405020304" charset="0"/>
                <a:ea typeface="Times New Roman" panose="02020603050405020304" charset="0"/>
                <a:cs typeface="Times New Roman" panose="02020603050405020304" charset="0"/>
              </a:rPr>
              <a:t>a</a:t>
            </a:r>
            <a:r>
              <a:rPr sz="2800" dirty="0">
                <a:latin typeface="Times New Roman" panose="02020603050405020304" charset="0"/>
                <a:ea typeface="Times New Roman" panose="02020603050405020304" charset="0"/>
                <a:cs typeface="Times New Roman" panose="02020603050405020304" charset="0"/>
              </a:rPr>
              <a:t>g</a:t>
            </a:r>
            <a:r>
              <a:rPr sz="2800" spc="30" dirty="0">
                <a:latin typeface="Times New Roman" panose="02020603050405020304" charset="0"/>
                <a:ea typeface="Times New Roman" panose="02020603050405020304" charset="0"/>
                <a:cs typeface="Times New Roman" panose="02020603050405020304" charset="0"/>
              </a:rPr>
              <a:t>e</a:t>
            </a:r>
            <a:endParaRPr sz="2800">
              <a:latin typeface="Times New Roman" panose="02020603050405020304" charset="0"/>
              <a:ea typeface="Times New Roman" panose="02020603050405020304" charset="0"/>
              <a:cs typeface="Times New Roman" panose="02020603050405020304" charset="0"/>
            </a:endParaRPr>
          </a:p>
        </p:txBody>
      </p:sp>
      <p:sp>
        <p:nvSpPr>
          <p:cNvPr id="43" name="object 43"/>
          <p:cNvSpPr/>
          <p:nvPr/>
        </p:nvSpPr>
        <p:spPr>
          <a:xfrm>
            <a:off x="8289620" y="2281415"/>
            <a:ext cx="661035" cy="171450"/>
          </a:xfrm>
          <a:custGeom>
            <a:avLst/>
            <a:gdLst/>
            <a:ahLst/>
            <a:cxnLst/>
            <a:rect l="l" t="t" r="r" b="b"/>
            <a:pathLst>
              <a:path w="661034" h="171450">
                <a:moveTo>
                  <a:pt x="171450" y="0"/>
                </a:moveTo>
                <a:lnTo>
                  <a:pt x="0" y="85725"/>
                </a:lnTo>
                <a:lnTo>
                  <a:pt x="171450" y="171450"/>
                </a:lnTo>
                <a:lnTo>
                  <a:pt x="171450" y="114300"/>
                </a:lnTo>
                <a:lnTo>
                  <a:pt x="142875" y="114300"/>
                </a:lnTo>
                <a:lnTo>
                  <a:pt x="142875" y="57150"/>
                </a:lnTo>
                <a:lnTo>
                  <a:pt x="171450" y="57150"/>
                </a:lnTo>
                <a:lnTo>
                  <a:pt x="171450" y="0"/>
                </a:lnTo>
                <a:close/>
              </a:path>
              <a:path w="661034" h="171450">
                <a:moveTo>
                  <a:pt x="171450" y="57150"/>
                </a:moveTo>
                <a:lnTo>
                  <a:pt x="142875" y="57150"/>
                </a:lnTo>
                <a:lnTo>
                  <a:pt x="142875" y="114300"/>
                </a:lnTo>
                <a:lnTo>
                  <a:pt x="171450" y="114300"/>
                </a:lnTo>
                <a:lnTo>
                  <a:pt x="171450" y="57150"/>
                </a:lnTo>
                <a:close/>
              </a:path>
              <a:path w="661034" h="171450">
                <a:moveTo>
                  <a:pt x="660717" y="57150"/>
                </a:moveTo>
                <a:lnTo>
                  <a:pt x="171450" y="57150"/>
                </a:lnTo>
                <a:lnTo>
                  <a:pt x="171450" y="114300"/>
                </a:lnTo>
                <a:lnTo>
                  <a:pt x="660717" y="114300"/>
                </a:lnTo>
                <a:lnTo>
                  <a:pt x="660717"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4" name="object 44"/>
          <p:cNvSpPr txBox="1"/>
          <p:nvPr/>
        </p:nvSpPr>
        <p:spPr>
          <a:xfrm>
            <a:off x="9522460" y="2185670"/>
            <a:ext cx="1590040"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②</a:t>
            </a:r>
            <a:r>
              <a:rPr spc="-250" dirty="0">
                <a:latin typeface="UKIJ CJK"/>
                <a:cs typeface="UKIJ CJK"/>
              </a:rPr>
              <a:t> </a:t>
            </a:r>
            <a:r>
              <a:rPr spc="-20" dirty="0"/>
              <a:t>Extension</a:t>
            </a:r>
            <a:r>
              <a:rPr spc="-90" dirty="0"/>
              <a:t> </a:t>
            </a:r>
            <a:r>
              <a:rPr spc="-35" dirty="0"/>
              <a:t>Storage</a:t>
            </a:r>
            <a:endParaRPr spc="-3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2" name="object 22"/>
          <p:cNvGrpSpPr/>
          <p:nvPr/>
        </p:nvGrpSpPr>
        <p:grpSpPr>
          <a:xfrm>
            <a:off x="2803732" y="2258567"/>
            <a:ext cx="5285740" cy="2660650"/>
            <a:chOff x="2803732" y="2258567"/>
            <a:chExt cx="5285740" cy="2660650"/>
          </a:xfrm>
        </p:grpSpPr>
        <p:pic>
          <p:nvPicPr>
            <p:cNvPr id="23" name="object 23"/>
            <p:cNvPicPr/>
            <p:nvPr/>
          </p:nvPicPr>
          <p:blipFill>
            <a:blip r:embed="rId3" cstate="print"/>
            <a:stretch>
              <a:fillRect/>
            </a:stretch>
          </p:blipFill>
          <p:spPr>
            <a:xfrm>
              <a:off x="7845551" y="2258567"/>
              <a:ext cx="243840" cy="243839"/>
            </a:xfrm>
            <a:prstGeom prst="rect">
              <a:avLst/>
            </a:prstGeom>
          </p:spPr>
        </p:pic>
        <p:sp>
          <p:nvSpPr>
            <p:cNvPr id="24" name="object 24"/>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txBox="1"/>
          <p:nvPr/>
        </p:nvSpPr>
        <p:spPr>
          <a:xfrm>
            <a:off x="9103995" y="1200150"/>
            <a:ext cx="2559050"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txBox="1"/>
          <p:nvPr/>
        </p:nvSpPr>
        <p:spPr>
          <a:xfrm>
            <a:off x="3559225"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6" name="object 36"/>
          <p:cNvGrpSpPr/>
          <p:nvPr/>
        </p:nvGrpSpPr>
        <p:grpSpPr>
          <a:xfrm>
            <a:off x="4021378" y="1453346"/>
            <a:ext cx="4239895" cy="1612265"/>
            <a:chOff x="4021378" y="1453346"/>
            <a:chExt cx="4239895" cy="1612265"/>
          </a:xfrm>
        </p:grpSpPr>
        <p:sp>
          <p:nvSpPr>
            <p:cNvPr id="37" name="object 37"/>
            <p:cNvSpPr/>
            <p:nvPr/>
          </p:nvSpPr>
          <p:spPr>
            <a:xfrm>
              <a:off x="4021378" y="2281326"/>
              <a:ext cx="1492250" cy="784225"/>
            </a:xfrm>
            <a:custGeom>
              <a:avLst/>
              <a:gdLst/>
              <a:ahLst/>
              <a:cxnLst/>
              <a:rect l="l" t="t" r="r" b="b"/>
              <a:pathLst>
                <a:path w="1492250" h="784225">
                  <a:moveTo>
                    <a:pt x="1320215" y="57150"/>
                  </a:moveTo>
                  <a:lnTo>
                    <a:pt x="0" y="57150"/>
                  </a:lnTo>
                  <a:lnTo>
                    <a:pt x="0" y="783958"/>
                  </a:lnTo>
                  <a:lnTo>
                    <a:pt x="57150" y="783958"/>
                  </a:lnTo>
                  <a:lnTo>
                    <a:pt x="57150" y="114300"/>
                  </a:lnTo>
                  <a:lnTo>
                    <a:pt x="28575" y="114300"/>
                  </a:lnTo>
                  <a:lnTo>
                    <a:pt x="57150" y="85725"/>
                  </a:lnTo>
                  <a:lnTo>
                    <a:pt x="1320215" y="85725"/>
                  </a:lnTo>
                  <a:lnTo>
                    <a:pt x="1320215" y="57150"/>
                  </a:lnTo>
                  <a:close/>
                </a:path>
                <a:path w="1492250" h="784225">
                  <a:moveTo>
                    <a:pt x="1320215" y="0"/>
                  </a:moveTo>
                  <a:lnTo>
                    <a:pt x="1320215" y="171450"/>
                  </a:lnTo>
                  <a:lnTo>
                    <a:pt x="1434515" y="114300"/>
                  </a:lnTo>
                  <a:lnTo>
                    <a:pt x="1348790" y="114300"/>
                  </a:lnTo>
                  <a:lnTo>
                    <a:pt x="1348790" y="57150"/>
                  </a:lnTo>
                  <a:lnTo>
                    <a:pt x="1434515" y="57150"/>
                  </a:lnTo>
                  <a:lnTo>
                    <a:pt x="1320215" y="0"/>
                  </a:lnTo>
                  <a:close/>
                </a:path>
                <a:path w="1492250" h="784225">
                  <a:moveTo>
                    <a:pt x="57150" y="85725"/>
                  </a:moveTo>
                  <a:lnTo>
                    <a:pt x="28575" y="114300"/>
                  </a:lnTo>
                  <a:lnTo>
                    <a:pt x="57150" y="114300"/>
                  </a:lnTo>
                  <a:lnTo>
                    <a:pt x="57150" y="85725"/>
                  </a:lnTo>
                  <a:close/>
                </a:path>
                <a:path w="1492250" h="784225">
                  <a:moveTo>
                    <a:pt x="1320215" y="85725"/>
                  </a:moveTo>
                  <a:lnTo>
                    <a:pt x="57150" y="85725"/>
                  </a:lnTo>
                  <a:lnTo>
                    <a:pt x="57150" y="114300"/>
                  </a:lnTo>
                  <a:lnTo>
                    <a:pt x="1320215" y="114300"/>
                  </a:lnTo>
                  <a:lnTo>
                    <a:pt x="1320215" y="85725"/>
                  </a:lnTo>
                  <a:close/>
                </a:path>
                <a:path w="1492250" h="784225">
                  <a:moveTo>
                    <a:pt x="1434515" y="57150"/>
                  </a:moveTo>
                  <a:lnTo>
                    <a:pt x="1348790" y="57150"/>
                  </a:lnTo>
                  <a:lnTo>
                    <a:pt x="1348790" y="114300"/>
                  </a:lnTo>
                  <a:lnTo>
                    <a:pt x="1434515" y="114300"/>
                  </a:lnTo>
                  <a:lnTo>
                    <a:pt x="1491665" y="85725"/>
                  </a:lnTo>
                  <a:lnTo>
                    <a:pt x="1434515"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p:nvPr/>
          </p:nvSpPr>
          <p:spPr>
            <a:xfrm>
              <a:off x="5608525" y="1472468"/>
              <a:ext cx="2637155" cy="1024255"/>
            </a:xfrm>
            <a:custGeom>
              <a:avLst/>
              <a:gdLst/>
              <a:ahLst/>
              <a:cxnLst/>
              <a:rect l="l" t="t" r="r" b="b"/>
              <a:pathLst>
                <a:path w="2637154" h="1024255">
                  <a:moveTo>
                    <a:pt x="962977" y="0"/>
                  </a:moveTo>
                  <a:lnTo>
                    <a:pt x="911183" y="299"/>
                  </a:lnTo>
                  <a:lnTo>
                    <a:pt x="860139" y="1267"/>
                  </a:lnTo>
                  <a:lnTo>
                    <a:pt x="809925" y="3006"/>
                  </a:lnTo>
                  <a:lnTo>
                    <a:pt x="760623" y="5621"/>
                  </a:lnTo>
                  <a:lnTo>
                    <a:pt x="665895" y="12709"/>
                  </a:lnTo>
                  <a:lnTo>
                    <a:pt x="615868" y="15566"/>
                  </a:lnTo>
                  <a:lnTo>
                    <a:pt x="562976" y="17812"/>
                  </a:lnTo>
                  <a:lnTo>
                    <a:pt x="507959" y="19470"/>
                  </a:lnTo>
                  <a:lnTo>
                    <a:pt x="451558" y="20565"/>
                  </a:lnTo>
                  <a:lnTo>
                    <a:pt x="394513" y="21123"/>
                  </a:lnTo>
                  <a:lnTo>
                    <a:pt x="337567" y="21169"/>
                  </a:lnTo>
                  <a:lnTo>
                    <a:pt x="281459" y="20726"/>
                  </a:lnTo>
                  <a:lnTo>
                    <a:pt x="226931" y="19821"/>
                  </a:lnTo>
                  <a:lnTo>
                    <a:pt x="174723" y="18477"/>
                  </a:lnTo>
                  <a:lnTo>
                    <a:pt x="125576" y="16719"/>
                  </a:lnTo>
                  <a:lnTo>
                    <a:pt x="80230" y="14573"/>
                  </a:lnTo>
                  <a:lnTo>
                    <a:pt x="39428" y="12064"/>
                  </a:lnTo>
                  <a:lnTo>
                    <a:pt x="3909" y="9215"/>
                  </a:lnTo>
                  <a:lnTo>
                    <a:pt x="2400" y="47990"/>
                  </a:lnTo>
                  <a:lnTo>
                    <a:pt x="2335" y="93260"/>
                  </a:lnTo>
                  <a:lnTo>
                    <a:pt x="3299" y="143682"/>
                  </a:lnTo>
                  <a:lnTo>
                    <a:pt x="8202" y="312413"/>
                  </a:lnTo>
                  <a:lnTo>
                    <a:pt x="9121" y="369996"/>
                  </a:lnTo>
                  <a:lnTo>
                    <a:pt x="8989" y="426009"/>
                  </a:lnTo>
                  <a:lnTo>
                    <a:pt x="7390" y="479108"/>
                  </a:lnTo>
                  <a:lnTo>
                    <a:pt x="758" y="574314"/>
                  </a:lnTo>
                  <a:lnTo>
                    <a:pt x="0" y="620914"/>
                  </a:lnTo>
                  <a:lnTo>
                    <a:pt x="1000" y="667785"/>
                  </a:lnTo>
                  <a:lnTo>
                    <a:pt x="3125" y="714967"/>
                  </a:lnTo>
                  <a:lnTo>
                    <a:pt x="8205" y="810421"/>
                  </a:lnTo>
                  <a:lnTo>
                    <a:pt x="9891" y="858771"/>
                  </a:lnTo>
                  <a:lnTo>
                    <a:pt x="10160" y="907589"/>
                  </a:lnTo>
                  <a:lnTo>
                    <a:pt x="8378" y="956915"/>
                  </a:lnTo>
                  <a:lnTo>
                    <a:pt x="3909" y="1006787"/>
                  </a:lnTo>
                  <a:lnTo>
                    <a:pt x="38629" y="1011007"/>
                  </a:lnTo>
                  <a:lnTo>
                    <a:pt x="76153" y="1013387"/>
                  </a:lnTo>
                  <a:lnTo>
                    <a:pt x="116318" y="1014226"/>
                  </a:lnTo>
                  <a:lnTo>
                    <a:pt x="158963" y="1013820"/>
                  </a:lnTo>
                  <a:lnTo>
                    <a:pt x="203924" y="1012467"/>
                  </a:lnTo>
                  <a:lnTo>
                    <a:pt x="251041" y="1010465"/>
                  </a:lnTo>
                  <a:lnTo>
                    <a:pt x="351089" y="1005704"/>
                  </a:lnTo>
                  <a:lnTo>
                    <a:pt x="403696" y="1003539"/>
                  </a:lnTo>
                  <a:lnTo>
                    <a:pt x="457810" y="1001916"/>
                  </a:lnTo>
                  <a:lnTo>
                    <a:pt x="513267" y="1001132"/>
                  </a:lnTo>
                  <a:lnTo>
                    <a:pt x="569905" y="1001484"/>
                  </a:lnTo>
                  <a:lnTo>
                    <a:pt x="627563" y="1003270"/>
                  </a:lnTo>
                  <a:lnTo>
                    <a:pt x="686077" y="1006787"/>
                  </a:lnTo>
                  <a:lnTo>
                    <a:pt x="756318" y="1012080"/>
                  </a:lnTo>
                  <a:lnTo>
                    <a:pt x="818212" y="1016500"/>
                  </a:lnTo>
                  <a:lnTo>
                    <a:pt x="873358" y="1019985"/>
                  </a:lnTo>
                  <a:lnTo>
                    <a:pt x="923353" y="1022474"/>
                  </a:lnTo>
                  <a:lnTo>
                    <a:pt x="969795" y="1023905"/>
                  </a:lnTo>
                  <a:lnTo>
                    <a:pt x="1014281" y="1024215"/>
                  </a:lnTo>
                  <a:lnTo>
                    <a:pt x="1058409" y="1023342"/>
                  </a:lnTo>
                  <a:lnTo>
                    <a:pt x="1103776" y="1021225"/>
                  </a:lnTo>
                  <a:lnTo>
                    <a:pt x="1151981" y="1017802"/>
                  </a:lnTo>
                  <a:lnTo>
                    <a:pt x="1204620" y="1013010"/>
                  </a:lnTo>
                  <a:lnTo>
                    <a:pt x="1263292" y="1006787"/>
                  </a:lnTo>
                  <a:lnTo>
                    <a:pt x="1314027" y="1001877"/>
                  </a:lnTo>
                  <a:lnTo>
                    <a:pt x="1361516" y="998748"/>
                  </a:lnTo>
                  <a:lnTo>
                    <a:pt x="1406631" y="997138"/>
                  </a:lnTo>
                  <a:lnTo>
                    <a:pt x="1450246" y="996783"/>
                  </a:lnTo>
                  <a:lnTo>
                    <a:pt x="1493232" y="997421"/>
                  </a:lnTo>
                  <a:lnTo>
                    <a:pt x="1536464" y="998791"/>
                  </a:lnTo>
                  <a:lnTo>
                    <a:pt x="1676349" y="1004658"/>
                  </a:lnTo>
                  <a:lnTo>
                    <a:pt x="1729284" y="1006326"/>
                  </a:lnTo>
                  <a:lnTo>
                    <a:pt x="1786826" y="1007411"/>
                  </a:lnTo>
                  <a:lnTo>
                    <a:pt x="1849848" y="1007653"/>
                  </a:lnTo>
                  <a:lnTo>
                    <a:pt x="1983516" y="1005937"/>
                  </a:lnTo>
                  <a:lnTo>
                    <a:pt x="2041775" y="1006044"/>
                  </a:lnTo>
                  <a:lnTo>
                    <a:pt x="2094981" y="1006903"/>
                  </a:lnTo>
                  <a:lnTo>
                    <a:pt x="2144117" y="1008307"/>
                  </a:lnTo>
                  <a:lnTo>
                    <a:pt x="2190164" y="1010048"/>
                  </a:lnTo>
                  <a:lnTo>
                    <a:pt x="2276921" y="1013717"/>
                  </a:lnTo>
                  <a:lnTo>
                    <a:pt x="2319594" y="1015230"/>
                  </a:lnTo>
                  <a:lnTo>
                    <a:pt x="2363106" y="1016254"/>
                  </a:lnTo>
                  <a:lnTo>
                    <a:pt x="2408440" y="1016581"/>
                  </a:lnTo>
                  <a:lnTo>
                    <a:pt x="2456577" y="1016005"/>
                  </a:lnTo>
                  <a:lnTo>
                    <a:pt x="2508499" y="1014318"/>
                  </a:lnTo>
                  <a:lnTo>
                    <a:pt x="2565189" y="1011315"/>
                  </a:lnTo>
                  <a:lnTo>
                    <a:pt x="2627628" y="1006787"/>
                  </a:lnTo>
                  <a:lnTo>
                    <a:pt x="2628162" y="970049"/>
                  </a:lnTo>
                  <a:lnTo>
                    <a:pt x="2629626" y="931402"/>
                  </a:lnTo>
                  <a:lnTo>
                    <a:pt x="2633769" y="846861"/>
                  </a:lnTo>
                  <a:lnTo>
                    <a:pt x="2635662" y="800211"/>
                  </a:lnTo>
                  <a:lnTo>
                    <a:pt x="2636913" y="750134"/>
                  </a:lnTo>
                  <a:lnTo>
                    <a:pt x="2637127" y="696254"/>
                  </a:lnTo>
                  <a:lnTo>
                    <a:pt x="2635914" y="638189"/>
                  </a:lnTo>
                  <a:lnTo>
                    <a:pt x="2632878" y="575563"/>
                  </a:lnTo>
                  <a:lnTo>
                    <a:pt x="2622556" y="443111"/>
                  </a:lnTo>
                  <a:lnTo>
                    <a:pt x="2619976" y="387337"/>
                  </a:lnTo>
                  <a:lnTo>
                    <a:pt x="2619376" y="338507"/>
                  </a:lnTo>
                  <a:lnTo>
                    <a:pt x="2620245" y="294457"/>
                  </a:lnTo>
                  <a:lnTo>
                    <a:pt x="2622070" y="253018"/>
                  </a:lnTo>
                  <a:lnTo>
                    <a:pt x="2626542" y="169317"/>
                  </a:lnTo>
                  <a:lnTo>
                    <a:pt x="2628166" y="122722"/>
                  </a:lnTo>
                  <a:lnTo>
                    <a:pt x="2628698" y="70077"/>
                  </a:lnTo>
                  <a:lnTo>
                    <a:pt x="2627628" y="9215"/>
                  </a:lnTo>
                  <a:lnTo>
                    <a:pt x="2578410" y="11516"/>
                  </a:lnTo>
                  <a:lnTo>
                    <a:pt x="2526547" y="13391"/>
                  </a:lnTo>
                  <a:lnTo>
                    <a:pt x="2472706" y="14853"/>
                  </a:lnTo>
                  <a:lnTo>
                    <a:pt x="2417551" y="15912"/>
                  </a:lnTo>
                  <a:lnTo>
                    <a:pt x="2361746" y="16580"/>
                  </a:lnTo>
                  <a:lnTo>
                    <a:pt x="2305956" y="16868"/>
                  </a:lnTo>
                  <a:lnTo>
                    <a:pt x="2250846" y="16788"/>
                  </a:lnTo>
                  <a:lnTo>
                    <a:pt x="2197082" y="16351"/>
                  </a:lnTo>
                  <a:lnTo>
                    <a:pt x="2145327" y="15569"/>
                  </a:lnTo>
                  <a:lnTo>
                    <a:pt x="2096246" y="14452"/>
                  </a:lnTo>
                  <a:lnTo>
                    <a:pt x="2050504" y="13014"/>
                  </a:lnTo>
                  <a:lnTo>
                    <a:pt x="2008767" y="11264"/>
                  </a:lnTo>
                  <a:lnTo>
                    <a:pt x="1971698" y="9215"/>
                  </a:lnTo>
                  <a:lnTo>
                    <a:pt x="1929904" y="7188"/>
                  </a:lnTo>
                  <a:lnTo>
                    <a:pt x="1886074" y="6162"/>
                  </a:lnTo>
                  <a:lnTo>
                    <a:pt x="1840175" y="5939"/>
                  </a:lnTo>
                  <a:lnTo>
                    <a:pt x="1792174" y="6321"/>
                  </a:lnTo>
                  <a:lnTo>
                    <a:pt x="1578475" y="9914"/>
                  </a:lnTo>
                  <a:lnTo>
                    <a:pt x="1519459" y="10335"/>
                  </a:lnTo>
                  <a:lnTo>
                    <a:pt x="1458139" y="10168"/>
                  </a:lnTo>
                  <a:lnTo>
                    <a:pt x="1394483" y="9215"/>
                  </a:lnTo>
                  <a:lnTo>
                    <a:pt x="1339640" y="7901"/>
                  </a:lnTo>
                  <a:lnTo>
                    <a:pt x="1176007" y="3408"/>
                  </a:lnTo>
                  <a:lnTo>
                    <a:pt x="1068484" y="990"/>
                  </a:lnTo>
                  <a:lnTo>
                    <a:pt x="1015438" y="264"/>
                  </a:lnTo>
                  <a:lnTo>
                    <a:pt x="962977"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p:nvPr/>
          </p:nvSpPr>
          <p:spPr>
            <a:xfrm>
              <a:off x="5604656" y="1472396"/>
              <a:ext cx="2637790" cy="1021080"/>
            </a:xfrm>
            <a:custGeom>
              <a:avLst/>
              <a:gdLst/>
              <a:ahLst/>
              <a:cxnLst/>
              <a:rect l="l" t="t" r="r" b="b"/>
              <a:pathLst>
                <a:path w="2637790" h="1021080">
                  <a:moveTo>
                    <a:pt x="7778" y="9287"/>
                  </a:moveTo>
                  <a:lnTo>
                    <a:pt x="70680" y="14850"/>
                  </a:lnTo>
                  <a:lnTo>
                    <a:pt x="126352" y="18748"/>
                  </a:lnTo>
                  <a:lnTo>
                    <a:pt x="176507" y="21166"/>
                  </a:lnTo>
                  <a:lnTo>
                    <a:pt x="222862" y="22288"/>
                  </a:lnTo>
                  <a:lnTo>
                    <a:pt x="267131" y="22296"/>
                  </a:lnTo>
                  <a:lnTo>
                    <a:pt x="311029" y="21376"/>
                  </a:lnTo>
                  <a:lnTo>
                    <a:pt x="356272" y="19712"/>
                  </a:lnTo>
                  <a:lnTo>
                    <a:pt x="404575" y="17487"/>
                  </a:lnTo>
                  <a:lnTo>
                    <a:pt x="457653" y="14885"/>
                  </a:lnTo>
                  <a:lnTo>
                    <a:pt x="517222" y="12090"/>
                  </a:lnTo>
                  <a:lnTo>
                    <a:pt x="584996" y="9287"/>
                  </a:lnTo>
                  <a:lnTo>
                    <a:pt x="648624" y="7718"/>
                  </a:lnTo>
                  <a:lnTo>
                    <a:pt x="707207" y="7780"/>
                  </a:lnTo>
                  <a:lnTo>
                    <a:pt x="761532" y="9067"/>
                  </a:lnTo>
                  <a:lnTo>
                    <a:pt x="812384" y="11178"/>
                  </a:lnTo>
                  <a:lnTo>
                    <a:pt x="860550" y="13708"/>
                  </a:lnTo>
                  <a:lnTo>
                    <a:pt x="906813" y="16255"/>
                  </a:lnTo>
                  <a:lnTo>
                    <a:pt x="951960" y="18414"/>
                  </a:lnTo>
                  <a:lnTo>
                    <a:pt x="996777" y="19783"/>
                  </a:lnTo>
                  <a:lnTo>
                    <a:pt x="1042048" y="19958"/>
                  </a:lnTo>
                  <a:lnTo>
                    <a:pt x="1088560" y="18536"/>
                  </a:lnTo>
                  <a:lnTo>
                    <a:pt x="1137099" y="15113"/>
                  </a:lnTo>
                  <a:lnTo>
                    <a:pt x="1188448" y="9287"/>
                  </a:lnTo>
                  <a:lnTo>
                    <a:pt x="1242330" y="3648"/>
                  </a:lnTo>
                  <a:lnTo>
                    <a:pt x="1297539" y="721"/>
                  </a:lnTo>
                  <a:lnTo>
                    <a:pt x="1353481" y="0"/>
                  </a:lnTo>
                  <a:lnTo>
                    <a:pt x="1409561" y="978"/>
                  </a:lnTo>
                  <a:lnTo>
                    <a:pt x="1465186" y="3149"/>
                  </a:lnTo>
                  <a:lnTo>
                    <a:pt x="1519762" y="6009"/>
                  </a:lnTo>
                  <a:lnTo>
                    <a:pt x="1572695" y="9051"/>
                  </a:lnTo>
                  <a:lnTo>
                    <a:pt x="1623389" y="11769"/>
                  </a:lnTo>
                  <a:lnTo>
                    <a:pt x="1671252" y="13658"/>
                  </a:lnTo>
                  <a:lnTo>
                    <a:pt x="1715689" y="14211"/>
                  </a:lnTo>
                  <a:lnTo>
                    <a:pt x="1756106" y="12922"/>
                  </a:lnTo>
                  <a:lnTo>
                    <a:pt x="1791909" y="9287"/>
                  </a:lnTo>
                  <a:lnTo>
                    <a:pt x="1817009" y="6447"/>
                  </a:lnTo>
                  <a:lnTo>
                    <a:pt x="1845284" y="4837"/>
                  </a:lnTo>
                  <a:lnTo>
                    <a:pt x="1876705" y="4283"/>
                  </a:lnTo>
                  <a:lnTo>
                    <a:pt x="1911245" y="4609"/>
                  </a:lnTo>
                  <a:lnTo>
                    <a:pt x="1948876" y="5641"/>
                  </a:lnTo>
                  <a:lnTo>
                    <a:pt x="1989571" y="7202"/>
                  </a:lnTo>
                  <a:lnTo>
                    <a:pt x="2033301" y="9119"/>
                  </a:lnTo>
                  <a:lnTo>
                    <a:pt x="2080040" y="11215"/>
                  </a:lnTo>
                  <a:lnTo>
                    <a:pt x="2129760" y="13316"/>
                  </a:lnTo>
                  <a:lnTo>
                    <a:pt x="2182432" y="15247"/>
                  </a:lnTo>
                  <a:lnTo>
                    <a:pt x="2238030" y="16833"/>
                  </a:lnTo>
                  <a:lnTo>
                    <a:pt x="2296525" y="17898"/>
                  </a:lnTo>
                  <a:lnTo>
                    <a:pt x="2357890" y="18267"/>
                  </a:lnTo>
                  <a:lnTo>
                    <a:pt x="2422098" y="17766"/>
                  </a:lnTo>
                  <a:lnTo>
                    <a:pt x="2489121" y="16219"/>
                  </a:lnTo>
                  <a:lnTo>
                    <a:pt x="2558930" y="13451"/>
                  </a:lnTo>
                  <a:lnTo>
                    <a:pt x="2631499" y="9287"/>
                  </a:lnTo>
                  <a:lnTo>
                    <a:pt x="2624883" y="62836"/>
                  </a:lnTo>
                  <a:lnTo>
                    <a:pt x="2620185" y="116940"/>
                  </a:lnTo>
                  <a:lnTo>
                    <a:pt x="2617237" y="171252"/>
                  </a:lnTo>
                  <a:lnTo>
                    <a:pt x="2615872" y="225424"/>
                  </a:lnTo>
                  <a:lnTo>
                    <a:pt x="2615922" y="279107"/>
                  </a:lnTo>
                  <a:lnTo>
                    <a:pt x="2617217" y="331954"/>
                  </a:lnTo>
                  <a:lnTo>
                    <a:pt x="2619591" y="383618"/>
                  </a:lnTo>
                  <a:lnTo>
                    <a:pt x="2622875" y="433750"/>
                  </a:lnTo>
                  <a:lnTo>
                    <a:pt x="2626900" y="482002"/>
                  </a:lnTo>
                  <a:lnTo>
                    <a:pt x="2631499" y="528028"/>
                  </a:lnTo>
                  <a:lnTo>
                    <a:pt x="2635504" y="580552"/>
                  </a:lnTo>
                  <a:lnTo>
                    <a:pt x="2637171" y="637391"/>
                  </a:lnTo>
                  <a:lnTo>
                    <a:pt x="2637075" y="696770"/>
                  </a:lnTo>
                  <a:lnTo>
                    <a:pt x="2635786" y="756911"/>
                  </a:lnTo>
                  <a:lnTo>
                    <a:pt x="2633879" y="816037"/>
                  </a:lnTo>
                  <a:lnTo>
                    <a:pt x="2631924" y="872373"/>
                  </a:lnTo>
                  <a:lnTo>
                    <a:pt x="2630494" y="924141"/>
                  </a:lnTo>
                  <a:lnTo>
                    <a:pt x="2630162" y="969564"/>
                  </a:lnTo>
                  <a:lnTo>
                    <a:pt x="2631499" y="1006865"/>
                  </a:lnTo>
                  <a:lnTo>
                    <a:pt x="2565897" y="1012979"/>
                  </a:lnTo>
                  <a:lnTo>
                    <a:pt x="2507868" y="1017111"/>
                  </a:lnTo>
                  <a:lnTo>
                    <a:pt x="2456167" y="1019522"/>
                  </a:lnTo>
                  <a:lnTo>
                    <a:pt x="2409551" y="1020471"/>
                  </a:lnTo>
                  <a:lnTo>
                    <a:pt x="2366776" y="1020220"/>
                  </a:lnTo>
                  <a:lnTo>
                    <a:pt x="2326597" y="1019027"/>
                  </a:lnTo>
                  <a:lnTo>
                    <a:pt x="2287770" y="1017154"/>
                  </a:lnTo>
                  <a:lnTo>
                    <a:pt x="2249051" y="1014862"/>
                  </a:lnTo>
                  <a:lnTo>
                    <a:pt x="2209196" y="1012410"/>
                  </a:lnTo>
                  <a:lnTo>
                    <a:pt x="2166960" y="1010058"/>
                  </a:lnTo>
                  <a:lnTo>
                    <a:pt x="2121100" y="1008067"/>
                  </a:lnTo>
                  <a:lnTo>
                    <a:pt x="2070371" y="1006698"/>
                  </a:lnTo>
                  <a:lnTo>
                    <a:pt x="2013528" y="1006211"/>
                  </a:lnTo>
                  <a:lnTo>
                    <a:pt x="1949329" y="1006865"/>
                  </a:lnTo>
                  <a:lnTo>
                    <a:pt x="1879131" y="1008490"/>
                  </a:lnTo>
                  <a:lnTo>
                    <a:pt x="1815053" y="1010431"/>
                  </a:lnTo>
                  <a:lnTo>
                    <a:pt x="1756233" y="1012528"/>
                  </a:lnTo>
                  <a:lnTo>
                    <a:pt x="1701806" y="1014622"/>
                  </a:lnTo>
                  <a:lnTo>
                    <a:pt x="1650908" y="1016551"/>
                  </a:lnTo>
                  <a:lnTo>
                    <a:pt x="1602677" y="1018157"/>
                  </a:lnTo>
                  <a:lnTo>
                    <a:pt x="1556248" y="1019278"/>
                  </a:lnTo>
                  <a:lnTo>
                    <a:pt x="1510758" y="1019755"/>
                  </a:lnTo>
                  <a:lnTo>
                    <a:pt x="1465344" y="1019427"/>
                  </a:lnTo>
                  <a:lnTo>
                    <a:pt x="1419141" y="1018134"/>
                  </a:lnTo>
                  <a:lnTo>
                    <a:pt x="1371287" y="1015716"/>
                  </a:lnTo>
                  <a:lnTo>
                    <a:pt x="1320917" y="1012013"/>
                  </a:lnTo>
                  <a:lnTo>
                    <a:pt x="1267168" y="1006865"/>
                  </a:lnTo>
                  <a:lnTo>
                    <a:pt x="1212855" y="1001541"/>
                  </a:lnTo>
                  <a:lnTo>
                    <a:pt x="1161035" y="997368"/>
                  </a:lnTo>
                  <a:lnTo>
                    <a:pt x="1111204" y="994275"/>
                  </a:lnTo>
                  <a:lnTo>
                    <a:pt x="1062857" y="992189"/>
                  </a:lnTo>
                  <a:lnTo>
                    <a:pt x="1015489" y="991038"/>
                  </a:lnTo>
                  <a:lnTo>
                    <a:pt x="968595" y="990751"/>
                  </a:lnTo>
                  <a:lnTo>
                    <a:pt x="921672" y="991255"/>
                  </a:lnTo>
                  <a:lnTo>
                    <a:pt x="874213" y="992479"/>
                  </a:lnTo>
                  <a:lnTo>
                    <a:pt x="825716" y="994349"/>
                  </a:lnTo>
                  <a:lnTo>
                    <a:pt x="775673" y="996796"/>
                  </a:lnTo>
                  <a:lnTo>
                    <a:pt x="723582" y="999745"/>
                  </a:lnTo>
                  <a:lnTo>
                    <a:pt x="668937" y="1003125"/>
                  </a:lnTo>
                  <a:lnTo>
                    <a:pt x="611233" y="1006865"/>
                  </a:lnTo>
                  <a:lnTo>
                    <a:pt x="547697" y="1010590"/>
                  </a:lnTo>
                  <a:lnTo>
                    <a:pt x="485920" y="1013377"/>
                  </a:lnTo>
                  <a:lnTo>
                    <a:pt x="426099" y="1015304"/>
                  </a:lnTo>
                  <a:lnTo>
                    <a:pt x="368426" y="1016449"/>
                  </a:lnTo>
                  <a:lnTo>
                    <a:pt x="313097" y="1016890"/>
                  </a:lnTo>
                  <a:lnTo>
                    <a:pt x="260307" y="1016707"/>
                  </a:lnTo>
                  <a:lnTo>
                    <a:pt x="210250" y="1015976"/>
                  </a:lnTo>
                  <a:lnTo>
                    <a:pt x="163121" y="1014778"/>
                  </a:lnTo>
                  <a:lnTo>
                    <a:pt x="119115" y="1013189"/>
                  </a:lnTo>
                  <a:lnTo>
                    <a:pt x="78426" y="1011288"/>
                  </a:lnTo>
                  <a:lnTo>
                    <a:pt x="7778" y="1006865"/>
                  </a:lnTo>
                  <a:lnTo>
                    <a:pt x="7598" y="951537"/>
                  </a:lnTo>
                  <a:lnTo>
                    <a:pt x="6316" y="899016"/>
                  </a:lnTo>
                  <a:lnTo>
                    <a:pt x="4423" y="848445"/>
                  </a:lnTo>
                  <a:lnTo>
                    <a:pt x="2412" y="798967"/>
                  </a:lnTo>
                  <a:lnTo>
                    <a:pt x="774" y="749726"/>
                  </a:lnTo>
                  <a:lnTo>
                    <a:pt x="0" y="699866"/>
                  </a:lnTo>
                  <a:lnTo>
                    <a:pt x="581" y="648529"/>
                  </a:lnTo>
                  <a:lnTo>
                    <a:pt x="3010" y="594861"/>
                  </a:lnTo>
                  <a:lnTo>
                    <a:pt x="7778" y="538003"/>
                  </a:lnTo>
                  <a:lnTo>
                    <a:pt x="11525" y="489891"/>
                  </a:lnTo>
                  <a:lnTo>
                    <a:pt x="13101" y="441694"/>
                  </a:lnTo>
                  <a:lnTo>
                    <a:pt x="12979" y="393442"/>
                  </a:lnTo>
                  <a:lnTo>
                    <a:pt x="11633" y="345168"/>
                  </a:lnTo>
                  <a:lnTo>
                    <a:pt x="9538" y="296904"/>
                  </a:lnTo>
                  <a:lnTo>
                    <a:pt x="7167" y="248680"/>
                  </a:lnTo>
                  <a:lnTo>
                    <a:pt x="4995" y="200529"/>
                  </a:lnTo>
                  <a:lnTo>
                    <a:pt x="3496" y="152483"/>
                  </a:lnTo>
                  <a:lnTo>
                    <a:pt x="3144" y="104572"/>
                  </a:lnTo>
                  <a:lnTo>
                    <a:pt x="4413" y="56830"/>
                  </a:lnTo>
                  <a:lnTo>
                    <a:pt x="7778" y="9287"/>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0" name="object 40"/>
          <p:cNvSpPr txBox="1"/>
          <p:nvPr/>
        </p:nvSpPr>
        <p:spPr>
          <a:xfrm>
            <a:off x="6212052" y="1512314"/>
            <a:ext cx="1426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panose="02020603050405020304" charset="0"/>
                <a:ea typeface="Times New Roman" panose="02020603050405020304" charset="0"/>
                <a:cs typeface="Times New Roman" panose="02020603050405020304" charset="0"/>
              </a:rPr>
              <a:t>Extension</a:t>
            </a:r>
            <a:endParaRPr sz="2800">
              <a:latin typeface="Times New Roman" panose="02020603050405020304" charset="0"/>
              <a:ea typeface="Times New Roman" panose="02020603050405020304" charset="0"/>
              <a:cs typeface="Times New Roman" panose="02020603050405020304" charset="0"/>
            </a:endParaRPr>
          </a:p>
        </p:txBody>
      </p:sp>
      <p:sp>
        <p:nvSpPr>
          <p:cNvPr id="41" name="object 41"/>
          <p:cNvSpPr txBox="1"/>
          <p:nvPr/>
        </p:nvSpPr>
        <p:spPr>
          <a:xfrm>
            <a:off x="6327914" y="1945131"/>
            <a:ext cx="1183640" cy="452120"/>
          </a:xfrm>
          <a:prstGeom prst="rect">
            <a:avLst/>
          </a:prstGeom>
        </p:spPr>
        <p:txBody>
          <a:bodyPr vert="horz" wrap="square" lIns="0" tIns="12700" rIns="0" bIns="0" rtlCol="0">
            <a:spAutoFit/>
          </a:bodyPr>
          <a:lstStyle/>
          <a:p>
            <a:pPr marL="38100">
              <a:lnSpc>
                <a:spcPct val="100000"/>
              </a:lnSpc>
              <a:spcBef>
                <a:spcPts val="100"/>
              </a:spcBef>
            </a:pPr>
            <a:r>
              <a:rPr sz="2100" spc="-1237" baseline="65000" dirty="0">
                <a:solidFill>
                  <a:srgbClr val="BFBFBF"/>
                </a:solidFill>
                <a:latin typeface="Trebuchet MS" panose="020B0603020202020204"/>
                <a:ea typeface="Times New Roman" panose="02020603050405020304" charset="0"/>
                <a:cs typeface="Trebuchet MS" panose="020B0603020202020204"/>
              </a:rPr>
              <a:t>G</a:t>
            </a:r>
            <a:r>
              <a:rPr sz="2800" spc="30" dirty="0">
                <a:latin typeface="Times New Roman" panose="02020603050405020304" charset="0"/>
                <a:ea typeface="Times New Roman" panose="02020603050405020304" charset="0"/>
                <a:cs typeface="Times New Roman" panose="02020603050405020304" charset="0"/>
              </a:rPr>
              <a:t>S</a:t>
            </a:r>
            <a:r>
              <a:rPr sz="2800" spc="-5" dirty="0">
                <a:latin typeface="Times New Roman" panose="02020603050405020304" charset="0"/>
                <a:ea typeface="Times New Roman" panose="02020603050405020304" charset="0"/>
                <a:cs typeface="Times New Roman" panose="02020603050405020304" charset="0"/>
              </a:rPr>
              <a:t>t</a:t>
            </a:r>
            <a:r>
              <a:rPr sz="2800" spc="25" dirty="0">
                <a:latin typeface="Times New Roman" panose="02020603050405020304" charset="0"/>
                <a:ea typeface="Times New Roman" panose="02020603050405020304" charset="0"/>
                <a:cs typeface="Times New Roman" panose="02020603050405020304" charset="0"/>
              </a:rPr>
              <a:t>o</a:t>
            </a:r>
            <a:r>
              <a:rPr sz="2800" spc="-30" dirty="0">
                <a:latin typeface="Times New Roman" panose="02020603050405020304" charset="0"/>
                <a:ea typeface="Times New Roman" panose="02020603050405020304" charset="0"/>
                <a:cs typeface="Times New Roman" panose="02020603050405020304" charset="0"/>
              </a:rPr>
              <a:t>r</a:t>
            </a:r>
            <a:r>
              <a:rPr sz="2800" spc="25" dirty="0">
                <a:latin typeface="Times New Roman" panose="02020603050405020304" charset="0"/>
                <a:ea typeface="Times New Roman" panose="02020603050405020304" charset="0"/>
                <a:cs typeface="Times New Roman" panose="02020603050405020304" charset="0"/>
              </a:rPr>
              <a:t>a</a:t>
            </a:r>
            <a:r>
              <a:rPr sz="2800" dirty="0">
                <a:latin typeface="Times New Roman" panose="02020603050405020304" charset="0"/>
                <a:ea typeface="Times New Roman" panose="02020603050405020304" charset="0"/>
                <a:cs typeface="Times New Roman" panose="02020603050405020304" charset="0"/>
              </a:rPr>
              <a:t>g</a:t>
            </a:r>
            <a:r>
              <a:rPr sz="2800" spc="30" dirty="0">
                <a:latin typeface="Times New Roman" panose="02020603050405020304" charset="0"/>
                <a:ea typeface="Times New Roman" panose="02020603050405020304" charset="0"/>
                <a:cs typeface="Times New Roman" panose="02020603050405020304" charset="0"/>
              </a:rPr>
              <a:t>e</a:t>
            </a:r>
            <a:endParaRPr sz="2800">
              <a:latin typeface="Times New Roman" panose="02020603050405020304" charset="0"/>
              <a:ea typeface="Times New Roman" panose="02020603050405020304" charset="0"/>
              <a:cs typeface="Times New Roman" panose="02020603050405020304" charset="0"/>
            </a:endParaRPr>
          </a:p>
        </p:txBody>
      </p:sp>
      <p:grpSp>
        <p:nvGrpSpPr>
          <p:cNvPr id="42" name="object 42"/>
          <p:cNvGrpSpPr/>
          <p:nvPr/>
        </p:nvGrpSpPr>
        <p:grpSpPr>
          <a:xfrm>
            <a:off x="6428232" y="2281415"/>
            <a:ext cx="2522220" cy="2425065"/>
            <a:chOff x="6428232" y="2281415"/>
            <a:chExt cx="2522220" cy="2425065"/>
          </a:xfrm>
        </p:grpSpPr>
        <p:sp>
          <p:nvSpPr>
            <p:cNvPr id="43" name="object 43"/>
            <p:cNvSpPr/>
            <p:nvPr/>
          </p:nvSpPr>
          <p:spPr>
            <a:xfrm>
              <a:off x="8289620" y="2281415"/>
              <a:ext cx="661035" cy="171450"/>
            </a:xfrm>
            <a:custGeom>
              <a:avLst/>
              <a:gdLst/>
              <a:ahLst/>
              <a:cxnLst/>
              <a:rect l="l" t="t" r="r" b="b"/>
              <a:pathLst>
                <a:path w="661034" h="171450">
                  <a:moveTo>
                    <a:pt x="171450" y="0"/>
                  </a:moveTo>
                  <a:lnTo>
                    <a:pt x="0" y="85725"/>
                  </a:lnTo>
                  <a:lnTo>
                    <a:pt x="171450" y="171450"/>
                  </a:lnTo>
                  <a:lnTo>
                    <a:pt x="171450" y="114300"/>
                  </a:lnTo>
                  <a:lnTo>
                    <a:pt x="142875" y="114300"/>
                  </a:lnTo>
                  <a:lnTo>
                    <a:pt x="142875" y="57150"/>
                  </a:lnTo>
                  <a:lnTo>
                    <a:pt x="171450" y="57150"/>
                  </a:lnTo>
                  <a:lnTo>
                    <a:pt x="171450" y="0"/>
                  </a:lnTo>
                  <a:close/>
                </a:path>
                <a:path w="661034" h="171450">
                  <a:moveTo>
                    <a:pt x="171450" y="57150"/>
                  </a:moveTo>
                  <a:lnTo>
                    <a:pt x="142875" y="57150"/>
                  </a:lnTo>
                  <a:lnTo>
                    <a:pt x="142875" y="114300"/>
                  </a:lnTo>
                  <a:lnTo>
                    <a:pt x="171450" y="114300"/>
                  </a:lnTo>
                  <a:lnTo>
                    <a:pt x="171450" y="57150"/>
                  </a:lnTo>
                  <a:close/>
                </a:path>
                <a:path w="661034" h="171450">
                  <a:moveTo>
                    <a:pt x="660717" y="57150"/>
                  </a:moveTo>
                  <a:lnTo>
                    <a:pt x="171450" y="57150"/>
                  </a:lnTo>
                  <a:lnTo>
                    <a:pt x="171450" y="114300"/>
                  </a:lnTo>
                  <a:lnTo>
                    <a:pt x="660717" y="114300"/>
                  </a:lnTo>
                  <a:lnTo>
                    <a:pt x="660717"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44" name="object 44"/>
            <p:cNvPicPr/>
            <p:nvPr/>
          </p:nvPicPr>
          <p:blipFill>
            <a:blip r:embed="rId4" cstate="print"/>
            <a:stretch>
              <a:fillRect/>
            </a:stretch>
          </p:blipFill>
          <p:spPr>
            <a:xfrm>
              <a:off x="6428232" y="3499104"/>
              <a:ext cx="1210056" cy="1207008"/>
            </a:xfrm>
            <a:prstGeom prst="rect">
              <a:avLst/>
            </a:prstGeom>
          </p:spPr>
        </p:pic>
      </p:grpSp>
      <p:sp>
        <p:nvSpPr>
          <p:cNvPr id="45" name="object 45"/>
          <p:cNvSpPr txBox="1"/>
          <p:nvPr/>
        </p:nvSpPr>
        <p:spPr>
          <a:xfrm>
            <a:off x="6036310" y="4004310"/>
            <a:ext cx="2975610" cy="1565910"/>
          </a:xfrm>
          <a:prstGeom prst="rect">
            <a:avLst/>
          </a:prstGeom>
        </p:spPr>
        <p:txBody>
          <a:bodyPr vert="horz" wrap="square" lIns="0" tIns="402590" rIns="0" bIns="0" rtlCol="0">
            <a:spAutoFit/>
          </a:bodyPr>
          <a:lstStyle/>
          <a:p>
            <a:pPr marL="38100">
              <a:lnSpc>
                <a:spcPct val="100000"/>
              </a:lnSpc>
              <a:spcBef>
                <a:spcPts val="3170"/>
              </a:spcBef>
            </a:pPr>
            <a:r>
              <a:rPr sz="4800" spc="-30" dirty="0">
                <a:latin typeface="Times New Roman" panose="02020603050405020304" charset="0"/>
                <a:ea typeface="Times New Roman" panose="02020603050405020304" charset="0"/>
                <a:cs typeface="Times New Roman" panose="02020603050405020304" charset="0"/>
              </a:rPr>
              <a:t>Attacker</a:t>
            </a:r>
            <a:r>
              <a:rPr sz="4800" spc="-44" baseline="-19000" dirty="0">
                <a:latin typeface="Times New Roman" panose="02020603050405020304" charset="0"/>
                <a:ea typeface="Times New Roman" panose="02020603050405020304" charset="0"/>
                <a:cs typeface="Times New Roman" panose="02020603050405020304" charset="0"/>
              </a:rPr>
              <a:t>RW</a:t>
            </a:r>
            <a:endParaRPr sz="4800" baseline="-19000">
              <a:latin typeface="Times New Roman" panose="02020603050405020304" charset="0"/>
              <a:ea typeface="Times New Roman" panose="02020603050405020304" charset="0"/>
              <a:cs typeface="Times New Roman" panose="02020603050405020304" charset="0"/>
            </a:endParaRPr>
          </a:p>
          <a:p>
            <a:pPr marL="1369060">
              <a:lnSpc>
                <a:spcPct val="100000"/>
              </a:lnSpc>
              <a:spcBef>
                <a:spcPts val="1155"/>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7" name="object 47"/>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46" name="object 46"/>
          <p:cNvSpPr txBox="1"/>
          <p:nvPr/>
        </p:nvSpPr>
        <p:spPr>
          <a:xfrm>
            <a:off x="9522460" y="2185670"/>
            <a:ext cx="1720850"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②</a:t>
            </a:r>
            <a:r>
              <a:rPr spc="-250" dirty="0">
                <a:latin typeface="UKIJ CJK"/>
                <a:cs typeface="UKIJ CJK"/>
              </a:rPr>
              <a:t> </a:t>
            </a:r>
            <a:r>
              <a:rPr spc="-20" dirty="0"/>
              <a:t>Extension</a:t>
            </a:r>
            <a:r>
              <a:rPr spc="-90" dirty="0"/>
              <a:t> </a:t>
            </a:r>
            <a:r>
              <a:rPr spc="-35" dirty="0"/>
              <a:t>Storage</a:t>
            </a:r>
            <a:endParaRPr spc="-3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2" name="object 22"/>
          <p:cNvGrpSpPr/>
          <p:nvPr/>
        </p:nvGrpSpPr>
        <p:grpSpPr>
          <a:xfrm>
            <a:off x="2803732" y="2258567"/>
            <a:ext cx="5285740" cy="2660650"/>
            <a:chOff x="2803732" y="2258567"/>
            <a:chExt cx="5285740" cy="2660650"/>
          </a:xfrm>
        </p:grpSpPr>
        <p:pic>
          <p:nvPicPr>
            <p:cNvPr id="23" name="object 23"/>
            <p:cNvPicPr/>
            <p:nvPr/>
          </p:nvPicPr>
          <p:blipFill>
            <a:blip r:embed="rId3" cstate="print"/>
            <a:stretch>
              <a:fillRect/>
            </a:stretch>
          </p:blipFill>
          <p:spPr>
            <a:xfrm>
              <a:off x="7845551" y="2258567"/>
              <a:ext cx="243840" cy="243839"/>
            </a:xfrm>
            <a:prstGeom prst="rect">
              <a:avLst/>
            </a:prstGeom>
          </p:spPr>
        </p:pic>
        <p:sp>
          <p:nvSpPr>
            <p:cNvPr id="24" name="object 24"/>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6" name="object 26"/>
          <p:cNvGrpSpPr/>
          <p:nvPr/>
        </p:nvGrpSpPr>
        <p:grpSpPr>
          <a:xfrm>
            <a:off x="8998460" y="1788559"/>
            <a:ext cx="2477135" cy="1607820"/>
            <a:chOff x="8998460" y="1788559"/>
            <a:chExt cx="2477135" cy="1607820"/>
          </a:xfrm>
        </p:grpSpPr>
        <p:sp>
          <p:nvSpPr>
            <p:cNvPr id="27" name="object 27"/>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txBox="1"/>
          <p:nvPr/>
        </p:nvSpPr>
        <p:spPr>
          <a:xfrm>
            <a:off x="9103995" y="1200150"/>
            <a:ext cx="2580640"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txBox="1"/>
          <p:nvPr/>
        </p:nvSpPr>
        <p:spPr>
          <a:xfrm>
            <a:off x="3559225"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6" name="object 36"/>
          <p:cNvGrpSpPr/>
          <p:nvPr/>
        </p:nvGrpSpPr>
        <p:grpSpPr>
          <a:xfrm>
            <a:off x="4021378" y="1453346"/>
            <a:ext cx="4239895" cy="1612265"/>
            <a:chOff x="4021378" y="1453346"/>
            <a:chExt cx="4239895" cy="1612265"/>
          </a:xfrm>
        </p:grpSpPr>
        <p:sp>
          <p:nvSpPr>
            <p:cNvPr id="37" name="object 37"/>
            <p:cNvSpPr/>
            <p:nvPr/>
          </p:nvSpPr>
          <p:spPr>
            <a:xfrm>
              <a:off x="4021378" y="2281326"/>
              <a:ext cx="1492250" cy="784225"/>
            </a:xfrm>
            <a:custGeom>
              <a:avLst/>
              <a:gdLst/>
              <a:ahLst/>
              <a:cxnLst/>
              <a:rect l="l" t="t" r="r" b="b"/>
              <a:pathLst>
                <a:path w="1492250" h="784225">
                  <a:moveTo>
                    <a:pt x="1320215" y="57150"/>
                  </a:moveTo>
                  <a:lnTo>
                    <a:pt x="0" y="57150"/>
                  </a:lnTo>
                  <a:lnTo>
                    <a:pt x="0" y="783958"/>
                  </a:lnTo>
                  <a:lnTo>
                    <a:pt x="57150" y="783958"/>
                  </a:lnTo>
                  <a:lnTo>
                    <a:pt x="57150" y="114300"/>
                  </a:lnTo>
                  <a:lnTo>
                    <a:pt x="28575" y="114300"/>
                  </a:lnTo>
                  <a:lnTo>
                    <a:pt x="57150" y="85725"/>
                  </a:lnTo>
                  <a:lnTo>
                    <a:pt x="1320215" y="85725"/>
                  </a:lnTo>
                  <a:lnTo>
                    <a:pt x="1320215" y="57150"/>
                  </a:lnTo>
                  <a:close/>
                </a:path>
                <a:path w="1492250" h="784225">
                  <a:moveTo>
                    <a:pt x="1320215" y="0"/>
                  </a:moveTo>
                  <a:lnTo>
                    <a:pt x="1320215" y="171450"/>
                  </a:lnTo>
                  <a:lnTo>
                    <a:pt x="1434515" y="114300"/>
                  </a:lnTo>
                  <a:lnTo>
                    <a:pt x="1348790" y="114300"/>
                  </a:lnTo>
                  <a:lnTo>
                    <a:pt x="1348790" y="57150"/>
                  </a:lnTo>
                  <a:lnTo>
                    <a:pt x="1434515" y="57150"/>
                  </a:lnTo>
                  <a:lnTo>
                    <a:pt x="1320215" y="0"/>
                  </a:lnTo>
                  <a:close/>
                </a:path>
                <a:path w="1492250" h="784225">
                  <a:moveTo>
                    <a:pt x="57150" y="85725"/>
                  </a:moveTo>
                  <a:lnTo>
                    <a:pt x="28575" y="114300"/>
                  </a:lnTo>
                  <a:lnTo>
                    <a:pt x="57150" y="114300"/>
                  </a:lnTo>
                  <a:lnTo>
                    <a:pt x="57150" y="85725"/>
                  </a:lnTo>
                  <a:close/>
                </a:path>
                <a:path w="1492250" h="784225">
                  <a:moveTo>
                    <a:pt x="1320215" y="85725"/>
                  </a:moveTo>
                  <a:lnTo>
                    <a:pt x="57150" y="85725"/>
                  </a:lnTo>
                  <a:lnTo>
                    <a:pt x="57150" y="114300"/>
                  </a:lnTo>
                  <a:lnTo>
                    <a:pt x="1320215" y="114300"/>
                  </a:lnTo>
                  <a:lnTo>
                    <a:pt x="1320215" y="85725"/>
                  </a:lnTo>
                  <a:close/>
                </a:path>
                <a:path w="1492250" h="784225">
                  <a:moveTo>
                    <a:pt x="1434515" y="57150"/>
                  </a:moveTo>
                  <a:lnTo>
                    <a:pt x="1348790" y="57150"/>
                  </a:lnTo>
                  <a:lnTo>
                    <a:pt x="1348790" y="114300"/>
                  </a:lnTo>
                  <a:lnTo>
                    <a:pt x="1434515" y="114300"/>
                  </a:lnTo>
                  <a:lnTo>
                    <a:pt x="1491665" y="85725"/>
                  </a:lnTo>
                  <a:lnTo>
                    <a:pt x="1434515"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p:nvPr/>
          </p:nvSpPr>
          <p:spPr>
            <a:xfrm>
              <a:off x="5608525" y="1472468"/>
              <a:ext cx="2637155" cy="1024255"/>
            </a:xfrm>
            <a:custGeom>
              <a:avLst/>
              <a:gdLst/>
              <a:ahLst/>
              <a:cxnLst/>
              <a:rect l="l" t="t" r="r" b="b"/>
              <a:pathLst>
                <a:path w="2637154" h="1024255">
                  <a:moveTo>
                    <a:pt x="962977" y="0"/>
                  </a:moveTo>
                  <a:lnTo>
                    <a:pt x="911183" y="299"/>
                  </a:lnTo>
                  <a:lnTo>
                    <a:pt x="860139" y="1267"/>
                  </a:lnTo>
                  <a:lnTo>
                    <a:pt x="809925" y="3006"/>
                  </a:lnTo>
                  <a:lnTo>
                    <a:pt x="760623" y="5621"/>
                  </a:lnTo>
                  <a:lnTo>
                    <a:pt x="665895" y="12709"/>
                  </a:lnTo>
                  <a:lnTo>
                    <a:pt x="615868" y="15566"/>
                  </a:lnTo>
                  <a:lnTo>
                    <a:pt x="562976" y="17812"/>
                  </a:lnTo>
                  <a:lnTo>
                    <a:pt x="507959" y="19470"/>
                  </a:lnTo>
                  <a:lnTo>
                    <a:pt x="451558" y="20565"/>
                  </a:lnTo>
                  <a:lnTo>
                    <a:pt x="394513" y="21123"/>
                  </a:lnTo>
                  <a:lnTo>
                    <a:pt x="337567" y="21169"/>
                  </a:lnTo>
                  <a:lnTo>
                    <a:pt x="281459" y="20726"/>
                  </a:lnTo>
                  <a:lnTo>
                    <a:pt x="226931" y="19821"/>
                  </a:lnTo>
                  <a:lnTo>
                    <a:pt x="174723" y="18477"/>
                  </a:lnTo>
                  <a:lnTo>
                    <a:pt x="125576" y="16719"/>
                  </a:lnTo>
                  <a:lnTo>
                    <a:pt x="80230" y="14573"/>
                  </a:lnTo>
                  <a:lnTo>
                    <a:pt x="39428" y="12064"/>
                  </a:lnTo>
                  <a:lnTo>
                    <a:pt x="3909" y="9215"/>
                  </a:lnTo>
                  <a:lnTo>
                    <a:pt x="2400" y="47990"/>
                  </a:lnTo>
                  <a:lnTo>
                    <a:pt x="2335" y="93260"/>
                  </a:lnTo>
                  <a:lnTo>
                    <a:pt x="3299" y="143682"/>
                  </a:lnTo>
                  <a:lnTo>
                    <a:pt x="8202" y="312413"/>
                  </a:lnTo>
                  <a:lnTo>
                    <a:pt x="9121" y="369996"/>
                  </a:lnTo>
                  <a:lnTo>
                    <a:pt x="8989" y="426009"/>
                  </a:lnTo>
                  <a:lnTo>
                    <a:pt x="7390" y="479108"/>
                  </a:lnTo>
                  <a:lnTo>
                    <a:pt x="758" y="574314"/>
                  </a:lnTo>
                  <a:lnTo>
                    <a:pt x="0" y="620914"/>
                  </a:lnTo>
                  <a:lnTo>
                    <a:pt x="1000" y="667785"/>
                  </a:lnTo>
                  <a:lnTo>
                    <a:pt x="3125" y="714967"/>
                  </a:lnTo>
                  <a:lnTo>
                    <a:pt x="8205" y="810421"/>
                  </a:lnTo>
                  <a:lnTo>
                    <a:pt x="9891" y="858771"/>
                  </a:lnTo>
                  <a:lnTo>
                    <a:pt x="10160" y="907589"/>
                  </a:lnTo>
                  <a:lnTo>
                    <a:pt x="8378" y="956915"/>
                  </a:lnTo>
                  <a:lnTo>
                    <a:pt x="3909" y="1006787"/>
                  </a:lnTo>
                  <a:lnTo>
                    <a:pt x="38629" y="1011007"/>
                  </a:lnTo>
                  <a:lnTo>
                    <a:pt x="76153" y="1013387"/>
                  </a:lnTo>
                  <a:lnTo>
                    <a:pt x="116318" y="1014226"/>
                  </a:lnTo>
                  <a:lnTo>
                    <a:pt x="158963" y="1013820"/>
                  </a:lnTo>
                  <a:lnTo>
                    <a:pt x="203924" y="1012467"/>
                  </a:lnTo>
                  <a:lnTo>
                    <a:pt x="251041" y="1010465"/>
                  </a:lnTo>
                  <a:lnTo>
                    <a:pt x="351089" y="1005704"/>
                  </a:lnTo>
                  <a:lnTo>
                    <a:pt x="403696" y="1003539"/>
                  </a:lnTo>
                  <a:lnTo>
                    <a:pt x="457810" y="1001916"/>
                  </a:lnTo>
                  <a:lnTo>
                    <a:pt x="513267" y="1001132"/>
                  </a:lnTo>
                  <a:lnTo>
                    <a:pt x="569905" y="1001484"/>
                  </a:lnTo>
                  <a:lnTo>
                    <a:pt x="627563" y="1003270"/>
                  </a:lnTo>
                  <a:lnTo>
                    <a:pt x="686077" y="1006787"/>
                  </a:lnTo>
                  <a:lnTo>
                    <a:pt x="756318" y="1012080"/>
                  </a:lnTo>
                  <a:lnTo>
                    <a:pt x="818212" y="1016500"/>
                  </a:lnTo>
                  <a:lnTo>
                    <a:pt x="873358" y="1019985"/>
                  </a:lnTo>
                  <a:lnTo>
                    <a:pt x="923353" y="1022474"/>
                  </a:lnTo>
                  <a:lnTo>
                    <a:pt x="969795" y="1023905"/>
                  </a:lnTo>
                  <a:lnTo>
                    <a:pt x="1014281" y="1024215"/>
                  </a:lnTo>
                  <a:lnTo>
                    <a:pt x="1058409" y="1023342"/>
                  </a:lnTo>
                  <a:lnTo>
                    <a:pt x="1103776" y="1021225"/>
                  </a:lnTo>
                  <a:lnTo>
                    <a:pt x="1151981" y="1017802"/>
                  </a:lnTo>
                  <a:lnTo>
                    <a:pt x="1204620" y="1013010"/>
                  </a:lnTo>
                  <a:lnTo>
                    <a:pt x="1263292" y="1006787"/>
                  </a:lnTo>
                  <a:lnTo>
                    <a:pt x="1314027" y="1001877"/>
                  </a:lnTo>
                  <a:lnTo>
                    <a:pt x="1361516" y="998748"/>
                  </a:lnTo>
                  <a:lnTo>
                    <a:pt x="1406631" y="997138"/>
                  </a:lnTo>
                  <a:lnTo>
                    <a:pt x="1450246" y="996783"/>
                  </a:lnTo>
                  <a:lnTo>
                    <a:pt x="1493232" y="997421"/>
                  </a:lnTo>
                  <a:lnTo>
                    <a:pt x="1536464" y="998791"/>
                  </a:lnTo>
                  <a:lnTo>
                    <a:pt x="1676349" y="1004658"/>
                  </a:lnTo>
                  <a:lnTo>
                    <a:pt x="1729284" y="1006326"/>
                  </a:lnTo>
                  <a:lnTo>
                    <a:pt x="1786826" y="1007411"/>
                  </a:lnTo>
                  <a:lnTo>
                    <a:pt x="1849848" y="1007653"/>
                  </a:lnTo>
                  <a:lnTo>
                    <a:pt x="1983516" y="1005937"/>
                  </a:lnTo>
                  <a:lnTo>
                    <a:pt x="2041775" y="1006044"/>
                  </a:lnTo>
                  <a:lnTo>
                    <a:pt x="2094981" y="1006903"/>
                  </a:lnTo>
                  <a:lnTo>
                    <a:pt x="2144117" y="1008307"/>
                  </a:lnTo>
                  <a:lnTo>
                    <a:pt x="2190164" y="1010048"/>
                  </a:lnTo>
                  <a:lnTo>
                    <a:pt x="2276921" y="1013717"/>
                  </a:lnTo>
                  <a:lnTo>
                    <a:pt x="2319594" y="1015230"/>
                  </a:lnTo>
                  <a:lnTo>
                    <a:pt x="2363106" y="1016254"/>
                  </a:lnTo>
                  <a:lnTo>
                    <a:pt x="2408440" y="1016581"/>
                  </a:lnTo>
                  <a:lnTo>
                    <a:pt x="2456577" y="1016005"/>
                  </a:lnTo>
                  <a:lnTo>
                    <a:pt x="2508499" y="1014318"/>
                  </a:lnTo>
                  <a:lnTo>
                    <a:pt x="2565189" y="1011315"/>
                  </a:lnTo>
                  <a:lnTo>
                    <a:pt x="2627628" y="1006787"/>
                  </a:lnTo>
                  <a:lnTo>
                    <a:pt x="2628162" y="970049"/>
                  </a:lnTo>
                  <a:lnTo>
                    <a:pt x="2629626" y="931402"/>
                  </a:lnTo>
                  <a:lnTo>
                    <a:pt x="2633769" y="846861"/>
                  </a:lnTo>
                  <a:lnTo>
                    <a:pt x="2635662" y="800211"/>
                  </a:lnTo>
                  <a:lnTo>
                    <a:pt x="2636913" y="750134"/>
                  </a:lnTo>
                  <a:lnTo>
                    <a:pt x="2637127" y="696254"/>
                  </a:lnTo>
                  <a:lnTo>
                    <a:pt x="2635914" y="638189"/>
                  </a:lnTo>
                  <a:lnTo>
                    <a:pt x="2632878" y="575563"/>
                  </a:lnTo>
                  <a:lnTo>
                    <a:pt x="2622556" y="443111"/>
                  </a:lnTo>
                  <a:lnTo>
                    <a:pt x="2619976" y="387337"/>
                  </a:lnTo>
                  <a:lnTo>
                    <a:pt x="2619376" y="338507"/>
                  </a:lnTo>
                  <a:lnTo>
                    <a:pt x="2620245" y="294457"/>
                  </a:lnTo>
                  <a:lnTo>
                    <a:pt x="2622070" y="253018"/>
                  </a:lnTo>
                  <a:lnTo>
                    <a:pt x="2626542" y="169317"/>
                  </a:lnTo>
                  <a:lnTo>
                    <a:pt x="2628166" y="122722"/>
                  </a:lnTo>
                  <a:lnTo>
                    <a:pt x="2628698" y="70077"/>
                  </a:lnTo>
                  <a:lnTo>
                    <a:pt x="2627628" y="9215"/>
                  </a:lnTo>
                  <a:lnTo>
                    <a:pt x="2578410" y="11516"/>
                  </a:lnTo>
                  <a:lnTo>
                    <a:pt x="2526547" y="13391"/>
                  </a:lnTo>
                  <a:lnTo>
                    <a:pt x="2472706" y="14853"/>
                  </a:lnTo>
                  <a:lnTo>
                    <a:pt x="2417551" y="15912"/>
                  </a:lnTo>
                  <a:lnTo>
                    <a:pt x="2361746" y="16580"/>
                  </a:lnTo>
                  <a:lnTo>
                    <a:pt x="2305956" y="16868"/>
                  </a:lnTo>
                  <a:lnTo>
                    <a:pt x="2250846" y="16788"/>
                  </a:lnTo>
                  <a:lnTo>
                    <a:pt x="2197082" y="16351"/>
                  </a:lnTo>
                  <a:lnTo>
                    <a:pt x="2145327" y="15569"/>
                  </a:lnTo>
                  <a:lnTo>
                    <a:pt x="2096246" y="14452"/>
                  </a:lnTo>
                  <a:lnTo>
                    <a:pt x="2050504" y="13014"/>
                  </a:lnTo>
                  <a:lnTo>
                    <a:pt x="2008767" y="11264"/>
                  </a:lnTo>
                  <a:lnTo>
                    <a:pt x="1971698" y="9215"/>
                  </a:lnTo>
                  <a:lnTo>
                    <a:pt x="1929904" y="7188"/>
                  </a:lnTo>
                  <a:lnTo>
                    <a:pt x="1886074" y="6162"/>
                  </a:lnTo>
                  <a:lnTo>
                    <a:pt x="1840175" y="5939"/>
                  </a:lnTo>
                  <a:lnTo>
                    <a:pt x="1792174" y="6321"/>
                  </a:lnTo>
                  <a:lnTo>
                    <a:pt x="1578475" y="9914"/>
                  </a:lnTo>
                  <a:lnTo>
                    <a:pt x="1519459" y="10335"/>
                  </a:lnTo>
                  <a:lnTo>
                    <a:pt x="1458139" y="10168"/>
                  </a:lnTo>
                  <a:lnTo>
                    <a:pt x="1394483" y="9215"/>
                  </a:lnTo>
                  <a:lnTo>
                    <a:pt x="1339640" y="7901"/>
                  </a:lnTo>
                  <a:lnTo>
                    <a:pt x="1176007" y="3408"/>
                  </a:lnTo>
                  <a:lnTo>
                    <a:pt x="1068484" y="990"/>
                  </a:lnTo>
                  <a:lnTo>
                    <a:pt x="1015438" y="264"/>
                  </a:lnTo>
                  <a:lnTo>
                    <a:pt x="962977"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9" name="object 39"/>
            <p:cNvSpPr/>
            <p:nvPr/>
          </p:nvSpPr>
          <p:spPr>
            <a:xfrm>
              <a:off x="5604656" y="1472396"/>
              <a:ext cx="2637790" cy="1021080"/>
            </a:xfrm>
            <a:custGeom>
              <a:avLst/>
              <a:gdLst/>
              <a:ahLst/>
              <a:cxnLst/>
              <a:rect l="l" t="t" r="r" b="b"/>
              <a:pathLst>
                <a:path w="2637790" h="1021080">
                  <a:moveTo>
                    <a:pt x="7778" y="9287"/>
                  </a:moveTo>
                  <a:lnTo>
                    <a:pt x="70680" y="14850"/>
                  </a:lnTo>
                  <a:lnTo>
                    <a:pt x="126352" y="18748"/>
                  </a:lnTo>
                  <a:lnTo>
                    <a:pt x="176507" y="21166"/>
                  </a:lnTo>
                  <a:lnTo>
                    <a:pt x="222862" y="22288"/>
                  </a:lnTo>
                  <a:lnTo>
                    <a:pt x="267131" y="22296"/>
                  </a:lnTo>
                  <a:lnTo>
                    <a:pt x="311029" y="21376"/>
                  </a:lnTo>
                  <a:lnTo>
                    <a:pt x="356272" y="19712"/>
                  </a:lnTo>
                  <a:lnTo>
                    <a:pt x="404575" y="17487"/>
                  </a:lnTo>
                  <a:lnTo>
                    <a:pt x="457653" y="14885"/>
                  </a:lnTo>
                  <a:lnTo>
                    <a:pt x="517222" y="12090"/>
                  </a:lnTo>
                  <a:lnTo>
                    <a:pt x="584996" y="9287"/>
                  </a:lnTo>
                  <a:lnTo>
                    <a:pt x="648624" y="7718"/>
                  </a:lnTo>
                  <a:lnTo>
                    <a:pt x="707207" y="7780"/>
                  </a:lnTo>
                  <a:lnTo>
                    <a:pt x="761532" y="9067"/>
                  </a:lnTo>
                  <a:lnTo>
                    <a:pt x="812384" y="11178"/>
                  </a:lnTo>
                  <a:lnTo>
                    <a:pt x="860550" y="13708"/>
                  </a:lnTo>
                  <a:lnTo>
                    <a:pt x="906813" y="16255"/>
                  </a:lnTo>
                  <a:lnTo>
                    <a:pt x="951960" y="18414"/>
                  </a:lnTo>
                  <a:lnTo>
                    <a:pt x="996777" y="19783"/>
                  </a:lnTo>
                  <a:lnTo>
                    <a:pt x="1042048" y="19958"/>
                  </a:lnTo>
                  <a:lnTo>
                    <a:pt x="1088560" y="18536"/>
                  </a:lnTo>
                  <a:lnTo>
                    <a:pt x="1137099" y="15113"/>
                  </a:lnTo>
                  <a:lnTo>
                    <a:pt x="1188448" y="9287"/>
                  </a:lnTo>
                  <a:lnTo>
                    <a:pt x="1242330" y="3648"/>
                  </a:lnTo>
                  <a:lnTo>
                    <a:pt x="1297539" y="721"/>
                  </a:lnTo>
                  <a:lnTo>
                    <a:pt x="1353481" y="0"/>
                  </a:lnTo>
                  <a:lnTo>
                    <a:pt x="1409561" y="978"/>
                  </a:lnTo>
                  <a:lnTo>
                    <a:pt x="1465186" y="3149"/>
                  </a:lnTo>
                  <a:lnTo>
                    <a:pt x="1519762" y="6009"/>
                  </a:lnTo>
                  <a:lnTo>
                    <a:pt x="1572695" y="9051"/>
                  </a:lnTo>
                  <a:lnTo>
                    <a:pt x="1623389" y="11769"/>
                  </a:lnTo>
                  <a:lnTo>
                    <a:pt x="1671252" y="13658"/>
                  </a:lnTo>
                  <a:lnTo>
                    <a:pt x="1715689" y="14211"/>
                  </a:lnTo>
                  <a:lnTo>
                    <a:pt x="1756106" y="12922"/>
                  </a:lnTo>
                  <a:lnTo>
                    <a:pt x="1791909" y="9287"/>
                  </a:lnTo>
                  <a:lnTo>
                    <a:pt x="1817009" y="6447"/>
                  </a:lnTo>
                  <a:lnTo>
                    <a:pt x="1845284" y="4837"/>
                  </a:lnTo>
                  <a:lnTo>
                    <a:pt x="1876705" y="4283"/>
                  </a:lnTo>
                  <a:lnTo>
                    <a:pt x="1911245" y="4609"/>
                  </a:lnTo>
                  <a:lnTo>
                    <a:pt x="1948876" y="5641"/>
                  </a:lnTo>
                  <a:lnTo>
                    <a:pt x="1989571" y="7202"/>
                  </a:lnTo>
                  <a:lnTo>
                    <a:pt x="2033301" y="9119"/>
                  </a:lnTo>
                  <a:lnTo>
                    <a:pt x="2080040" y="11215"/>
                  </a:lnTo>
                  <a:lnTo>
                    <a:pt x="2129760" y="13316"/>
                  </a:lnTo>
                  <a:lnTo>
                    <a:pt x="2182432" y="15247"/>
                  </a:lnTo>
                  <a:lnTo>
                    <a:pt x="2238030" y="16833"/>
                  </a:lnTo>
                  <a:lnTo>
                    <a:pt x="2296525" y="17898"/>
                  </a:lnTo>
                  <a:lnTo>
                    <a:pt x="2357890" y="18267"/>
                  </a:lnTo>
                  <a:lnTo>
                    <a:pt x="2422098" y="17766"/>
                  </a:lnTo>
                  <a:lnTo>
                    <a:pt x="2489121" y="16219"/>
                  </a:lnTo>
                  <a:lnTo>
                    <a:pt x="2558930" y="13451"/>
                  </a:lnTo>
                  <a:lnTo>
                    <a:pt x="2631499" y="9287"/>
                  </a:lnTo>
                  <a:lnTo>
                    <a:pt x="2624883" y="62836"/>
                  </a:lnTo>
                  <a:lnTo>
                    <a:pt x="2620185" y="116940"/>
                  </a:lnTo>
                  <a:lnTo>
                    <a:pt x="2617237" y="171252"/>
                  </a:lnTo>
                  <a:lnTo>
                    <a:pt x="2615872" y="225424"/>
                  </a:lnTo>
                  <a:lnTo>
                    <a:pt x="2615922" y="279107"/>
                  </a:lnTo>
                  <a:lnTo>
                    <a:pt x="2617217" y="331954"/>
                  </a:lnTo>
                  <a:lnTo>
                    <a:pt x="2619591" y="383618"/>
                  </a:lnTo>
                  <a:lnTo>
                    <a:pt x="2622875" y="433750"/>
                  </a:lnTo>
                  <a:lnTo>
                    <a:pt x="2626900" y="482002"/>
                  </a:lnTo>
                  <a:lnTo>
                    <a:pt x="2631499" y="528028"/>
                  </a:lnTo>
                  <a:lnTo>
                    <a:pt x="2635504" y="580552"/>
                  </a:lnTo>
                  <a:lnTo>
                    <a:pt x="2637171" y="637391"/>
                  </a:lnTo>
                  <a:lnTo>
                    <a:pt x="2637075" y="696770"/>
                  </a:lnTo>
                  <a:lnTo>
                    <a:pt x="2635786" y="756911"/>
                  </a:lnTo>
                  <a:lnTo>
                    <a:pt x="2633879" y="816037"/>
                  </a:lnTo>
                  <a:lnTo>
                    <a:pt x="2631924" y="872373"/>
                  </a:lnTo>
                  <a:lnTo>
                    <a:pt x="2630494" y="924141"/>
                  </a:lnTo>
                  <a:lnTo>
                    <a:pt x="2630162" y="969564"/>
                  </a:lnTo>
                  <a:lnTo>
                    <a:pt x="2631499" y="1006865"/>
                  </a:lnTo>
                  <a:lnTo>
                    <a:pt x="2565897" y="1012979"/>
                  </a:lnTo>
                  <a:lnTo>
                    <a:pt x="2507868" y="1017111"/>
                  </a:lnTo>
                  <a:lnTo>
                    <a:pt x="2456167" y="1019522"/>
                  </a:lnTo>
                  <a:lnTo>
                    <a:pt x="2409551" y="1020471"/>
                  </a:lnTo>
                  <a:lnTo>
                    <a:pt x="2366776" y="1020220"/>
                  </a:lnTo>
                  <a:lnTo>
                    <a:pt x="2326597" y="1019027"/>
                  </a:lnTo>
                  <a:lnTo>
                    <a:pt x="2287770" y="1017154"/>
                  </a:lnTo>
                  <a:lnTo>
                    <a:pt x="2249051" y="1014862"/>
                  </a:lnTo>
                  <a:lnTo>
                    <a:pt x="2209196" y="1012410"/>
                  </a:lnTo>
                  <a:lnTo>
                    <a:pt x="2166960" y="1010058"/>
                  </a:lnTo>
                  <a:lnTo>
                    <a:pt x="2121100" y="1008067"/>
                  </a:lnTo>
                  <a:lnTo>
                    <a:pt x="2070371" y="1006698"/>
                  </a:lnTo>
                  <a:lnTo>
                    <a:pt x="2013528" y="1006211"/>
                  </a:lnTo>
                  <a:lnTo>
                    <a:pt x="1949329" y="1006865"/>
                  </a:lnTo>
                  <a:lnTo>
                    <a:pt x="1879131" y="1008490"/>
                  </a:lnTo>
                  <a:lnTo>
                    <a:pt x="1815053" y="1010431"/>
                  </a:lnTo>
                  <a:lnTo>
                    <a:pt x="1756233" y="1012528"/>
                  </a:lnTo>
                  <a:lnTo>
                    <a:pt x="1701806" y="1014622"/>
                  </a:lnTo>
                  <a:lnTo>
                    <a:pt x="1650908" y="1016551"/>
                  </a:lnTo>
                  <a:lnTo>
                    <a:pt x="1602677" y="1018157"/>
                  </a:lnTo>
                  <a:lnTo>
                    <a:pt x="1556248" y="1019278"/>
                  </a:lnTo>
                  <a:lnTo>
                    <a:pt x="1510758" y="1019755"/>
                  </a:lnTo>
                  <a:lnTo>
                    <a:pt x="1465344" y="1019427"/>
                  </a:lnTo>
                  <a:lnTo>
                    <a:pt x="1419141" y="1018134"/>
                  </a:lnTo>
                  <a:lnTo>
                    <a:pt x="1371287" y="1015716"/>
                  </a:lnTo>
                  <a:lnTo>
                    <a:pt x="1320917" y="1012013"/>
                  </a:lnTo>
                  <a:lnTo>
                    <a:pt x="1267168" y="1006865"/>
                  </a:lnTo>
                  <a:lnTo>
                    <a:pt x="1212855" y="1001541"/>
                  </a:lnTo>
                  <a:lnTo>
                    <a:pt x="1161035" y="997368"/>
                  </a:lnTo>
                  <a:lnTo>
                    <a:pt x="1111204" y="994275"/>
                  </a:lnTo>
                  <a:lnTo>
                    <a:pt x="1062857" y="992189"/>
                  </a:lnTo>
                  <a:lnTo>
                    <a:pt x="1015489" y="991038"/>
                  </a:lnTo>
                  <a:lnTo>
                    <a:pt x="968595" y="990751"/>
                  </a:lnTo>
                  <a:lnTo>
                    <a:pt x="921672" y="991255"/>
                  </a:lnTo>
                  <a:lnTo>
                    <a:pt x="874213" y="992479"/>
                  </a:lnTo>
                  <a:lnTo>
                    <a:pt x="825716" y="994349"/>
                  </a:lnTo>
                  <a:lnTo>
                    <a:pt x="775673" y="996796"/>
                  </a:lnTo>
                  <a:lnTo>
                    <a:pt x="723582" y="999745"/>
                  </a:lnTo>
                  <a:lnTo>
                    <a:pt x="668937" y="1003125"/>
                  </a:lnTo>
                  <a:lnTo>
                    <a:pt x="611233" y="1006865"/>
                  </a:lnTo>
                  <a:lnTo>
                    <a:pt x="547697" y="1010590"/>
                  </a:lnTo>
                  <a:lnTo>
                    <a:pt x="485920" y="1013377"/>
                  </a:lnTo>
                  <a:lnTo>
                    <a:pt x="426099" y="1015304"/>
                  </a:lnTo>
                  <a:lnTo>
                    <a:pt x="368426" y="1016449"/>
                  </a:lnTo>
                  <a:lnTo>
                    <a:pt x="313097" y="1016890"/>
                  </a:lnTo>
                  <a:lnTo>
                    <a:pt x="260307" y="1016707"/>
                  </a:lnTo>
                  <a:lnTo>
                    <a:pt x="210250" y="1015976"/>
                  </a:lnTo>
                  <a:lnTo>
                    <a:pt x="163121" y="1014778"/>
                  </a:lnTo>
                  <a:lnTo>
                    <a:pt x="119115" y="1013189"/>
                  </a:lnTo>
                  <a:lnTo>
                    <a:pt x="78426" y="1011288"/>
                  </a:lnTo>
                  <a:lnTo>
                    <a:pt x="7778" y="1006865"/>
                  </a:lnTo>
                  <a:lnTo>
                    <a:pt x="7598" y="951537"/>
                  </a:lnTo>
                  <a:lnTo>
                    <a:pt x="6316" y="899016"/>
                  </a:lnTo>
                  <a:lnTo>
                    <a:pt x="4423" y="848445"/>
                  </a:lnTo>
                  <a:lnTo>
                    <a:pt x="2412" y="798967"/>
                  </a:lnTo>
                  <a:lnTo>
                    <a:pt x="774" y="749726"/>
                  </a:lnTo>
                  <a:lnTo>
                    <a:pt x="0" y="699866"/>
                  </a:lnTo>
                  <a:lnTo>
                    <a:pt x="581" y="648529"/>
                  </a:lnTo>
                  <a:lnTo>
                    <a:pt x="3010" y="594861"/>
                  </a:lnTo>
                  <a:lnTo>
                    <a:pt x="7778" y="538003"/>
                  </a:lnTo>
                  <a:lnTo>
                    <a:pt x="11525" y="489891"/>
                  </a:lnTo>
                  <a:lnTo>
                    <a:pt x="13101" y="441694"/>
                  </a:lnTo>
                  <a:lnTo>
                    <a:pt x="12979" y="393442"/>
                  </a:lnTo>
                  <a:lnTo>
                    <a:pt x="11633" y="345168"/>
                  </a:lnTo>
                  <a:lnTo>
                    <a:pt x="9538" y="296904"/>
                  </a:lnTo>
                  <a:lnTo>
                    <a:pt x="7167" y="248680"/>
                  </a:lnTo>
                  <a:lnTo>
                    <a:pt x="4995" y="200529"/>
                  </a:lnTo>
                  <a:lnTo>
                    <a:pt x="3496" y="152483"/>
                  </a:lnTo>
                  <a:lnTo>
                    <a:pt x="3144" y="104572"/>
                  </a:lnTo>
                  <a:lnTo>
                    <a:pt x="4413" y="56830"/>
                  </a:lnTo>
                  <a:lnTo>
                    <a:pt x="7778" y="9287"/>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0" name="object 40"/>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1" name="object 41"/>
          <p:cNvSpPr txBox="1"/>
          <p:nvPr/>
        </p:nvSpPr>
        <p:spPr>
          <a:xfrm>
            <a:off x="6212052" y="1512314"/>
            <a:ext cx="1426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panose="02020603050405020304" charset="0"/>
                <a:ea typeface="Times New Roman" panose="02020603050405020304" charset="0"/>
                <a:cs typeface="Times New Roman" panose="02020603050405020304" charset="0"/>
              </a:rPr>
              <a:t>Extension</a:t>
            </a:r>
            <a:endParaRPr sz="2800">
              <a:latin typeface="Times New Roman" panose="02020603050405020304" charset="0"/>
              <a:ea typeface="Times New Roman" panose="02020603050405020304" charset="0"/>
              <a:cs typeface="Times New Roman" panose="02020603050405020304" charset="0"/>
            </a:endParaRPr>
          </a:p>
        </p:txBody>
      </p:sp>
      <p:sp>
        <p:nvSpPr>
          <p:cNvPr id="42" name="object 42"/>
          <p:cNvSpPr txBox="1"/>
          <p:nvPr/>
        </p:nvSpPr>
        <p:spPr>
          <a:xfrm>
            <a:off x="6327914" y="1945131"/>
            <a:ext cx="1183640" cy="452120"/>
          </a:xfrm>
          <a:prstGeom prst="rect">
            <a:avLst/>
          </a:prstGeom>
        </p:spPr>
        <p:txBody>
          <a:bodyPr vert="horz" wrap="square" lIns="0" tIns="12700" rIns="0" bIns="0" rtlCol="0">
            <a:spAutoFit/>
          </a:bodyPr>
          <a:lstStyle/>
          <a:p>
            <a:pPr marL="38100">
              <a:lnSpc>
                <a:spcPct val="100000"/>
              </a:lnSpc>
              <a:spcBef>
                <a:spcPts val="100"/>
              </a:spcBef>
            </a:pPr>
            <a:r>
              <a:rPr sz="2100" spc="-1237" baseline="65000" dirty="0">
                <a:solidFill>
                  <a:srgbClr val="BFBFBF"/>
                </a:solidFill>
                <a:latin typeface="Trebuchet MS" panose="020B0603020202020204"/>
                <a:ea typeface="Times New Roman" panose="02020603050405020304" charset="0"/>
                <a:cs typeface="Trebuchet MS" panose="020B0603020202020204"/>
              </a:rPr>
              <a:t>G</a:t>
            </a:r>
            <a:r>
              <a:rPr sz="2800" spc="30" dirty="0">
                <a:latin typeface="Times New Roman" panose="02020603050405020304" charset="0"/>
                <a:ea typeface="Times New Roman" panose="02020603050405020304" charset="0"/>
                <a:cs typeface="Times New Roman" panose="02020603050405020304" charset="0"/>
              </a:rPr>
              <a:t>S</a:t>
            </a:r>
            <a:r>
              <a:rPr sz="2800" spc="-5" dirty="0">
                <a:latin typeface="Times New Roman" panose="02020603050405020304" charset="0"/>
                <a:ea typeface="Times New Roman" panose="02020603050405020304" charset="0"/>
                <a:cs typeface="Times New Roman" panose="02020603050405020304" charset="0"/>
              </a:rPr>
              <a:t>t</a:t>
            </a:r>
            <a:r>
              <a:rPr sz="2800" spc="25" dirty="0">
                <a:latin typeface="Times New Roman" panose="02020603050405020304" charset="0"/>
                <a:ea typeface="Times New Roman" panose="02020603050405020304" charset="0"/>
                <a:cs typeface="Times New Roman" panose="02020603050405020304" charset="0"/>
              </a:rPr>
              <a:t>o</a:t>
            </a:r>
            <a:r>
              <a:rPr sz="2800" spc="-30" dirty="0">
                <a:latin typeface="Times New Roman" panose="02020603050405020304" charset="0"/>
                <a:ea typeface="Times New Roman" panose="02020603050405020304" charset="0"/>
                <a:cs typeface="Times New Roman" panose="02020603050405020304" charset="0"/>
              </a:rPr>
              <a:t>r</a:t>
            </a:r>
            <a:r>
              <a:rPr sz="2800" spc="25" dirty="0">
                <a:latin typeface="Times New Roman" panose="02020603050405020304" charset="0"/>
                <a:ea typeface="Times New Roman" panose="02020603050405020304" charset="0"/>
                <a:cs typeface="Times New Roman" panose="02020603050405020304" charset="0"/>
              </a:rPr>
              <a:t>a</a:t>
            </a:r>
            <a:r>
              <a:rPr sz="2800" dirty="0">
                <a:latin typeface="Times New Roman" panose="02020603050405020304" charset="0"/>
                <a:ea typeface="Times New Roman" panose="02020603050405020304" charset="0"/>
                <a:cs typeface="Times New Roman" panose="02020603050405020304" charset="0"/>
              </a:rPr>
              <a:t>g</a:t>
            </a:r>
            <a:r>
              <a:rPr sz="2800" spc="30" dirty="0">
                <a:latin typeface="Times New Roman" panose="02020603050405020304" charset="0"/>
                <a:ea typeface="Times New Roman" panose="02020603050405020304" charset="0"/>
                <a:cs typeface="Times New Roman" panose="02020603050405020304" charset="0"/>
              </a:rPr>
              <a:t>e</a:t>
            </a:r>
            <a:endParaRPr sz="2800">
              <a:latin typeface="Times New Roman" panose="02020603050405020304" charset="0"/>
              <a:ea typeface="Times New Roman" panose="02020603050405020304" charset="0"/>
              <a:cs typeface="Times New Roman" panose="02020603050405020304" charset="0"/>
            </a:endParaRPr>
          </a:p>
        </p:txBody>
      </p:sp>
      <p:grpSp>
        <p:nvGrpSpPr>
          <p:cNvPr id="43" name="object 43"/>
          <p:cNvGrpSpPr/>
          <p:nvPr/>
        </p:nvGrpSpPr>
        <p:grpSpPr>
          <a:xfrm>
            <a:off x="6041606" y="2281415"/>
            <a:ext cx="2908935" cy="2425065"/>
            <a:chOff x="6041606" y="2281415"/>
            <a:chExt cx="2908935" cy="2425065"/>
          </a:xfrm>
        </p:grpSpPr>
        <p:sp>
          <p:nvSpPr>
            <p:cNvPr id="44" name="object 44"/>
            <p:cNvSpPr/>
            <p:nvPr/>
          </p:nvSpPr>
          <p:spPr>
            <a:xfrm>
              <a:off x="8289620" y="2281415"/>
              <a:ext cx="661035" cy="171450"/>
            </a:xfrm>
            <a:custGeom>
              <a:avLst/>
              <a:gdLst/>
              <a:ahLst/>
              <a:cxnLst/>
              <a:rect l="l" t="t" r="r" b="b"/>
              <a:pathLst>
                <a:path w="661034" h="171450">
                  <a:moveTo>
                    <a:pt x="171450" y="0"/>
                  </a:moveTo>
                  <a:lnTo>
                    <a:pt x="0" y="85725"/>
                  </a:lnTo>
                  <a:lnTo>
                    <a:pt x="171450" y="171450"/>
                  </a:lnTo>
                  <a:lnTo>
                    <a:pt x="171450" y="114300"/>
                  </a:lnTo>
                  <a:lnTo>
                    <a:pt x="142875" y="114300"/>
                  </a:lnTo>
                  <a:lnTo>
                    <a:pt x="142875" y="57150"/>
                  </a:lnTo>
                  <a:lnTo>
                    <a:pt x="171450" y="57150"/>
                  </a:lnTo>
                  <a:lnTo>
                    <a:pt x="171450" y="0"/>
                  </a:lnTo>
                  <a:close/>
                </a:path>
                <a:path w="661034" h="171450">
                  <a:moveTo>
                    <a:pt x="171450" y="57150"/>
                  </a:moveTo>
                  <a:lnTo>
                    <a:pt x="142875" y="57150"/>
                  </a:lnTo>
                  <a:lnTo>
                    <a:pt x="142875" y="114300"/>
                  </a:lnTo>
                  <a:lnTo>
                    <a:pt x="171450" y="114300"/>
                  </a:lnTo>
                  <a:lnTo>
                    <a:pt x="171450" y="57150"/>
                  </a:lnTo>
                  <a:close/>
                </a:path>
                <a:path w="661034" h="171450">
                  <a:moveTo>
                    <a:pt x="660717" y="57150"/>
                  </a:moveTo>
                  <a:lnTo>
                    <a:pt x="171450" y="57150"/>
                  </a:lnTo>
                  <a:lnTo>
                    <a:pt x="171450" y="114300"/>
                  </a:lnTo>
                  <a:lnTo>
                    <a:pt x="660717" y="114300"/>
                  </a:lnTo>
                  <a:lnTo>
                    <a:pt x="660717"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45" name="object 45"/>
            <p:cNvPicPr/>
            <p:nvPr/>
          </p:nvPicPr>
          <p:blipFill>
            <a:blip r:embed="rId4" cstate="print"/>
            <a:stretch>
              <a:fillRect/>
            </a:stretch>
          </p:blipFill>
          <p:spPr>
            <a:xfrm>
              <a:off x="6428232" y="3499104"/>
              <a:ext cx="1210056" cy="1207008"/>
            </a:xfrm>
            <a:prstGeom prst="rect">
              <a:avLst/>
            </a:prstGeom>
          </p:spPr>
        </p:pic>
        <p:sp>
          <p:nvSpPr>
            <p:cNvPr id="46" name="object 46"/>
            <p:cNvSpPr/>
            <p:nvPr/>
          </p:nvSpPr>
          <p:spPr>
            <a:xfrm>
              <a:off x="6041606" y="2412974"/>
              <a:ext cx="1061085" cy="1087120"/>
            </a:xfrm>
            <a:custGeom>
              <a:avLst/>
              <a:gdLst/>
              <a:ahLst/>
              <a:cxnLst/>
              <a:rect l="l" t="t" r="r" b="b"/>
              <a:pathLst>
                <a:path w="1061084" h="1087120">
                  <a:moveTo>
                    <a:pt x="913980" y="536702"/>
                  </a:moveTo>
                  <a:lnTo>
                    <a:pt x="745020" y="423024"/>
                  </a:lnTo>
                  <a:lnTo>
                    <a:pt x="892695" y="328612"/>
                  </a:lnTo>
                  <a:lnTo>
                    <a:pt x="706729" y="295414"/>
                  </a:lnTo>
                  <a:lnTo>
                    <a:pt x="777722" y="179997"/>
                  </a:lnTo>
                  <a:lnTo>
                    <a:pt x="598957" y="215049"/>
                  </a:lnTo>
                  <a:lnTo>
                    <a:pt x="614476" y="0"/>
                  </a:lnTo>
                  <a:lnTo>
                    <a:pt x="456984" y="234226"/>
                  </a:lnTo>
                  <a:lnTo>
                    <a:pt x="353402" y="92684"/>
                  </a:lnTo>
                  <a:lnTo>
                    <a:pt x="309397" y="255231"/>
                  </a:lnTo>
                  <a:lnTo>
                    <a:pt x="15646" y="92684"/>
                  </a:lnTo>
                  <a:lnTo>
                    <a:pt x="195783" y="307606"/>
                  </a:lnTo>
                  <a:lnTo>
                    <a:pt x="0" y="347903"/>
                  </a:lnTo>
                  <a:lnTo>
                    <a:pt x="157492" y="475526"/>
                  </a:lnTo>
                  <a:lnTo>
                    <a:pt x="5702" y="589076"/>
                  </a:lnTo>
                  <a:lnTo>
                    <a:pt x="239788" y="562825"/>
                  </a:lnTo>
                  <a:lnTo>
                    <a:pt x="201498" y="711441"/>
                  </a:lnTo>
                  <a:lnTo>
                    <a:pt x="326453" y="631075"/>
                  </a:lnTo>
                  <a:lnTo>
                    <a:pt x="359029" y="872286"/>
                  </a:lnTo>
                  <a:lnTo>
                    <a:pt x="445643" y="603135"/>
                  </a:lnTo>
                  <a:lnTo>
                    <a:pt x="560514" y="797052"/>
                  </a:lnTo>
                  <a:lnTo>
                    <a:pt x="593242" y="583831"/>
                  </a:lnTo>
                  <a:lnTo>
                    <a:pt x="767778" y="730745"/>
                  </a:lnTo>
                  <a:lnTo>
                    <a:pt x="712431" y="522655"/>
                  </a:lnTo>
                  <a:lnTo>
                    <a:pt x="913980" y="536702"/>
                  </a:lnTo>
                  <a:close/>
                </a:path>
                <a:path w="1061084" h="1087120">
                  <a:moveTo>
                    <a:pt x="1060627" y="373392"/>
                  </a:moveTo>
                  <a:lnTo>
                    <a:pt x="1046276" y="344474"/>
                  </a:lnTo>
                  <a:lnTo>
                    <a:pt x="975423" y="201688"/>
                  </a:lnTo>
                  <a:lnTo>
                    <a:pt x="889177" y="372872"/>
                  </a:lnTo>
                  <a:lnTo>
                    <a:pt x="946315" y="373049"/>
                  </a:lnTo>
                  <a:lnTo>
                    <a:pt x="944156" y="1086523"/>
                  </a:lnTo>
                  <a:lnTo>
                    <a:pt x="1001306" y="1086700"/>
                  </a:lnTo>
                  <a:lnTo>
                    <a:pt x="1003465" y="373227"/>
                  </a:lnTo>
                  <a:lnTo>
                    <a:pt x="1060627" y="373392"/>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grpSp>
      <p:sp>
        <p:nvSpPr>
          <p:cNvPr id="47" name="object 47"/>
          <p:cNvSpPr txBox="1"/>
          <p:nvPr/>
        </p:nvSpPr>
        <p:spPr>
          <a:xfrm>
            <a:off x="9522460" y="2185670"/>
            <a:ext cx="1653540"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
        <p:nvSpPr>
          <p:cNvPr id="48" name="object 4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②</a:t>
            </a:r>
            <a:r>
              <a:rPr spc="-250" dirty="0">
                <a:latin typeface="UKIJ CJK"/>
                <a:cs typeface="UKIJ CJK"/>
              </a:rPr>
              <a:t> </a:t>
            </a:r>
            <a:r>
              <a:rPr spc="-20" dirty="0"/>
              <a:t>Extension</a:t>
            </a:r>
            <a:r>
              <a:rPr spc="-90" dirty="0"/>
              <a:t> </a:t>
            </a:r>
            <a:r>
              <a:rPr spc="-35" dirty="0"/>
              <a:t>Storage</a:t>
            </a:r>
            <a:endParaRPr spc="-35"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sp>
        <p:nvSpPr>
          <p:cNvPr id="22" name="object 22"/>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grpSp>
        <p:nvGrpSpPr>
          <p:cNvPr id="23" name="object 23"/>
          <p:cNvGrpSpPr/>
          <p:nvPr/>
        </p:nvGrpSpPr>
        <p:grpSpPr>
          <a:xfrm>
            <a:off x="2803732" y="1788559"/>
            <a:ext cx="8671560" cy="3131185"/>
            <a:chOff x="2803732" y="1788559"/>
            <a:chExt cx="8671560" cy="3131185"/>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9017511"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txBox="1"/>
          <p:nvPr/>
        </p:nvSpPr>
        <p:spPr>
          <a:xfrm>
            <a:off x="9103995" y="1200150"/>
            <a:ext cx="261429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0" name="object 30"/>
          <p:cNvSpPr txBox="1"/>
          <p:nvPr/>
        </p:nvSpPr>
        <p:spPr>
          <a:xfrm>
            <a:off x="3571925" y="3581143"/>
            <a:ext cx="1155065" cy="434340"/>
          </a:xfrm>
          <a:prstGeom prst="rect">
            <a:avLst/>
          </a:prstGeom>
        </p:spPr>
        <p:txBody>
          <a:bodyPr vert="horz" wrap="square" lIns="0" tIns="0" rIns="0" bIns="0" rtlCol="0">
            <a:spAutoFit/>
          </a:bodyPr>
          <a:lstStyle/>
          <a:p>
            <a:pPr>
              <a:lnSpc>
                <a:spcPts val="3225"/>
              </a:lnSpc>
            </a:pPr>
            <a:r>
              <a:rPr sz="2800" spc="-25" dirty="0">
                <a:latin typeface="Times New Roman" panose="02020603050405020304" charset="0"/>
                <a:ea typeface="Times New Roman" panose="02020603050405020304" charset="0"/>
                <a:cs typeface="Times New Roman" panose="02020603050405020304" charset="0"/>
              </a:rPr>
              <a:t>Content</a:t>
            </a:r>
            <a:endParaRPr sz="2800">
              <a:latin typeface="Times New Roman" panose="02020603050405020304" charset="0"/>
              <a:ea typeface="Times New Roman" panose="02020603050405020304" charset="0"/>
              <a:cs typeface="Times New Roman" panose="02020603050405020304" charset="0"/>
            </a:endParaRPr>
          </a:p>
        </p:txBody>
      </p:sp>
      <p:sp>
        <p:nvSpPr>
          <p:cNvPr id="31" name="object 31"/>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3" name="object 33"/>
          <p:cNvGrpSpPr/>
          <p:nvPr/>
        </p:nvGrpSpPr>
        <p:grpSpPr>
          <a:xfrm>
            <a:off x="2028825" y="1453346"/>
            <a:ext cx="6232525" cy="4098925"/>
            <a:chOff x="2028825" y="1453346"/>
            <a:chExt cx="6232525" cy="4098925"/>
          </a:xfrm>
        </p:grpSpPr>
        <p:sp>
          <p:nvSpPr>
            <p:cNvPr id="34" name="object 34"/>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p:nvPr/>
          </p:nvSpPr>
          <p:spPr>
            <a:xfrm>
              <a:off x="4021378" y="2281326"/>
              <a:ext cx="1492250" cy="784225"/>
            </a:xfrm>
            <a:custGeom>
              <a:avLst/>
              <a:gdLst/>
              <a:ahLst/>
              <a:cxnLst/>
              <a:rect l="l" t="t" r="r" b="b"/>
              <a:pathLst>
                <a:path w="1492250" h="784225">
                  <a:moveTo>
                    <a:pt x="1320215" y="57150"/>
                  </a:moveTo>
                  <a:lnTo>
                    <a:pt x="0" y="57150"/>
                  </a:lnTo>
                  <a:lnTo>
                    <a:pt x="0" y="783958"/>
                  </a:lnTo>
                  <a:lnTo>
                    <a:pt x="57150" y="783958"/>
                  </a:lnTo>
                  <a:lnTo>
                    <a:pt x="57150" y="114300"/>
                  </a:lnTo>
                  <a:lnTo>
                    <a:pt x="28575" y="114300"/>
                  </a:lnTo>
                  <a:lnTo>
                    <a:pt x="57150" y="85725"/>
                  </a:lnTo>
                  <a:lnTo>
                    <a:pt x="1320215" y="85725"/>
                  </a:lnTo>
                  <a:lnTo>
                    <a:pt x="1320215" y="57150"/>
                  </a:lnTo>
                  <a:close/>
                </a:path>
                <a:path w="1492250" h="784225">
                  <a:moveTo>
                    <a:pt x="1320215" y="0"/>
                  </a:moveTo>
                  <a:lnTo>
                    <a:pt x="1320215" y="171450"/>
                  </a:lnTo>
                  <a:lnTo>
                    <a:pt x="1434515" y="114300"/>
                  </a:lnTo>
                  <a:lnTo>
                    <a:pt x="1348790" y="114300"/>
                  </a:lnTo>
                  <a:lnTo>
                    <a:pt x="1348790" y="57150"/>
                  </a:lnTo>
                  <a:lnTo>
                    <a:pt x="1434515" y="57150"/>
                  </a:lnTo>
                  <a:lnTo>
                    <a:pt x="1320215" y="0"/>
                  </a:lnTo>
                  <a:close/>
                </a:path>
                <a:path w="1492250" h="784225">
                  <a:moveTo>
                    <a:pt x="57150" y="85725"/>
                  </a:moveTo>
                  <a:lnTo>
                    <a:pt x="28575" y="114300"/>
                  </a:lnTo>
                  <a:lnTo>
                    <a:pt x="57150" y="114300"/>
                  </a:lnTo>
                  <a:lnTo>
                    <a:pt x="57150" y="85725"/>
                  </a:lnTo>
                  <a:close/>
                </a:path>
                <a:path w="1492250" h="784225">
                  <a:moveTo>
                    <a:pt x="1320215" y="85725"/>
                  </a:moveTo>
                  <a:lnTo>
                    <a:pt x="57150" y="85725"/>
                  </a:lnTo>
                  <a:lnTo>
                    <a:pt x="57150" y="114300"/>
                  </a:lnTo>
                  <a:lnTo>
                    <a:pt x="1320215" y="114300"/>
                  </a:lnTo>
                  <a:lnTo>
                    <a:pt x="1320215" y="85725"/>
                  </a:lnTo>
                  <a:close/>
                </a:path>
                <a:path w="1492250" h="784225">
                  <a:moveTo>
                    <a:pt x="1434515" y="57150"/>
                  </a:moveTo>
                  <a:lnTo>
                    <a:pt x="1348790" y="57150"/>
                  </a:lnTo>
                  <a:lnTo>
                    <a:pt x="1348790" y="114300"/>
                  </a:lnTo>
                  <a:lnTo>
                    <a:pt x="1434515" y="114300"/>
                  </a:lnTo>
                  <a:lnTo>
                    <a:pt x="1491665" y="85725"/>
                  </a:lnTo>
                  <a:lnTo>
                    <a:pt x="1434515"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6" name="object 36"/>
            <p:cNvSpPr/>
            <p:nvPr/>
          </p:nvSpPr>
          <p:spPr>
            <a:xfrm>
              <a:off x="5608524" y="1472468"/>
              <a:ext cx="2637155" cy="1024255"/>
            </a:xfrm>
            <a:custGeom>
              <a:avLst/>
              <a:gdLst/>
              <a:ahLst/>
              <a:cxnLst/>
              <a:rect l="l" t="t" r="r" b="b"/>
              <a:pathLst>
                <a:path w="2637154" h="1024255">
                  <a:moveTo>
                    <a:pt x="962977" y="0"/>
                  </a:moveTo>
                  <a:lnTo>
                    <a:pt x="911183" y="299"/>
                  </a:lnTo>
                  <a:lnTo>
                    <a:pt x="860139" y="1267"/>
                  </a:lnTo>
                  <a:lnTo>
                    <a:pt x="809925" y="3006"/>
                  </a:lnTo>
                  <a:lnTo>
                    <a:pt x="760623" y="5621"/>
                  </a:lnTo>
                  <a:lnTo>
                    <a:pt x="665895" y="12709"/>
                  </a:lnTo>
                  <a:lnTo>
                    <a:pt x="615868" y="15566"/>
                  </a:lnTo>
                  <a:lnTo>
                    <a:pt x="562976" y="17812"/>
                  </a:lnTo>
                  <a:lnTo>
                    <a:pt x="507959" y="19470"/>
                  </a:lnTo>
                  <a:lnTo>
                    <a:pt x="451558" y="20565"/>
                  </a:lnTo>
                  <a:lnTo>
                    <a:pt x="394513" y="21123"/>
                  </a:lnTo>
                  <a:lnTo>
                    <a:pt x="337567" y="21169"/>
                  </a:lnTo>
                  <a:lnTo>
                    <a:pt x="281459" y="20726"/>
                  </a:lnTo>
                  <a:lnTo>
                    <a:pt x="226931" y="19821"/>
                  </a:lnTo>
                  <a:lnTo>
                    <a:pt x="174723" y="18477"/>
                  </a:lnTo>
                  <a:lnTo>
                    <a:pt x="125576" y="16719"/>
                  </a:lnTo>
                  <a:lnTo>
                    <a:pt x="80230" y="14573"/>
                  </a:lnTo>
                  <a:lnTo>
                    <a:pt x="39428" y="12064"/>
                  </a:lnTo>
                  <a:lnTo>
                    <a:pt x="3909" y="9215"/>
                  </a:lnTo>
                  <a:lnTo>
                    <a:pt x="2400" y="47990"/>
                  </a:lnTo>
                  <a:lnTo>
                    <a:pt x="2335" y="93260"/>
                  </a:lnTo>
                  <a:lnTo>
                    <a:pt x="3299" y="143682"/>
                  </a:lnTo>
                  <a:lnTo>
                    <a:pt x="8202" y="312413"/>
                  </a:lnTo>
                  <a:lnTo>
                    <a:pt x="9121" y="369996"/>
                  </a:lnTo>
                  <a:lnTo>
                    <a:pt x="8989" y="426009"/>
                  </a:lnTo>
                  <a:lnTo>
                    <a:pt x="7390" y="479108"/>
                  </a:lnTo>
                  <a:lnTo>
                    <a:pt x="758" y="574314"/>
                  </a:lnTo>
                  <a:lnTo>
                    <a:pt x="0" y="620914"/>
                  </a:lnTo>
                  <a:lnTo>
                    <a:pt x="1000" y="667785"/>
                  </a:lnTo>
                  <a:lnTo>
                    <a:pt x="3125" y="714967"/>
                  </a:lnTo>
                  <a:lnTo>
                    <a:pt x="8205" y="810421"/>
                  </a:lnTo>
                  <a:lnTo>
                    <a:pt x="9891" y="858771"/>
                  </a:lnTo>
                  <a:lnTo>
                    <a:pt x="10160" y="907589"/>
                  </a:lnTo>
                  <a:lnTo>
                    <a:pt x="8378" y="956915"/>
                  </a:lnTo>
                  <a:lnTo>
                    <a:pt x="3909" y="1006787"/>
                  </a:lnTo>
                  <a:lnTo>
                    <a:pt x="38629" y="1011007"/>
                  </a:lnTo>
                  <a:lnTo>
                    <a:pt x="76153" y="1013387"/>
                  </a:lnTo>
                  <a:lnTo>
                    <a:pt x="116318" y="1014226"/>
                  </a:lnTo>
                  <a:lnTo>
                    <a:pt x="158963" y="1013820"/>
                  </a:lnTo>
                  <a:lnTo>
                    <a:pt x="203924" y="1012467"/>
                  </a:lnTo>
                  <a:lnTo>
                    <a:pt x="251041" y="1010465"/>
                  </a:lnTo>
                  <a:lnTo>
                    <a:pt x="351089" y="1005704"/>
                  </a:lnTo>
                  <a:lnTo>
                    <a:pt x="403696" y="1003539"/>
                  </a:lnTo>
                  <a:lnTo>
                    <a:pt x="457810" y="1001916"/>
                  </a:lnTo>
                  <a:lnTo>
                    <a:pt x="513267" y="1001132"/>
                  </a:lnTo>
                  <a:lnTo>
                    <a:pt x="569905" y="1001484"/>
                  </a:lnTo>
                  <a:lnTo>
                    <a:pt x="627563" y="1003270"/>
                  </a:lnTo>
                  <a:lnTo>
                    <a:pt x="686077" y="1006787"/>
                  </a:lnTo>
                  <a:lnTo>
                    <a:pt x="756318" y="1012080"/>
                  </a:lnTo>
                  <a:lnTo>
                    <a:pt x="818212" y="1016500"/>
                  </a:lnTo>
                  <a:lnTo>
                    <a:pt x="873358" y="1019985"/>
                  </a:lnTo>
                  <a:lnTo>
                    <a:pt x="923353" y="1022474"/>
                  </a:lnTo>
                  <a:lnTo>
                    <a:pt x="969795" y="1023905"/>
                  </a:lnTo>
                  <a:lnTo>
                    <a:pt x="1014281" y="1024215"/>
                  </a:lnTo>
                  <a:lnTo>
                    <a:pt x="1058409" y="1023342"/>
                  </a:lnTo>
                  <a:lnTo>
                    <a:pt x="1103776" y="1021225"/>
                  </a:lnTo>
                  <a:lnTo>
                    <a:pt x="1151981" y="1017802"/>
                  </a:lnTo>
                  <a:lnTo>
                    <a:pt x="1204620" y="1013010"/>
                  </a:lnTo>
                  <a:lnTo>
                    <a:pt x="1263292" y="1006787"/>
                  </a:lnTo>
                  <a:lnTo>
                    <a:pt x="1314027" y="1001877"/>
                  </a:lnTo>
                  <a:lnTo>
                    <a:pt x="1361516" y="998748"/>
                  </a:lnTo>
                  <a:lnTo>
                    <a:pt x="1406631" y="997138"/>
                  </a:lnTo>
                  <a:lnTo>
                    <a:pt x="1450246" y="996783"/>
                  </a:lnTo>
                  <a:lnTo>
                    <a:pt x="1493232" y="997421"/>
                  </a:lnTo>
                  <a:lnTo>
                    <a:pt x="1536464" y="998791"/>
                  </a:lnTo>
                  <a:lnTo>
                    <a:pt x="1676349" y="1004658"/>
                  </a:lnTo>
                  <a:lnTo>
                    <a:pt x="1729284" y="1006326"/>
                  </a:lnTo>
                  <a:lnTo>
                    <a:pt x="1786826" y="1007411"/>
                  </a:lnTo>
                  <a:lnTo>
                    <a:pt x="1849848" y="1007653"/>
                  </a:lnTo>
                  <a:lnTo>
                    <a:pt x="1983516" y="1005937"/>
                  </a:lnTo>
                  <a:lnTo>
                    <a:pt x="2041775" y="1006044"/>
                  </a:lnTo>
                  <a:lnTo>
                    <a:pt x="2094981" y="1006903"/>
                  </a:lnTo>
                  <a:lnTo>
                    <a:pt x="2144117" y="1008307"/>
                  </a:lnTo>
                  <a:lnTo>
                    <a:pt x="2190164" y="1010048"/>
                  </a:lnTo>
                  <a:lnTo>
                    <a:pt x="2276921" y="1013717"/>
                  </a:lnTo>
                  <a:lnTo>
                    <a:pt x="2319594" y="1015230"/>
                  </a:lnTo>
                  <a:lnTo>
                    <a:pt x="2363106" y="1016254"/>
                  </a:lnTo>
                  <a:lnTo>
                    <a:pt x="2408440" y="1016581"/>
                  </a:lnTo>
                  <a:lnTo>
                    <a:pt x="2456577" y="1016005"/>
                  </a:lnTo>
                  <a:lnTo>
                    <a:pt x="2508499" y="1014318"/>
                  </a:lnTo>
                  <a:lnTo>
                    <a:pt x="2565189" y="1011315"/>
                  </a:lnTo>
                  <a:lnTo>
                    <a:pt x="2627628" y="1006787"/>
                  </a:lnTo>
                  <a:lnTo>
                    <a:pt x="2628162" y="970049"/>
                  </a:lnTo>
                  <a:lnTo>
                    <a:pt x="2629626" y="931402"/>
                  </a:lnTo>
                  <a:lnTo>
                    <a:pt x="2633769" y="846861"/>
                  </a:lnTo>
                  <a:lnTo>
                    <a:pt x="2635662" y="800211"/>
                  </a:lnTo>
                  <a:lnTo>
                    <a:pt x="2636913" y="750134"/>
                  </a:lnTo>
                  <a:lnTo>
                    <a:pt x="2637127" y="696254"/>
                  </a:lnTo>
                  <a:lnTo>
                    <a:pt x="2635914" y="638189"/>
                  </a:lnTo>
                  <a:lnTo>
                    <a:pt x="2632878" y="575563"/>
                  </a:lnTo>
                  <a:lnTo>
                    <a:pt x="2622556" y="443111"/>
                  </a:lnTo>
                  <a:lnTo>
                    <a:pt x="2619976" y="387337"/>
                  </a:lnTo>
                  <a:lnTo>
                    <a:pt x="2619376" y="338507"/>
                  </a:lnTo>
                  <a:lnTo>
                    <a:pt x="2620245" y="294457"/>
                  </a:lnTo>
                  <a:lnTo>
                    <a:pt x="2622070" y="253018"/>
                  </a:lnTo>
                  <a:lnTo>
                    <a:pt x="2626542" y="169317"/>
                  </a:lnTo>
                  <a:lnTo>
                    <a:pt x="2628166" y="122722"/>
                  </a:lnTo>
                  <a:lnTo>
                    <a:pt x="2628698" y="70077"/>
                  </a:lnTo>
                  <a:lnTo>
                    <a:pt x="2627628" y="9215"/>
                  </a:lnTo>
                  <a:lnTo>
                    <a:pt x="2578410" y="11516"/>
                  </a:lnTo>
                  <a:lnTo>
                    <a:pt x="2526547" y="13391"/>
                  </a:lnTo>
                  <a:lnTo>
                    <a:pt x="2472706" y="14853"/>
                  </a:lnTo>
                  <a:lnTo>
                    <a:pt x="2417551" y="15912"/>
                  </a:lnTo>
                  <a:lnTo>
                    <a:pt x="2361746" y="16580"/>
                  </a:lnTo>
                  <a:lnTo>
                    <a:pt x="2305956" y="16868"/>
                  </a:lnTo>
                  <a:lnTo>
                    <a:pt x="2250846" y="16788"/>
                  </a:lnTo>
                  <a:lnTo>
                    <a:pt x="2197082" y="16351"/>
                  </a:lnTo>
                  <a:lnTo>
                    <a:pt x="2145327" y="15569"/>
                  </a:lnTo>
                  <a:lnTo>
                    <a:pt x="2096246" y="14452"/>
                  </a:lnTo>
                  <a:lnTo>
                    <a:pt x="2050504" y="13014"/>
                  </a:lnTo>
                  <a:lnTo>
                    <a:pt x="2008767" y="11264"/>
                  </a:lnTo>
                  <a:lnTo>
                    <a:pt x="1971698" y="9215"/>
                  </a:lnTo>
                  <a:lnTo>
                    <a:pt x="1929904" y="7188"/>
                  </a:lnTo>
                  <a:lnTo>
                    <a:pt x="1886074" y="6162"/>
                  </a:lnTo>
                  <a:lnTo>
                    <a:pt x="1840175" y="5939"/>
                  </a:lnTo>
                  <a:lnTo>
                    <a:pt x="1792174" y="6321"/>
                  </a:lnTo>
                  <a:lnTo>
                    <a:pt x="1578475" y="9914"/>
                  </a:lnTo>
                  <a:lnTo>
                    <a:pt x="1519459" y="10335"/>
                  </a:lnTo>
                  <a:lnTo>
                    <a:pt x="1458139" y="10168"/>
                  </a:lnTo>
                  <a:lnTo>
                    <a:pt x="1394483" y="9215"/>
                  </a:lnTo>
                  <a:lnTo>
                    <a:pt x="1339640" y="7901"/>
                  </a:lnTo>
                  <a:lnTo>
                    <a:pt x="1176007" y="3408"/>
                  </a:lnTo>
                  <a:lnTo>
                    <a:pt x="1068484" y="990"/>
                  </a:lnTo>
                  <a:lnTo>
                    <a:pt x="1015438" y="264"/>
                  </a:lnTo>
                  <a:lnTo>
                    <a:pt x="962977"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7" name="object 37"/>
            <p:cNvSpPr/>
            <p:nvPr/>
          </p:nvSpPr>
          <p:spPr>
            <a:xfrm>
              <a:off x="5604656" y="1472396"/>
              <a:ext cx="2637790" cy="1021080"/>
            </a:xfrm>
            <a:custGeom>
              <a:avLst/>
              <a:gdLst/>
              <a:ahLst/>
              <a:cxnLst/>
              <a:rect l="l" t="t" r="r" b="b"/>
              <a:pathLst>
                <a:path w="2637790" h="1021080">
                  <a:moveTo>
                    <a:pt x="7778" y="9287"/>
                  </a:moveTo>
                  <a:lnTo>
                    <a:pt x="70680" y="14850"/>
                  </a:lnTo>
                  <a:lnTo>
                    <a:pt x="126352" y="18748"/>
                  </a:lnTo>
                  <a:lnTo>
                    <a:pt x="176507" y="21166"/>
                  </a:lnTo>
                  <a:lnTo>
                    <a:pt x="222862" y="22288"/>
                  </a:lnTo>
                  <a:lnTo>
                    <a:pt x="267131" y="22296"/>
                  </a:lnTo>
                  <a:lnTo>
                    <a:pt x="311029" y="21376"/>
                  </a:lnTo>
                  <a:lnTo>
                    <a:pt x="356272" y="19712"/>
                  </a:lnTo>
                  <a:lnTo>
                    <a:pt x="404575" y="17487"/>
                  </a:lnTo>
                  <a:lnTo>
                    <a:pt x="457653" y="14885"/>
                  </a:lnTo>
                  <a:lnTo>
                    <a:pt x="517222" y="12090"/>
                  </a:lnTo>
                  <a:lnTo>
                    <a:pt x="584996" y="9287"/>
                  </a:lnTo>
                  <a:lnTo>
                    <a:pt x="648624" y="7718"/>
                  </a:lnTo>
                  <a:lnTo>
                    <a:pt x="707207" y="7780"/>
                  </a:lnTo>
                  <a:lnTo>
                    <a:pt x="761532" y="9067"/>
                  </a:lnTo>
                  <a:lnTo>
                    <a:pt x="812384" y="11178"/>
                  </a:lnTo>
                  <a:lnTo>
                    <a:pt x="860550" y="13708"/>
                  </a:lnTo>
                  <a:lnTo>
                    <a:pt x="906813" y="16255"/>
                  </a:lnTo>
                  <a:lnTo>
                    <a:pt x="951960" y="18414"/>
                  </a:lnTo>
                  <a:lnTo>
                    <a:pt x="996777" y="19783"/>
                  </a:lnTo>
                  <a:lnTo>
                    <a:pt x="1042048" y="19958"/>
                  </a:lnTo>
                  <a:lnTo>
                    <a:pt x="1088560" y="18536"/>
                  </a:lnTo>
                  <a:lnTo>
                    <a:pt x="1137099" y="15113"/>
                  </a:lnTo>
                  <a:lnTo>
                    <a:pt x="1188448" y="9287"/>
                  </a:lnTo>
                  <a:lnTo>
                    <a:pt x="1242330" y="3648"/>
                  </a:lnTo>
                  <a:lnTo>
                    <a:pt x="1297539" y="721"/>
                  </a:lnTo>
                  <a:lnTo>
                    <a:pt x="1353481" y="0"/>
                  </a:lnTo>
                  <a:lnTo>
                    <a:pt x="1409561" y="978"/>
                  </a:lnTo>
                  <a:lnTo>
                    <a:pt x="1465186" y="3149"/>
                  </a:lnTo>
                  <a:lnTo>
                    <a:pt x="1519762" y="6009"/>
                  </a:lnTo>
                  <a:lnTo>
                    <a:pt x="1572695" y="9051"/>
                  </a:lnTo>
                  <a:lnTo>
                    <a:pt x="1623389" y="11769"/>
                  </a:lnTo>
                  <a:lnTo>
                    <a:pt x="1671252" y="13658"/>
                  </a:lnTo>
                  <a:lnTo>
                    <a:pt x="1715689" y="14211"/>
                  </a:lnTo>
                  <a:lnTo>
                    <a:pt x="1756106" y="12922"/>
                  </a:lnTo>
                  <a:lnTo>
                    <a:pt x="1791909" y="9287"/>
                  </a:lnTo>
                  <a:lnTo>
                    <a:pt x="1817009" y="6447"/>
                  </a:lnTo>
                  <a:lnTo>
                    <a:pt x="1845284" y="4837"/>
                  </a:lnTo>
                  <a:lnTo>
                    <a:pt x="1876705" y="4283"/>
                  </a:lnTo>
                  <a:lnTo>
                    <a:pt x="1911245" y="4609"/>
                  </a:lnTo>
                  <a:lnTo>
                    <a:pt x="1948876" y="5641"/>
                  </a:lnTo>
                  <a:lnTo>
                    <a:pt x="1989571" y="7202"/>
                  </a:lnTo>
                  <a:lnTo>
                    <a:pt x="2033301" y="9119"/>
                  </a:lnTo>
                  <a:lnTo>
                    <a:pt x="2080040" y="11215"/>
                  </a:lnTo>
                  <a:lnTo>
                    <a:pt x="2129760" y="13316"/>
                  </a:lnTo>
                  <a:lnTo>
                    <a:pt x="2182432" y="15247"/>
                  </a:lnTo>
                  <a:lnTo>
                    <a:pt x="2238030" y="16833"/>
                  </a:lnTo>
                  <a:lnTo>
                    <a:pt x="2296525" y="17898"/>
                  </a:lnTo>
                  <a:lnTo>
                    <a:pt x="2357890" y="18267"/>
                  </a:lnTo>
                  <a:lnTo>
                    <a:pt x="2422098" y="17766"/>
                  </a:lnTo>
                  <a:lnTo>
                    <a:pt x="2489121" y="16219"/>
                  </a:lnTo>
                  <a:lnTo>
                    <a:pt x="2558930" y="13451"/>
                  </a:lnTo>
                  <a:lnTo>
                    <a:pt x="2631499" y="9287"/>
                  </a:lnTo>
                  <a:lnTo>
                    <a:pt x="2624883" y="62836"/>
                  </a:lnTo>
                  <a:lnTo>
                    <a:pt x="2620185" y="116940"/>
                  </a:lnTo>
                  <a:lnTo>
                    <a:pt x="2617237" y="171252"/>
                  </a:lnTo>
                  <a:lnTo>
                    <a:pt x="2615872" y="225424"/>
                  </a:lnTo>
                  <a:lnTo>
                    <a:pt x="2615922" y="279107"/>
                  </a:lnTo>
                  <a:lnTo>
                    <a:pt x="2617217" y="331954"/>
                  </a:lnTo>
                  <a:lnTo>
                    <a:pt x="2619591" y="383618"/>
                  </a:lnTo>
                  <a:lnTo>
                    <a:pt x="2622875" y="433750"/>
                  </a:lnTo>
                  <a:lnTo>
                    <a:pt x="2626900" y="482002"/>
                  </a:lnTo>
                  <a:lnTo>
                    <a:pt x="2631499" y="528028"/>
                  </a:lnTo>
                  <a:lnTo>
                    <a:pt x="2635504" y="580552"/>
                  </a:lnTo>
                  <a:lnTo>
                    <a:pt x="2637171" y="637391"/>
                  </a:lnTo>
                  <a:lnTo>
                    <a:pt x="2637075" y="696770"/>
                  </a:lnTo>
                  <a:lnTo>
                    <a:pt x="2635786" y="756911"/>
                  </a:lnTo>
                  <a:lnTo>
                    <a:pt x="2633879" y="816037"/>
                  </a:lnTo>
                  <a:lnTo>
                    <a:pt x="2631924" y="872373"/>
                  </a:lnTo>
                  <a:lnTo>
                    <a:pt x="2630494" y="924141"/>
                  </a:lnTo>
                  <a:lnTo>
                    <a:pt x="2630162" y="969564"/>
                  </a:lnTo>
                  <a:lnTo>
                    <a:pt x="2631499" y="1006865"/>
                  </a:lnTo>
                  <a:lnTo>
                    <a:pt x="2565897" y="1012979"/>
                  </a:lnTo>
                  <a:lnTo>
                    <a:pt x="2507868" y="1017111"/>
                  </a:lnTo>
                  <a:lnTo>
                    <a:pt x="2456167" y="1019522"/>
                  </a:lnTo>
                  <a:lnTo>
                    <a:pt x="2409551" y="1020471"/>
                  </a:lnTo>
                  <a:lnTo>
                    <a:pt x="2366776" y="1020220"/>
                  </a:lnTo>
                  <a:lnTo>
                    <a:pt x="2326597" y="1019027"/>
                  </a:lnTo>
                  <a:lnTo>
                    <a:pt x="2287770" y="1017154"/>
                  </a:lnTo>
                  <a:lnTo>
                    <a:pt x="2249051" y="1014862"/>
                  </a:lnTo>
                  <a:lnTo>
                    <a:pt x="2209196" y="1012410"/>
                  </a:lnTo>
                  <a:lnTo>
                    <a:pt x="2166960" y="1010058"/>
                  </a:lnTo>
                  <a:lnTo>
                    <a:pt x="2121100" y="1008067"/>
                  </a:lnTo>
                  <a:lnTo>
                    <a:pt x="2070371" y="1006698"/>
                  </a:lnTo>
                  <a:lnTo>
                    <a:pt x="2013528" y="1006211"/>
                  </a:lnTo>
                  <a:lnTo>
                    <a:pt x="1949329" y="1006865"/>
                  </a:lnTo>
                  <a:lnTo>
                    <a:pt x="1879131" y="1008490"/>
                  </a:lnTo>
                  <a:lnTo>
                    <a:pt x="1815053" y="1010431"/>
                  </a:lnTo>
                  <a:lnTo>
                    <a:pt x="1756233" y="1012528"/>
                  </a:lnTo>
                  <a:lnTo>
                    <a:pt x="1701806" y="1014622"/>
                  </a:lnTo>
                  <a:lnTo>
                    <a:pt x="1650908" y="1016551"/>
                  </a:lnTo>
                  <a:lnTo>
                    <a:pt x="1602677" y="1018157"/>
                  </a:lnTo>
                  <a:lnTo>
                    <a:pt x="1556248" y="1019278"/>
                  </a:lnTo>
                  <a:lnTo>
                    <a:pt x="1510758" y="1019755"/>
                  </a:lnTo>
                  <a:lnTo>
                    <a:pt x="1465344" y="1019427"/>
                  </a:lnTo>
                  <a:lnTo>
                    <a:pt x="1419141" y="1018134"/>
                  </a:lnTo>
                  <a:lnTo>
                    <a:pt x="1371287" y="1015716"/>
                  </a:lnTo>
                  <a:lnTo>
                    <a:pt x="1320917" y="1012013"/>
                  </a:lnTo>
                  <a:lnTo>
                    <a:pt x="1267168" y="1006865"/>
                  </a:lnTo>
                  <a:lnTo>
                    <a:pt x="1212855" y="1001541"/>
                  </a:lnTo>
                  <a:lnTo>
                    <a:pt x="1161035" y="997368"/>
                  </a:lnTo>
                  <a:lnTo>
                    <a:pt x="1111204" y="994275"/>
                  </a:lnTo>
                  <a:lnTo>
                    <a:pt x="1062857" y="992189"/>
                  </a:lnTo>
                  <a:lnTo>
                    <a:pt x="1015489" y="991038"/>
                  </a:lnTo>
                  <a:lnTo>
                    <a:pt x="968595" y="990751"/>
                  </a:lnTo>
                  <a:lnTo>
                    <a:pt x="921672" y="991255"/>
                  </a:lnTo>
                  <a:lnTo>
                    <a:pt x="874213" y="992479"/>
                  </a:lnTo>
                  <a:lnTo>
                    <a:pt x="825716" y="994349"/>
                  </a:lnTo>
                  <a:lnTo>
                    <a:pt x="775673" y="996796"/>
                  </a:lnTo>
                  <a:lnTo>
                    <a:pt x="723582" y="999745"/>
                  </a:lnTo>
                  <a:lnTo>
                    <a:pt x="668937" y="1003125"/>
                  </a:lnTo>
                  <a:lnTo>
                    <a:pt x="611233" y="1006865"/>
                  </a:lnTo>
                  <a:lnTo>
                    <a:pt x="547697" y="1010590"/>
                  </a:lnTo>
                  <a:lnTo>
                    <a:pt x="485920" y="1013377"/>
                  </a:lnTo>
                  <a:lnTo>
                    <a:pt x="426099" y="1015304"/>
                  </a:lnTo>
                  <a:lnTo>
                    <a:pt x="368426" y="1016449"/>
                  </a:lnTo>
                  <a:lnTo>
                    <a:pt x="313097" y="1016890"/>
                  </a:lnTo>
                  <a:lnTo>
                    <a:pt x="260307" y="1016707"/>
                  </a:lnTo>
                  <a:lnTo>
                    <a:pt x="210250" y="1015976"/>
                  </a:lnTo>
                  <a:lnTo>
                    <a:pt x="163121" y="1014778"/>
                  </a:lnTo>
                  <a:lnTo>
                    <a:pt x="119115" y="1013189"/>
                  </a:lnTo>
                  <a:lnTo>
                    <a:pt x="78426" y="1011288"/>
                  </a:lnTo>
                  <a:lnTo>
                    <a:pt x="7778" y="1006865"/>
                  </a:lnTo>
                  <a:lnTo>
                    <a:pt x="7598" y="951537"/>
                  </a:lnTo>
                  <a:lnTo>
                    <a:pt x="6316" y="899016"/>
                  </a:lnTo>
                  <a:lnTo>
                    <a:pt x="4423" y="848445"/>
                  </a:lnTo>
                  <a:lnTo>
                    <a:pt x="2412" y="798967"/>
                  </a:lnTo>
                  <a:lnTo>
                    <a:pt x="774" y="749726"/>
                  </a:lnTo>
                  <a:lnTo>
                    <a:pt x="0" y="699866"/>
                  </a:lnTo>
                  <a:lnTo>
                    <a:pt x="581" y="648529"/>
                  </a:lnTo>
                  <a:lnTo>
                    <a:pt x="3010" y="594861"/>
                  </a:lnTo>
                  <a:lnTo>
                    <a:pt x="7778" y="538003"/>
                  </a:lnTo>
                  <a:lnTo>
                    <a:pt x="11525" y="489891"/>
                  </a:lnTo>
                  <a:lnTo>
                    <a:pt x="13101" y="441694"/>
                  </a:lnTo>
                  <a:lnTo>
                    <a:pt x="12979" y="393442"/>
                  </a:lnTo>
                  <a:lnTo>
                    <a:pt x="11633" y="345168"/>
                  </a:lnTo>
                  <a:lnTo>
                    <a:pt x="9538" y="296904"/>
                  </a:lnTo>
                  <a:lnTo>
                    <a:pt x="7167" y="248680"/>
                  </a:lnTo>
                  <a:lnTo>
                    <a:pt x="4995" y="200529"/>
                  </a:lnTo>
                  <a:lnTo>
                    <a:pt x="3496" y="152483"/>
                  </a:lnTo>
                  <a:lnTo>
                    <a:pt x="3144" y="104572"/>
                  </a:lnTo>
                  <a:lnTo>
                    <a:pt x="4413" y="56830"/>
                  </a:lnTo>
                  <a:lnTo>
                    <a:pt x="7778" y="9287"/>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8" name="object 38"/>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39" name="object 39"/>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0" name="object 40"/>
          <p:cNvSpPr txBox="1"/>
          <p:nvPr/>
        </p:nvSpPr>
        <p:spPr>
          <a:xfrm>
            <a:off x="6212052" y="1512314"/>
            <a:ext cx="1426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panose="02020603050405020304" charset="0"/>
                <a:ea typeface="Times New Roman" panose="02020603050405020304" charset="0"/>
                <a:cs typeface="Times New Roman" panose="02020603050405020304" charset="0"/>
              </a:rPr>
              <a:t>Extension</a:t>
            </a:r>
            <a:endParaRPr sz="2800">
              <a:latin typeface="Times New Roman" panose="02020603050405020304" charset="0"/>
              <a:ea typeface="Times New Roman" panose="02020603050405020304" charset="0"/>
              <a:cs typeface="Times New Roman" panose="02020603050405020304" charset="0"/>
            </a:endParaRPr>
          </a:p>
        </p:txBody>
      </p:sp>
      <p:sp>
        <p:nvSpPr>
          <p:cNvPr id="41" name="object 41"/>
          <p:cNvSpPr txBox="1"/>
          <p:nvPr/>
        </p:nvSpPr>
        <p:spPr>
          <a:xfrm>
            <a:off x="6327914" y="1945131"/>
            <a:ext cx="1183640" cy="452120"/>
          </a:xfrm>
          <a:prstGeom prst="rect">
            <a:avLst/>
          </a:prstGeom>
        </p:spPr>
        <p:txBody>
          <a:bodyPr vert="horz" wrap="square" lIns="0" tIns="12700" rIns="0" bIns="0" rtlCol="0">
            <a:spAutoFit/>
          </a:bodyPr>
          <a:lstStyle/>
          <a:p>
            <a:pPr marL="38100">
              <a:lnSpc>
                <a:spcPct val="100000"/>
              </a:lnSpc>
              <a:spcBef>
                <a:spcPts val="100"/>
              </a:spcBef>
            </a:pPr>
            <a:r>
              <a:rPr sz="2100" spc="-1237" baseline="65000" dirty="0">
                <a:solidFill>
                  <a:srgbClr val="BFBFBF"/>
                </a:solidFill>
                <a:latin typeface="Trebuchet MS" panose="020B0603020202020204"/>
                <a:ea typeface="Times New Roman" panose="02020603050405020304" charset="0"/>
                <a:cs typeface="Trebuchet MS" panose="020B0603020202020204"/>
              </a:rPr>
              <a:t>G</a:t>
            </a:r>
            <a:r>
              <a:rPr sz="2800" spc="30" dirty="0">
                <a:latin typeface="Times New Roman" panose="02020603050405020304" charset="0"/>
                <a:ea typeface="Times New Roman" panose="02020603050405020304" charset="0"/>
                <a:cs typeface="Times New Roman" panose="02020603050405020304" charset="0"/>
              </a:rPr>
              <a:t>S</a:t>
            </a:r>
            <a:r>
              <a:rPr sz="2800" spc="-5" dirty="0">
                <a:latin typeface="Times New Roman" panose="02020603050405020304" charset="0"/>
                <a:ea typeface="Times New Roman" panose="02020603050405020304" charset="0"/>
                <a:cs typeface="Times New Roman" panose="02020603050405020304" charset="0"/>
              </a:rPr>
              <a:t>t</a:t>
            </a:r>
            <a:r>
              <a:rPr sz="2800" spc="25" dirty="0">
                <a:latin typeface="Times New Roman" panose="02020603050405020304" charset="0"/>
                <a:ea typeface="Times New Roman" panose="02020603050405020304" charset="0"/>
                <a:cs typeface="Times New Roman" panose="02020603050405020304" charset="0"/>
              </a:rPr>
              <a:t>o</a:t>
            </a:r>
            <a:r>
              <a:rPr sz="2800" spc="-30" dirty="0">
                <a:latin typeface="Times New Roman" panose="02020603050405020304" charset="0"/>
                <a:ea typeface="Times New Roman" panose="02020603050405020304" charset="0"/>
                <a:cs typeface="Times New Roman" panose="02020603050405020304" charset="0"/>
              </a:rPr>
              <a:t>r</a:t>
            </a:r>
            <a:r>
              <a:rPr sz="2800" spc="25" dirty="0">
                <a:latin typeface="Times New Roman" panose="02020603050405020304" charset="0"/>
                <a:ea typeface="Times New Roman" panose="02020603050405020304" charset="0"/>
                <a:cs typeface="Times New Roman" panose="02020603050405020304" charset="0"/>
              </a:rPr>
              <a:t>a</a:t>
            </a:r>
            <a:r>
              <a:rPr sz="2800" dirty="0">
                <a:latin typeface="Times New Roman" panose="02020603050405020304" charset="0"/>
                <a:ea typeface="Times New Roman" panose="02020603050405020304" charset="0"/>
                <a:cs typeface="Times New Roman" panose="02020603050405020304" charset="0"/>
              </a:rPr>
              <a:t>g</a:t>
            </a:r>
            <a:r>
              <a:rPr sz="2800" spc="30" dirty="0">
                <a:latin typeface="Times New Roman" panose="02020603050405020304" charset="0"/>
                <a:ea typeface="Times New Roman" panose="02020603050405020304" charset="0"/>
                <a:cs typeface="Times New Roman" panose="02020603050405020304" charset="0"/>
              </a:rPr>
              <a:t>e</a:t>
            </a:r>
            <a:endParaRPr sz="2800">
              <a:latin typeface="Times New Roman" panose="02020603050405020304" charset="0"/>
              <a:ea typeface="Times New Roman" panose="02020603050405020304" charset="0"/>
              <a:cs typeface="Times New Roman" panose="02020603050405020304" charset="0"/>
            </a:endParaRPr>
          </a:p>
        </p:txBody>
      </p:sp>
      <p:grpSp>
        <p:nvGrpSpPr>
          <p:cNvPr id="42" name="object 42"/>
          <p:cNvGrpSpPr/>
          <p:nvPr/>
        </p:nvGrpSpPr>
        <p:grpSpPr>
          <a:xfrm>
            <a:off x="751840" y="2408555"/>
            <a:ext cx="10688955" cy="2478664"/>
            <a:chOff x="751723" y="2281415"/>
            <a:chExt cx="10688955" cy="2424697"/>
          </a:xfrm>
        </p:grpSpPr>
        <p:sp>
          <p:nvSpPr>
            <p:cNvPr id="43" name="object 43"/>
            <p:cNvSpPr/>
            <p:nvPr/>
          </p:nvSpPr>
          <p:spPr>
            <a:xfrm>
              <a:off x="8289620" y="2281415"/>
              <a:ext cx="661035" cy="171450"/>
            </a:xfrm>
            <a:custGeom>
              <a:avLst/>
              <a:gdLst/>
              <a:ahLst/>
              <a:cxnLst/>
              <a:rect l="l" t="t" r="r" b="b"/>
              <a:pathLst>
                <a:path w="661034" h="171450">
                  <a:moveTo>
                    <a:pt x="171450" y="0"/>
                  </a:moveTo>
                  <a:lnTo>
                    <a:pt x="0" y="85725"/>
                  </a:lnTo>
                  <a:lnTo>
                    <a:pt x="171450" y="171450"/>
                  </a:lnTo>
                  <a:lnTo>
                    <a:pt x="171450" y="114300"/>
                  </a:lnTo>
                  <a:lnTo>
                    <a:pt x="142875" y="114300"/>
                  </a:lnTo>
                  <a:lnTo>
                    <a:pt x="142875" y="57150"/>
                  </a:lnTo>
                  <a:lnTo>
                    <a:pt x="171450" y="57150"/>
                  </a:lnTo>
                  <a:lnTo>
                    <a:pt x="171450" y="0"/>
                  </a:lnTo>
                  <a:close/>
                </a:path>
                <a:path w="661034" h="171450">
                  <a:moveTo>
                    <a:pt x="171450" y="57150"/>
                  </a:moveTo>
                  <a:lnTo>
                    <a:pt x="142875" y="57150"/>
                  </a:lnTo>
                  <a:lnTo>
                    <a:pt x="142875" y="114300"/>
                  </a:lnTo>
                  <a:lnTo>
                    <a:pt x="171450" y="114300"/>
                  </a:lnTo>
                  <a:lnTo>
                    <a:pt x="171450" y="57150"/>
                  </a:lnTo>
                  <a:close/>
                </a:path>
                <a:path w="661034" h="171450">
                  <a:moveTo>
                    <a:pt x="660717" y="57150"/>
                  </a:moveTo>
                  <a:lnTo>
                    <a:pt x="171450" y="57150"/>
                  </a:lnTo>
                  <a:lnTo>
                    <a:pt x="171450" y="114300"/>
                  </a:lnTo>
                  <a:lnTo>
                    <a:pt x="660717" y="114300"/>
                  </a:lnTo>
                  <a:lnTo>
                    <a:pt x="660717"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44" name="object 44"/>
            <p:cNvPicPr/>
            <p:nvPr/>
          </p:nvPicPr>
          <p:blipFill>
            <a:blip r:embed="rId4" cstate="print"/>
            <a:stretch>
              <a:fillRect/>
            </a:stretch>
          </p:blipFill>
          <p:spPr>
            <a:xfrm>
              <a:off x="6428232" y="3499104"/>
              <a:ext cx="1210056" cy="1207008"/>
            </a:xfrm>
            <a:prstGeom prst="rect">
              <a:avLst/>
            </a:prstGeom>
          </p:spPr>
        </p:pic>
        <p:sp>
          <p:nvSpPr>
            <p:cNvPr id="45" name="object 45"/>
            <p:cNvSpPr/>
            <p:nvPr/>
          </p:nvSpPr>
          <p:spPr>
            <a:xfrm>
              <a:off x="6041606" y="2412974"/>
              <a:ext cx="1061085" cy="1087120"/>
            </a:xfrm>
            <a:custGeom>
              <a:avLst/>
              <a:gdLst/>
              <a:ahLst/>
              <a:cxnLst/>
              <a:rect l="l" t="t" r="r" b="b"/>
              <a:pathLst>
                <a:path w="1061084" h="1087120">
                  <a:moveTo>
                    <a:pt x="913980" y="536702"/>
                  </a:moveTo>
                  <a:lnTo>
                    <a:pt x="745020" y="423024"/>
                  </a:lnTo>
                  <a:lnTo>
                    <a:pt x="892695" y="328612"/>
                  </a:lnTo>
                  <a:lnTo>
                    <a:pt x="706729" y="295414"/>
                  </a:lnTo>
                  <a:lnTo>
                    <a:pt x="777722" y="179997"/>
                  </a:lnTo>
                  <a:lnTo>
                    <a:pt x="598957" y="215049"/>
                  </a:lnTo>
                  <a:lnTo>
                    <a:pt x="614476" y="0"/>
                  </a:lnTo>
                  <a:lnTo>
                    <a:pt x="456984" y="234226"/>
                  </a:lnTo>
                  <a:lnTo>
                    <a:pt x="353402" y="92684"/>
                  </a:lnTo>
                  <a:lnTo>
                    <a:pt x="309397" y="255231"/>
                  </a:lnTo>
                  <a:lnTo>
                    <a:pt x="15646" y="92684"/>
                  </a:lnTo>
                  <a:lnTo>
                    <a:pt x="195783" y="307606"/>
                  </a:lnTo>
                  <a:lnTo>
                    <a:pt x="0" y="347903"/>
                  </a:lnTo>
                  <a:lnTo>
                    <a:pt x="157492" y="475526"/>
                  </a:lnTo>
                  <a:lnTo>
                    <a:pt x="5702" y="589076"/>
                  </a:lnTo>
                  <a:lnTo>
                    <a:pt x="239788" y="562825"/>
                  </a:lnTo>
                  <a:lnTo>
                    <a:pt x="201498" y="711441"/>
                  </a:lnTo>
                  <a:lnTo>
                    <a:pt x="326453" y="631075"/>
                  </a:lnTo>
                  <a:lnTo>
                    <a:pt x="359029" y="872286"/>
                  </a:lnTo>
                  <a:lnTo>
                    <a:pt x="445643" y="603135"/>
                  </a:lnTo>
                  <a:lnTo>
                    <a:pt x="560514" y="797052"/>
                  </a:lnTo>
                  <a:lnTo>
                    <a:pt x="593242" y="583831"/>
                  </a:lnTo>
                  <a:lnTo>
                    <a:pt x="767778" y="730745"/>
                  </a:lnTo>
                  <a:lnTo>
                    <a:pt x="712431" y="522655"/>
                  </a:lnTo>
                  <a:lnTo>
                    <a:pt x="913980" y="536702"/>
                  </a:lnTo>
                  <a:close/>
                </a:path>
                <a:path w="1061084" h="1087120">
                  <a:moveTo>
                    <a:pt x="1060627" y="373392"/>
                  </a:moveTo>
                  <a:lnTo>
                    <a:pt x="1046276" y="344474"/>
                  </a:lnTo>
                  <a:lnTo>
                    <a:pt x="975423" y="201688"/>
                  </a:lnTo>
                  <a:lnTo>
                    <a:pt x="889177" y="372872"/>
                  </a:lnTo>
                  <a:lnTo>
                    <a:pt x="946315" y="373049"/>
                  </a:lnTo>
                  <a:lnTo>
                    <a:pt x="944156" y="1086523"/>
                  </a:lnTo>
                  <a:lnTo>
                    <a:pt x="1001306" y="1086700"/>
                  </a:lnTo>
                  <a:lnTo>
                    <a:pt x="1003465" y="373227"/>
                  </a:lnTo>
                  <a:lnTo>
                    <a:pt x="1060627" y="373392"/>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6" name="object 46"/>
            <p:cNvSpPr/>
            <p:nvPr/>
          </p:nvSpPr>
          <p:spPr>
            <a:xfrm>
              <a:off x="751723" y="2921225"/>
              <a:ext cx="10688955" cy="1379007"/>
            </a:xfrm>
            <a:custGeom>
              <a:avLst/>
              <a:gdLst/>
              <a:ahLst/>
              <a:cxnLst/>
              <a:rect l="l" t="t" r="r" b="b"/>
              <a:pathLst>
                <a:path w="10688955" h="1246504">
                  <a:moveTo>
                    <a:pt x="10688551" y="0"/>
                  </a:moveTo>
                  <a:lnTo>
                    <a:pt x="0" y="0"/>
                  </a:lnTo>
                  <a:lnTo>
                    <a:pt x="0" y="1245895"/>
                  </a:lnTo>
                  <a:lnTo>
                    <a:pt x="10688551" y="1245895"/>
                  </a:lnTo>
                  <a:lnTo>
                    <a:pt x="10688551" y="0"/>
                  </a:lnTo>
                  <a:close/>
                </a:path>
              </a:pathLst>
            </a:custGeom>
            <a:solidFill>
              <a:srgbClr val="FFF3CD"/>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7" name="object 47"/>
            <p:cNvSpPr/>
            <p:nvPr/>
          </p:nvSpPr>
          <p:spPr>
            <a:xfrm>
              <a:off x="751723" y="2921225"/>
              <a:ext cx="10688955" cy="1379007"/>
            </a:xfrm>
            <a:custGeom>
              <a:avLst/>
              <a:gdLst/>
              <a:ahLst/>
              <a:cxnLst/>
              <a:rect l="l" t="t" r="r" b="b"/>
              <a:pathLst>
                <a:path w="10688955" h="1246504">
                  <a:moveTo>
                    <a:pt x="0" y="0"/>
                  </a:moveTo>
                  <a:lnTo>
                    <a:pt x="10688606" y="0"/>
                  </a:lnTo>
                  <a:lnTo>
                    <a:pt x="10688606" y="1245890"/>
                  </a:lnTo>
                  <a:lnTo>
                    <a:pt x="0" y="124589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8" name="object 48"/>
          <p:cNvSpPr txBox="1"/>
          <p:nvPr/>
        </p:nvSpPr>
        <p:spPr>
          <a:xfrm>
            <a:off x="9522714" y="2185922"/>
            <a:ext cx="1426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panose="02020603050405020304" charset="0"/>
                <a:ea typeface="Times New Roman" panose="02020603050405020304" charset="0"/>
                <a:cs typeface="Times New Roman" panose="02020603050405020304" charset="0"/>
              </a:rPr>
              <a:t>Extension</a:t>
            </a:r>
            <a:endParaRPr sz="2800">
              <a:latin typeface="Times New Roman" panose="02020603050405020304" charset="0"/>
              <a:ea typeface="Times New Roman" panose="02020603050405020304" charset="0"/>
              <a:cs typeface="Times New Roman" panose="02020603050405020304" charset="0"/>
            </a:endParaRPr>
          </a:p>
        </p:txBody>
      </p:sp>
      <p:sp>
        <p:nvSpPr>
          <p:cNvPr id="50" name="object 50"/>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49" name="object 49"/>
          <p:cNvSpPr txBox="1"/>
          <p:nvPr/>
        </p:nvSpPr>
        <p:spPr>
          <a:xfrm>
            <a:off x="1459420" y="2615690"/>
            <a:ext cx="9273540" cy="1821180"/>
          </a:xfrm>
          <a:prstGeom prst="rect">
            <a:avLst/>
          </a:prstGeom>
        </p:spPr>
        <p:txBody>
          <a:bodyPr vert="horz" wrap="square" lIns="0" tIns="12700" rIns="0" bIns="0" rtlCol="0">
            <a:spAutoFit/>
          </a:bodyPr>
          <a:lstStyle/>
          <a:p>
            <a:pPr marL="8433435">
              <a:lnSpc>
                <a:spcPts val="3270"/>
              </a:lnSpc>
              <a:spcBef>
                <a:spcPts val="100"/>
              </a:spcBef>
            </a:pP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a:p>
            <a:pPr marL="1367155" marR="5080" indent="-1355090">
              <a:lnSpc>
                <a:spcPts val="3790"/>
              </a:lnSpc>
              <a:spcBef>
                <a:spcPts val="75"/>
              </a:spcBef>
            </a:pPr>
            <a:r>
              <a:rPr sz="3200" b="1" dirty="0">
                <a:latin typeface="Times New Roman" panose="02020603050405020304" charset="0"/>
                <a:ea typeface="Times New Roman" panose="02020603050405020304" charset="0"/>
                <a:cs typeface="Times New Roman" panose="02020603050405020304" charset="0"/>
              </a:rPr>
              <a:t>Security</a:t>
            </a:r>
            <a:r>
              <a:rPr sz="3200" b="1" spc="-70" dirty="0">
                <a:latin typeface="Times New Roman" panose="02020603050405020304" charset="0"/>
                <a:ea typeface="Times New Roman" panose="02020603050405020304" charset="0"/>
                <a:cs typeface="Times New Roman" panose="02020603050405020304" charset="0"/>
              </a:rPr>
              <a:t> </a:t>
            </a:r>
            <a:r>
              <a:rPr sz="3200" b="1" spc="-10" dirty="0">
                <a:latin typeface="Times New Roman" panose="02020603050405020304" charset="0"/>
                <a:ea typeface="Times New Roman" panose="02020603050405020304" charset="0"/>
                <a:cs typeface="Times New Roman" panose="02020603050405020304" charset="0"/>
              </a:rPr>
              <a:t>Requirement</a:t>
            </a:r>
            <a:r>
              <a:rPr sz="3200" b="1" spc="-65" dirty="0">
                <a:latin typeface="Times New Roman" panose="02020603050405020304" charset="0"/>
                <a:ea typeface="Times New Roman" panose="02020603050405020304" charset="0"/>
                <a:cs typeface="Times New Roman" panose="02020603050405020304" charset="0"/>
              </a:rPr>
              <a:t> </a:t>
            </a:r>
            <a:r>
              <a:rPr sz="3200" b="1" dirty="0">
                <a:latin typeface="Times New Roman" panose="02020603050405020304" charset="0"/>
                <a:ea typeface="Times New Roman" panose="02020603050405020304" charset="0"/>
                <a:cs typeface="Times New Roman" panose="02020603050405020304" charset="0"/>
              </a:rPr>
              <a:t>2.</a:t>
            </a:r>
            <a:r>
              <a:rPr sz="3200" b="1" spc="-7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The</a:t>
            </a:r>
            <a:r>
              <a:rPr sz="3200" spc="-6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extension</a:t>
            </a:r>
            <a:r>
              <a:rPr sz="3200" spc="-6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should</a:t>
            </a:r>
            <a:r>
              <a:rPr sz="3200" spc="-6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not</a:t>
            </a:r>
            <a:r>
              <a:rPr sz="3200" spc="-55" dirty="0">
                <a:latin typeface="Times New Roman" panose="02020603050405020304" charset="0"/>
                <a:ea typeface="Times New Roman" panose="02020603050405020304" charset="0"/>
                <a:cs typeface="Times New Roman" panose="02020603050405020304" charset="0"/>
              </a:rPr>
              <a:t> </a:t>
            </a:r>
            <a:r>
              <a:rPr sz="3200" spc="-10" dirty="0">
                <a:latin typeface="Times New Roman" panose="02020603050405020304" charset="0"/>
                <a:ea typeface="Times New Roman" panose="02020603050405020304" charset="0"/>
                <a:cs typeface="Times New Roman" panose="02020603050405020304" charset="0"/>
              </a:rPr>
              <a:t>store </a:t>
            </a:r>
            <a:r>
              <a:rPr sz="3200" dirty="0">
                <a:latin typeface="Times New Roman" panose="02020603050405020304" charset="0"/>
                <a:ea typeface="Times New Roman" panose="02020603050405020304" charset="0"/>
                <a:cs typeface="Times New Roman" panose="02020603050405020304" charset="0"/>
              </a:rPr>
              <a:t>sensitive</a:t>
            </a:r>
            <a:r>
              <a:rPr sz="3200" spc="-9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data</a:t>
            </a:r>
            <a:r>
              <a:rPr sz="3200" spc="-8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on</a:t>
            </a:r>
            <a:r>
              <a:rPr sz="3200" spc="-8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the</a:t>
            </a:r>
            <a:r>
              <a:rPr sz="3200" spc="-9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extension</a:t>
            </a:r>
            <a:r>
              <a:rPr sz="3200" spc="-85" dirty="0">
                <a:latin typeface="Times New Roman" panose="02020603050405020304" charset="0"/>
                <a:ea typeface="Times New Roman" panose="02020603050405020304" charset="0"/>
                <a:cs typeface="Times New Roman" panose="02020603050405020304" charset="0"/>
              </a:rPr>
              <a:t> </a:t>
            </a:r>
            <a:r>
              <a:rPr sz="3200" spc="-10" dirty="0">
                <a:latin typeface="Times New Roman" panose="02020603050405020304" charset="0"/>
                <a:ea typeface="Times New Roman" panose="02020603050405020304" charset="0"/>
                <a:cs typeface="Times New Roman" panose="02020603050405020304" charset="0"/>
              </a:rPr>
              <a:t>storage.</a:t>
            </a:r>
            <a:endParaRPr sz="3200">
              <a:latin typeface="Times New Roman" panose="02020603050405020304" charset="0"/>
              <a:ea typeface="Times New Roman" panose="02020603050405020304" charset="0"/>
              <a:cs typeface="Times New Roman" panose="02020603050405020304" charset="0"/>
            </a:endParaRPr>
          </a:p>
          <a:p>
            <a:pPr marL="2277745">
              <a:lnSpc>
                <a:spcPts val="3210"/>
              </a:lnSpc>
            </a:pP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5211445" cy="689610"/>
          </a:xfrm>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③</a:t>
            </a:r>
            <a:r>
              <a:rPr spc="-254" dirty="0">
                <a:latin typeface="UKIJ CJK"/>
                <a:cs typeface="UKIJ CJK"/>
              </a:rPr>
              <a:t> </a:t>
            </a:r>
            <a:r>
              <a:rPr spc="-25" dirty="0"/>
              <a:t>Isolated</a:t>
            </a:r>
            <a:r>
              <a:rPr spc="-90" dirty="0"/>
              <a:t> </a:t>
            </a:r>
            <a:r>
              <a:rPr spc="-50" dirty="0"/>
              <a:t>World</a:t>
            </a:r>
            <a:endParaRPr spc="-50"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2803732" y="2258567"/>
            <a:ext cx="5285740" cy="2660650"/>
            <a:chOff x="2803732" y="2258567"/>
            <a:chExt cx="5285740" cy="2660650"/>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7" name="object 27"/>
          <p:cNvGrpSpPr/>
          <p:nvPr/>
        </p:nvGrpSpPr>
        <p:grpSpPr>
          <a:xfrm>
            <a:off x="8998460" y="1788559"/>
            <a:ext cx="2477135" cy="1607820"/>
            <a:chOff x="8998460" y="1788559"/>
            <a:chExt cx="2477135" cy="1607820"/>
          </a:xfrm>
        </p:grpSpPr>
        <p:sp>
          <p:nvSpPr>
            <p:cNvPr id="28" name="object 28"/>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9" name="object 29"/>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0" name="object 30"/>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txBox="1"/>
          <p:nvPr/>
        </p:nvSpPr>
        <p:spPr>
          <a:xfrm>
            <a:off x="9103995" y="1200150"/>
            <a:ext cx="250380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2" name="object 32"/>
          <p:cNvSpPr txBox="1"/>
          <p:nvPr/>
        </p:nvSpPr>
        <p:spPr>
          <a:xfrm>
            <a:off x="3181553"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3" name="object 33"/>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4" name="object 34"/>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5" name="object 35"/>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6" name="object 36"/>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37" name="object 37"/>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38" name="object 38"/>
          <p:cNvSpPr txBox="1"/>
          <p:nvPr/>
        </p:nvSpPr>
        <p:spPr>
          <a:xfrm>
            <a:off x="9522460" y="2185670"/>
            <a:ext cx="1701165"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grpSp>
        <p:nvGrpSpPr>
          <p:cNvPr id="39" name="object 39"/>
          <p:cNvGrpSpPr/>
          <p:nvPr/>
        </p:nvGrpSpPr>
        <p:grpSpPr>
          <a:xfrm>
            <a:off x="4440935" y="2339352"/>
            <a:ext cx="4497705" cy="2092960"/>
            <a:chOff x="4440935" y="2339352"/>
            <a:chExt cx="4497705" cy="2092960"/>
          </a:xfrm>
        </p:grpSpPr>
        <p:pic>
          <p:nvPicPr>
            <p:cNvPr id="40" name="object 40"/>
            <p:cNvPicPr/>
            <p:nvPr/>
          </p:nvPicPr>
          <p:blipFill>
            <a:blip r:embed="rId4" cstate="print"/>
            <a:stretch>
              <a:fillRect/>
            </a:stretch>
          </p:blipFill>
          <p:spPr>
            <a:xfrm>
              <a:off x="4440935" y="3773424"/>
              <a:ext cx="658367" cy="658368"/>
            </a:xfrm>
            <a:prstGeom prst="rect">
              <a:avLst/>
            </a:prstGeom>
          </p:spPr>
        </p:pic>
        <p:sp>
          <p:nvSpPr>
            <p:cNvPr id="41" name="object 41"/>
            <p:cNvSpPr/>
            <p:nvPr/>
          </p:nvSpPr>
          <p:spPr>
            <a:xfrm>
              <a:off x="4684801" y="2339352"/>
              <a:ext cx="4253865" cy="1210945"/>
            </a:xfrm>
            <a:custGeom>
              <a:avLst/>
              <a:gdLst/>
              <a:ahLst/>
              <a:cxnLst/>
              <a:rect l="l" t="t" r="r" b="b"/>
              <a:pathLst>
                <a:path w="4253865" h="1210945">
                  <a:moveTo>
                    <a:pt x="57150" y="1038936"/>
                  </a:moveTo>
                  <a:lnTo>
                    <a:pt x="0" y="1038936"/>
                  </a:lnTo>
                  <a:lnTo>
                    <a:pt x="85725" y="1210386"/>
                  </a:lnTo>
                  <a:lnTo>
                    <a:pt x="157162" y="1067511"/>
                  </a:lnTo>
                  <a:lnTo>
                    <a:pt x="57150" y="1067511"/>
                  </a:lnTo>
                  <a:lnTo>
                    <a:pt x="57150" y="1038936"/>
                  </a:lnTo>
                  <a:close/>
                </a:path>
                <a:path w="4253865" h="1210945">
                  <a:moveTo>
                    <a:pt x="4253788" y="0"/>
                  </a:moveTo>
                  <a:lnTo>
                    <a:pt x="57150" y="0"/>
                  </a:lnTo>
                  <a:lnTo>
                    <a:pt x="57150" y="1067511"/>
                  </a:lnTo>
                  <a:lnTo>
                    <a:pt x="114300" y="1067511"/>
                  </a:lnTo>
                  <a:lnTo>
                    <a:pt x="114300" y="57150"/>
                  </a:lnTo>
                  <a:lnTo>
                    <a:pt x="85725" y="57150"/>
                  </a:lnTo>
                  <a:lnTo>
                    <a:pt x="114300" y="28575"/>
                  </a:lnTo>
                  <a:lnTo>
                    <a:pt x="4253788" y="28575"/>
                  </a:lnTo>
                  <a:lnTo>
                    <a:pt x="4253788" y="0"/>
                  </a:lnTo>
                  <a:close/>
                </a:path>
                <a:path w="4253865" h="1210945">
                  <a:moveTo>
                    <a:pt x="171450" y="1038936"/>
                  </a:moveTo>
                  <a:lnTo>
                    <a:pt x="114300" y="1038936"/>
                  </a:lnTo>
                  <a:lnTo>
                    <a:pt x="114300" y="1067511"/>
                  </a:lnTo>
                  <a:lnTo>
                    <a:pt x="157162" y="1067511"/>
                  </a:lnTo>
                  <a:lnTo>
                    <a:pt x="171450" y="1038936"/>
                  </a:lnTo>
                  <a:close/>
                </a:path>
                <a:path w="4253865" h="1210945">
                  <a:moveTo>
                    <a:pt x="114300" y="28575"/>
                  </a:moveTo>
                  <a:lnTo>
                    <a:pt x="85725" y="57150"/>
                  </a:lnTo>
                  <a:lnTo>
                    <a:pt x="114300" y="57150"/>
                  </a:lnTo>
                  <a:lnTo>
                    <a:pt x="114300" y="28575"/>
                  </a:lnTo>
                  <a:close/>
                </a:path>
                <a:path w="4253865" h="1210945">
                  <a:moveTo>
                    <a:pt x="4253788" y="28575"/>
                  </a:moveTo>
                  <a:lnTo>
                    <a:pt x="114300" y="28575"/>
                  </a:lnTo>
                  <a:lnTo>
                    <a:pt x="114300" y="57150"/>
                  </a:lnTo>
                  <a:lnTo>
                    <a:pt x="4253788" y="57150"/>
                  </a:lnTo>
                  <a:lnTo>
                    <a:pt x="4253788" y="28575"/>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grpSp>
      <p:sp>
        <p:nvSpPr>
          <p:cNvPr id="42" name="object 42"/>
          <p:cNvSpPr txBox="1"/>
          <p:nvPr/>
        </p:nvSpPr>
        <p:spPr>
          <a:xfrm>
            <a:off x="4029925" y="4931155"/>
            <a:ext cx="13792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charset="0"/>
                <a:ea typeface="Times New Roman" panose="02020603050405020304" charset="0"/>
                <a:cs typeface="Times New Roman" panose="02020603050405020304" charset="0"/>
              </a:rPr>
              <a:t>Isolated</a:t>
            </a:r>
            <a:r>
              <a:rPr sz="1800" spc="-80" dirty="0">
                <a:latin typeface="Times New Roman" panose="02020603050405020304" charset="0"/>
                <a:ea typeface="Times New Roman" panose="02020603050405020304" charset="0"/>
                <a:cs typeface="Times New Roman" panose="02020603050405020304" charset="0"/>
              </a:rPr>
              <a:t> </a:t>
            </a:r>
            <a:r>
              <a:rPr sz="1800" spc="-20" dirty="0">
                <a:latin typeface="Times New Roman" panose="02020603050405020304" charset="0"/>
                <a:ea typeface="Times New Roman" panose="02020603050405020304" charset="0"/>
                <a:cs typeface="Times New Roman" panose="02020603050405020304" charset="0"/>
              </a:rPr>
              <a:t>World</a:t>
            </a:r>
            <a:endParaRPr sz="1800">
              <a:latin typeface="Times New Roman" panose="02020603050405020304" charset="0"/>
              <a:ea typeface="Times New Roman" panose="02020603050405020304" charset="0"/>
              <a:cs typeface="Times New Roman" panose="02020603050405020304" charset="0"/>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030" y="336550"/>
            <a:ext cx="4794250" cy="689610"/>
          </a:xfrm>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③</a:t>
            </a:r>
            <a:r>
              <a:rPr spc="-254" dirty="0">
                <a:latin typeface="UKIJ CJK"/>
                <a:cs typeface="UKIJ CJK"/>
              </a:rPr>
              <a:t> </a:t>
            </a:r>
            <a:r>
              <a:rPr spc="-25" dirty="0"/>
              <a:t>Isolated</a:t>
            </a:r>
            <a:r>
              <a:rPr spc="-90" dirty="0"/>
              <a:t> </a:t>
            </a:r>
            <a:r>
              <a:rPr spc="-50" dirty="0"/>
              <a:t>World</a:t>
            </a:r>
            <a:endParaRPr spc="-50"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2803732" y="2258567"/>
            <a:ext cx="5285740" cy="2660650"/>
            <a:chOff x="2803732" y="2258567"/>
            <a:chExt cx="5285740" cy="2660650"/>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7" name="object 27"/>
          <p:cNvGrpSpPr/>
          <p:nvPr/>
        </p:nvGrpSpPr>
        <p:grpSpPr>
          <a:xfrm>
            <a:off x="8998460" y="1788559"/>
            <a:ext cx="2477135" cy="1607820"/>
            <a:chOff x="8998460" y="1788559"/>
            <a:chExt cx="2477135" cy="1607820"/>
          </a:xfrm>
        </p:grpSpPr>
        <p:sp>
          <p:nvSpPr>
            <p:cNvPr id="28" name="object 28"/>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9" name="object 29"/>
            <p:cNvSpPr/>
            <p:nvPr/>
          </p:nvSpPr>
          <p:spPr>
            <a:xfrm>
              <a:off x="9017510"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0" name="object 30"/>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txBox="1"/>
          <p:nvPr/>
        </p:nvSpPr>
        <p:spPr>
          <a:xfrm>
            <a:off x="9103995" y="1200150"/>
            <a:ext cx="2656840"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2" name="object 32"/>
          <p:cNvSpPr txBox="1"/>
          <p:nvPr/>
        </p:nvSpPr>
        <p:spPr>
          <a:xfrm>
            <a:off x="3181553" y="3551427"/>
            <a:ext cx="1180465" cy="885190"/>
          </a:xfrm>
          <a:prstGeom prst="rect">
            <a:avLst/>
          </a:prstGeom>
        </p:spPr>
        <p:txBody>
          <a:bodyPr vert="horz" wrap="square" lIns="0" tIns="6350" rIns="0" bIns="0" rtlCol="0">
            <a:spAutoFit/>
          </a:bodyPr>
          <a:lstStyle/>
          <a:p>
            <a:pPr marL="17780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3" name="object 33"/>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4" name="object 34"/>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5" name="object 35"/>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6" name="object 36"/>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7" name="object 37"/>
          <p:cNvGrpSpPr/>
          <p:nvPr/>
        </p:nvGrpSpPr>
        <p:grpSpPr>
          <a:xfrm>
            <a:off x="4440935" y="2339352"/>
            <a:ext cx="4497705" cy="2440305"/>
            <a:chOff x="4440935" y="2339352"/>
            <a:chExt cx="4497705" cy="2440305"/>
          </a:xfrm>
        </p:grpSpPr>
        <p:sp>
          <p:nvSpPr>
            <p:cNvPr id="38" name="object 38"/>
            <p:cNvSpPr/>
            <p:nvPr/>
          </p:nvSpPr>
          <p:spPr>
            <a:xfrm>
              <a:off x="4684801" y="2339352"/>
              <a:ext cx="4253865" cy="1210945"/>
            </a:xfrm>
            <a:custGeom>
              <a:avLst/>
              <a:gdLst/>
              <a:ahLst/>
              <a:cxnLst/>
              <a:rect l="l" t="t" r="r" b="b"/>
              <a:pathLst>
                <a:path w="4253865" h="1210945">
                  <a:moveTo>
                    <a:pt x="57150" y="1038936"/>
                  </a:moveTo>
                  <a:lnTo>
                    <a:pt x="0" y="1038936"/>
                  </a:lnTo>
                  <a:lnTo>
                    <a:pt x="85725" y="1210386"/>
                  </a:lnTo>
                  <a:lnTo>
                    <a:pt x="157162" y="1067511"/>
                  </a:lnTo>
                  <a:lnTo>
                    <a:pt x="57150" y="1067511"/>
                  </a:lnTo>
                  <a:lnTo>
                    <a:pt x="57150" y="1038936"/>
                  </a:lnTo>
                  <a:close/>
                </a:path>
                <a:path w="4253865" h="1210945">
                  <a:moveTo>
                    <a:pt x="4253788" y="0"/>
                  </a:moveTo>
                  <a:lnTo>
                    <a:pt x="57150" y="0"/>
                  </a:lnTo>
                  <a:lnTo>
                    <a:pt x="57150" y="1067511"/>
                  </a:lnTo>
                  <a:lnTo>
                    <a:pt x="114300" y="1067511"/>
                  </a:lnTo>
                  <a:lnTo>
                    <a:pt x="114300" y="57150"/>
                  </a:lnTo>
                  <a:lnTo>
                    <a:pt x="85725" y="57150"/>
                  </a:lnTo>
                  <a:lnTo>
                    <a:pt x="114300" y="28575"/>
                  </a:lnTo>
                  <a:lnTo>
                    <a:pt x="4253788" y="28575"/>
                  </a:lnTo>
                  <a:lnTo>
                    <a:pt x="4253788" y="0"/>
                  </a:lnTo>
                  <a:close/>
                </a:path>
                <a:path w="4253865" h="1210945">
                  <a:moveTo>
                    <a:pt x="171450" y="1038936"/>
                  </a:moveTo>
                  <a:lnTo>
                    <a:pt x="114300" y="1038936"/>
                  </a:lnTo>
                  <a:lnTo>
                    <a:pt x="114300" y="1067511"/>
                  </a:lnTo>
                  <a:lnTo>
                    <a:pt x="157162" y="1067511"/>
                  </a:lnTo>
                  <a:lnTo>
                    <a:pt x="171450" y="1038936"/>
                  </a:lnTo>
                  <a:close/>
                </a:path>
                <a:path w="4253865" h="1210945">
                  <a:moveTo>
                    <a:pt x="114300" y="28575"/>
                  </a:moveTo>
                  <a:lnTo>
                    <a:pt x="85725" y="57150"/>
                  </a:lnTo>
                  <a:lnTo>
                    <a:pt x="114300" y="57150"/>
                  </a:lnTo>
                  <a:lnTo>
                    <a:pt x="114300" y="28575"/>
                  </a:lnTo>
                  <a:close/>
                </a:path>
                <a:path w="4253865" h="1210945">
                  <a:moveTo>
                    <a:pt x="4253788" y="28575"/>
                  </a:moveTo>
                  <a:lnTo>
                    <a:pt x="114300" y="28575"/>
                  </a:lnTo>
                  <a:lnTo>
                    <a:pt x="114300" y="57150"/>
                  </a:lnTo>
                  <a:lnTo>
                    <a:pt x="4253788" y="57150"/>
                  </a:lnTo>
                  <a:lnTo>
                    <a:pt x="4253788" y="28575"/>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39" name="object 39"/>
            <p:cNvPicPr/>
            <p:nvPr/>
          </p:nvPicPr>
          <p:blipFill>
            <a:blip r:embed="rId4" cstate="print"/>
            <a:stretch>
              <a:fillRect/>
            </a:stretch>
          </p:blipFill>
          <p:spPr>
            <a:xfrm>
              <a:off x="4440935" y="3773424"/>
              <a:ext cx="658367" cy="658368"/>
            </a:xfrm>
            <a:prstGeom prst="rect">
              <a:avLst/>
            </a:prstGeom>
          </p:spPr>
        </p:pic>
        <p:sp>
          <p:nvSpPr>
            <p:cNvPr id="40" name="object 40"/>
            <p:cNvSpPr/>
            <p:nvPr/>
          </p:nvSpPr>
          <p:spPr>
            <a:xfrm>
              <a:off x="5172849" y="4029075"/>
              <a:ext cx="1546225" cy="171450"/>
            </a:xfrm>
            <a:custGeom>
              <a:avLst/>
              <a:gdLst/>
              <a:ahLst/>
              <a:cxnLst/>
              <a:rect l="l" t="t" r="r" b="b"/>
              <a:pathLst>
                <a:path w="1546225" h="171450">
                  <a:moveTo>
                    <a:pt x="1545996" y="57150"/>
                  </a:moveTo>
                  <a:lnTo>
                    <a:pt x="1488846" y="57150"/>
                  </a:lnTo>
                  <a:lnTo>
                    <a:pt x="1488846" y="114300"/>
                  </a:lnTo>
                  <a:lnTo>
                    <a:pt x="1545996" y="114300"/>
                  </a:lnTo>
                  <a:lnTo>
                    <a:pt x="1545996" y="57150"/>
                  </a:lnTo>
                  <a:close/>
                </a:path>
                <a:path w="1546225" h="171450">
                  <a:moveTo>
                    <a:pt x="1431696" y="57150"/>
                  </a:moveTo>
                  <a:lnTo>
                    <a:pt x="1374546" y="57150"/>
                  </a:lnTo>
                  <a:lnTo>
                    <a:pt x="1374546" y="114300"/>
                  </a:lnTo>
                  <a:lnTo>
                    <a:pt x="1431696" y="114300"/>
                  </a:lnTo>
                  <a:lnTo>
                    <a:pt x="1431696" y="57150"/>
                  </a:lnTo>
                  <a:close/>
                </a:path>
                <a:path w="1546225" h="171450">
                  <a:moveTo>
                    <a:pt x="1317396" y="57150"/>
                  </a:moveTo>
                  <a:lnTo>
                    <a:pt x="1260246" y="57150"/>
                  </a:lnTo>
                  <a:lnTo>
                    <a:pt x="1260246" y="114300"/>
                  </a:lnTo>
                  <a:lnTo>
                    <a:pt x="1317396" y="114300"/>
                  </a:lnTo>
                  <a:lnTo>
                    <a:pt x="1317396" y="57150"/>
                  </a:lnTo>
                  <a:close/>
                </a:path>
                <a:path w="1546225" h="171450">
                  <a:moveTo>
                    <a:pt x="1203096" y="57150"/>
                  </a:moveTo>
                  <a:lnTo>
                    <a:pt x="1145946" y="57150"/>
                  </a:lnTo>
                  <a:lnTo>
                    <a:pt x="1145946" y="114300"/>
                  </a:lnTo>
                  <a:lnTo>
                    <a:pt x="1203096" y="114300"/>
                  </a:lnTo>
                  <a:lnTo>
                    <a:pt x="1203096" y="57150"/>
                  </a:lnTo>
                  <a:close/>
                </a:path>
                <a:path w="1546225" h="171450">
                  <a:moveTo>
                    <a:pt x="1088796" y="57150"/>
                  </a:moveTo>
                  <a:lnTo>
                    <a:pt x="1031646" y="57150"/>
                  </a:lnTo>
                  <a:lnTo>
                    <a:pt x="1031646" y="114300"/>
                  </a:lnTo>
                  <a:lnTo>
                    <a:pt x="1088796" y="114300"/>
                  </a:lnTo>
                  <a:lnTo>
                    <a:pt x="1088796" y="57150"/>
                  </a:lnTo>
                  <a:close/>
                </a:path>
                <a:path w="1546225" h="171450">
                  <a:moveTo>
                    <a:pt x="974496" y="57150"/>
                  </a:moveTo>
                  <a:lnTo>
                    <a:pt x="917346" y="57150"/>
                  </a:lnTo>
                  <a:lnTo>
                    <a:pt x="917346" y="114300"/>
                  </a:lnTo>
                  <a:lnTo>
                    <a:pt x="974496" y="114300"/>
                  </a:lnTo>
                  <a:lnTo>
                    <a:pt x="974496" y="57150"/>
                  </a:lnTo>
                  <a:close/>
                </a:path>
                <a:path w="1546225" h="171450">
                  <a:moveTo>
                    <a:pt x="860196" y="57150"/>
                  </a:moveTo>
                  <a:lnTo>
                    <a:pt x="803046" y="57150"/>
                  </a:lnTo>
                  <a:lnTo>
                    <a:pt x="803046" y="114300"/>
                  </a:lnTo>
                  <a:lnTo>
                    <a:pt x="860196" y="114300"/>
                  </a:lnTo>
                  <a:lnTo>
                    <a:pt x="860196" y="57150"/>
                  </a:lnTo>
                  <a:close/>
                </a:path>
                <a:path w="1546225" h="171450">
                  <a:moveTo>
                    <a:pt x="745896" y="57150"/>
                  </a:moveTo>
                  <a:lnTo>
                    <a:pt x="688746" y="57150"/>
                  </a:lnTo>
                  <a:lnTo>
                    <a:pt x="688746" y="114300"/>
                  </a:lnTo>
                  <a:lnTo>
                    <a:pt x="745896" y="114300"/>
                  </a:lnTo>
                  <a:lnTo>
                    <a:pt x="745896" y="57150"/>
                  </a:lnTo>
                  <a:close/>
                </a:path>
                <a:path w="1546225" h="171450">
                  <a:moveTo>
                    <a:pt x="631596" y="57150"/>
                  </a:moveTo>
                  <a:lnTo>
                    <a:pt x="574446" y="57150"/>
                  </a:lnTo>
                  <a:lnTo>
                    <a:pt x="574446" y="114300"/>
                  </a:lnTo>
                  <a:lnTo>
                    <a:pt x="631596" y="114300"/>
                  </a:lnTo>
                  <a:lnTo>
                    <a:pt x="631596" y="57150"/>
                  </a:lnTo>
                  <a:close/>
                </a:path>
                <a:path w="1546225" h="171450">
                  <a:moveTo>
                    <a:pt x="517296" y="57150"/>
                  </a:moveTo>
                  <a:lnTo>
                    <a:pt x="460146" y="57150"/>
                  </a:lnTo>
                  <a:lnTo>
                    <a:pt x="460146" y="114300"/>
                  </a:lnTo>
                  <a:lnTo>
                    <a:pt x="517296" y="114300"/>
                  </a:lnTo>
                  <a:lnTo>
                    <a:pt x="517296" y="57150"/>
                  </a:lnTo>
                  <a:close/>
                </a:path>
                <a:path w="1546225" h="171450">
                  <a:moveTo>
                    <a:pt x="402996" y="57150"/>
                  </a:moveTo>
                  <a:lnTo>
                    <a:pt x="345846" y="57150"/>
                  </a:lnTo>
                  <a:lnTo>
                    <a:pt x="345846" y="114300"/>
                  </a:lnTo>
                  <a:lnTo>
                    <a:pt x="402996" y="114300"/>
                  </a:lnTo>
                  <a:lnTo>
                    <a:pt x="402996" y="57150"/>
                  </a:lnTo>
                  <a:close/>
                </a:path>
                <a:path w="1546225" h="171450">
                  <a:moveTo>
                    <a:pt x="288696" y="57150"/>
                  </a:moveTo>
                  <a:lnTo>
                    <a:pt x="231546" y="57150"/>
                  </a:lnTo>
                  <a:lnTo>
                    <a:pt x="231546" y="114300"/>
                  </a:lnTo>
                  <a:lnTo>
                    <a:pt x="288696" y="114300"/>
                  </a:lnTo>
                  <a:lnTo>
                    <a:pt x="288696" y="57150"/>
                  </a:lnTo>
                  <a:close/>
                </a:path>
                <a:path w="1546225" h="171450">
                  <a:moveTo>
                    <a:pt x="171450" y="0"/>
                  </a:moveTo>
                  <a:lnTo>
                    <a:pt x="0" y="85725"/>
                  </a:lnTo>
                  <a:lnTo>
                    <a:pt x="171450" y="171450"/>
                  </a:lnTo>
                  <a:lnTo>
                    <a:pt x="171450" y="114300"/>
                  </a:lnTo>
                  <a:lnTo>
                    <a:pt x="142875" y="114300"/>
                  </a:lnTo>
                  <a:lnTo>
                    <a:pt x="142875" y="57150"/>
                  </a:lnTo>
                  <a:lnTo>
                    <a:pt x="171450" y="57150"/>
                  </a:lnTo>
                  <a:lnTo>
                    <a:pt x="171450" y="0"/>
                  </a:lnTo>
                  <a:close/>
                </a:path>
                <a:path w="1546225" h="171450">
                  <a:moveTo>
                    <a:pt x="171450" y="57150"/>
                  </a:moveTo>
                  <a:lnTo>
                    <a:pt x="142875" y="57150"/>
                  </a:lnTo>
                  <a:lnTo>
                    <a:pt x="142875" y="114300"/>
                  </a:lnTo>
                  <a:lnTo>
                    <a:pt x="171450" y="114300"/>
                  </a:lnTo>
                  <a:lnTo>
                    <a:pt x="171450" y="57150"/>
                  </a:lnTo>
                  <a:close/>
                </a:path>
                <a:path w="1546225" h="171450">
                  <a:moveTo>
                    <a:pt x="174396" y="57150"/>
                  </a:moveTo>
                  <a:lnTo>
                    <a:pt x="171450" y="57150"/>
                  </a:lnTo>
                  <a:lnTo>
                    <a:pt x="171450" y="114300"/>
                  </a:lnTo>
                  <a:lnTo>
                    <a:pt x="174396" y="114300"/>
                  </a:lnTo>
                  <a:lnTo>
                    <a:pt x="174396" y="5715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41" name="object 41"/>
            <p:cNvPicPr/>
            <p:nvPr/>
          </p:nvPicPr>
          <p:blipFill>
            <a:blip r:embed="rId5" cstate="print"/>
            <a:stretch>
              <a:fillRect/>
            </a:stretch>
          </p:blipFill>
          <p:spPr>
            <a:xfrm>
              <a:off x="6882383" y="4032504"/>
              <a:ext cx="947927" cy="746760"/>
            </a:xfrm>
            <a:prstGeom prst="rect">
              <a:avLst/>
            </a:prstGeom>
          </p:spPr>
        </p:pic>
        <p:pic>
          <p:nvPicPr>
            <p:cNvPr id="42" name="object 42"/>
            <p:cNvPicPr/>
            <p:nvPr/>
          </p:nvPicPr>
          <p:blipFill>
            <a:blip r:embed="rId6" cstate="print"/>
            <a:stretch>
              <a:fillRect/>
            </a:stretch>
          </p:blipFill>
          <p:spPr>
            <a:xfrm>
              <a:off x="6284975" y="4142232"/>
              <a:ext cx="390144" cy="387095"/>
            </a:xfrm>
            <a:prstGeom prst="rect">
              <a:avLst/>
            </a:prstGeom>
          </p:spPr>
        </p:pic>
        <p:pic>
          <p:nvPicPr>
            <p:cNvPr id="43" name="object 43"/>
            <p:cNvPicPr/>
            <p:nvPr/>
          </p:nvPicPr>
          <p:blipFill>
            <a:blip r:embed="rId7" cstate="print"/>
            <a:stretch>
              <a:fillRect/>
            </a:stretch>
          </p:blipFill>
          <p:spPr>
            <a:xfrm>
              <a:off x="6510527" y="3163824"/>
              <a:ext cx="822959" cy="826007"/>
            </a:xfrm>
            <a:prstGeom prst="rect">
              <a:avLst/>
            </a:prstGeom>
          </p:spPr>
        </p:pic>
      </p:grpSp>
      <p:sp>
        <p:nvSpPr>
          <p:cNvPr id="44" name="object 44"/>
          <p:cNvSpPr txBox="1"/>
          <p:nvPr/>
        </p:nvSpPr>
        <p:spPr>
          <a:xfrm>
            <a:off x="7367270" y="4190365"/>
            <a:ext cx="3991610" cy="1381760"/>
          </a:xfrm>
          <a:prstGeom prst="rect">
            <a:avLst/>
          </a:prstGeom>
        </p:spPr>
        <p:txBody>
          <a:bodyPr vert="horz" wrap="square" lIns="0" tIns="12700" rIns="0" bIns="0" rtlCol="0">
            <a:spAutoFit/>
          </a:bodyPr>
          <a:lstStyle/>
          <a:p>
            <a:pPr marL="558800" algn="ctr">
              <a:lnSpc>
                <a:spcPct val="100000"/>
              </a:lnSpc>
              <a:spcBef>
                <a:spcPts val="100"/>
              </a:spcBef>
            </a:pPr>
            <a:r>
              <a:rPr sz="4800" spc="-10" dirty="0">
                <a:latin typeface="Times New Roman" panose="02020603050405020304" charset="0"/>
                <a:ea typeface="Times New Roman" panose="02020603050405020304" charset="0"/>
                <a:cs typeface="Times New Roman" panose="02020603050405020304" charset="0"/>
              </a:rPr>
              <a:t>Attacker</a:t>
            </a:r>
            <a:r>
              <a:rPr sz="4800" spc="-15" baseline="-19000" dirty="0">
                <a:latin typeface="Times New Roman" panose="02020603050405020304" charset="0"/>
                <a:ea typeface="Times New Roman" panose="02020603050405020304" charset="0"/>
                <a:cs typeface="Times New Roman" panose="02020603050405020304" charset="0"/>
              </a:rPr>
              <a:t>R/RW</a:t>
            </a:r>
            <a:endParaRPr sz="4800" baseline="-19000">
              <a:latin typeface="Times New Roman" panose="02020603050405020304" charset="0"/>
              <a:ea typeface="Times New Roman" panose="02020603050405020304" charset="0"/>
              <a:cs typeface="Times New Roman" panose="02020603050405020304" charset="0"/>
            </a:endParaRPr>
          </a:p>
          <a:p>
            <a:pPr marL="38100">
              <a:lnSpc>
                <a:spcPct val="100000"/>
              </a:lnSpc>
              <a:spcBef>
                <a:spcPts val="276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45" name="object 45"/>
          <p:cNvSpPr txBox="1"/>
          <p:nvPr/>
        </p:nvSpPr>
        <p:spPr>
          <a:xfrm>
            <a:off x="9522460" y="2185670"/>
            <a:ext cx="1715770" cy="878840"/>
          </a:xfrm>
          <a:prstGeom prst="rect">
            <a:avLst/>
          </a:prstGeom>
        </p:spPr>
        <p:txBody>
          <a:bodyPr vert="horz" wrap="square" lIns="0" tIns="9525" rIns="0" bIns="0" rtlCol="0">
            <a:spAutoFit/>
          </a:bodyPr>
          <a:lstStyle/>
          <a:p>
            <a:pPr marL="370205" marR="5080" indent="-358140">
              <a:lnSpc>
                <a:spcPct val="101000"/>
              </a:lnSpc>
              <a:spcBef>
                <a:spcPts val="75"/>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xfrm>
            <a:off x="621219" y="336804"/>
            <a:ext cx="3975735" cy="695960"/>
          </a:xfrm>
          <a:prstGeom prst="rect">
            <a:avLst/>
          </a:prstGeom>
        </p:spPr>
        <p:txBody>
          <a:bodyPr vert="horz" wrap="square" lIns="0" tIns="12700" rIns="0" bIns="0" rtlCol="0">
            <a:spAutoFit/>
          </a:bodyPr>
          <a:lstStyle/>
          <a:p>
            <a:pPr marL="12700">
              <a:lnSpc>
                <a:spcPct val="100000"/>
              </a:lnSpc>
              <a:spcBef>
                <a:spcPts val="100"/>
              </a:spcBef>
            </a:pPr>
            <a:r>
              <a:rPr dirty="0">
                <a:latin typeface="UKIJ CJK"/>
                <a:cs typeface="UKIJ CJK"/>
              </a:rPr>
              <a:t>③</a:t>
            </a:r>
            <a:r>
              <a:rPr spc="-254" dirty="0">
                <a:latin typeface="UKIJ CJK"/>
                <a:cs typeface="UKIJ CJK"/>
              </a:rPr>
              <a:t> </a:t>
            </a:r>
            <a:r>
              <a:rPr spc="-25" dirty="0"/>
              <a:t>Isolated</a:t>
            </a:r>
            <a:r>
              <a:rPr spc="-90" dirty="0"/>
              <a:t> </a:t>
            </a:r>
            <a:r>
              <a:rPr spc="-50" dirty="0"/>
              <a:t>World</a:t>
            </a:r>
            <a:endParaRPr spc="-50" dirty="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2803732" y="1788559"/>
            <a:ext cx="8671560" cy="3131185"/>
            <a:chOff x="2803732" y="1788559"/>
            <a:chExt cx="8671560" cy="3131185"/>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9012020" y="1807991"/>
              <a:ext cx="2442210" cy="1564005"/>
            </a:xfrm>
            <a:custGeom>
              <a:avLst/>
              <a:gdLst/>
              <a:ahLst/>
              <a:cxnLst/>
              <a:rect l="l" t="t" r="r" b="b"/>
              <a:pathLst>
                <a:path w="2442209" h="1564004">
                  <a:moveTo>
                    <a:pt x="993339" y="0"/>
                  </a:moveTo>
                  <a:lnTo>
                    <a:pt x="941281" y="438"/>
                  </a:lnTo>
                  <a:lnTo>
                    <a:pt x="888476" y="1514"/>
                  </a:lnTo>
                  <a:lnTo>
                    <a:pt x="834799" y="3211"/>
                  </a:lnTo>
                  <a:lnTo>
                    <a:pt x="780121" y="5508"/>
                  </a:lnTo>
                  <a:lnTo>
                    <a:pt x="724317" y="8387"/>
                  </a:lnTo>
                  <a:lnTo>
                    <a:pt x="614967" y="14919"/>
                  </a:lnTo>
                  <a:lnTo>
                    <a:pt x="564410" y="17353"/>
                  </a:lnTo>
                  <a:lnTo>
                    <a:pt x="515204" y="19171"/>
                  </a:lnTo>
                  <a:lnTo>
                    <a:pt x="466967" y="20411"/>
                  </a:lnTo>
                  <a:lnTo>
                    <a:pt x="419315" y="21111"/>
                  </a:lnTo>
                  <a:lnTo>
                    <a:pt x="371864" y="21308"/>
                  </a:lnTo>
                  <a:lnTo>
                    <a:pt x="324232" y="21042"/>
                  </a:lnTo>
                  <a:lnTo>
                    <a:pt x="276035" y="20349"/>
                  </a:lnTo>
                  <a:lnTo>
                    <a:pt x="226889" y="19269"/>
                  </a:lnTo>
                  <a:lnTo>
                    <a:pt x="176412" y="17838"/>
                  </a:lnTo>
                  <a:lnTo>
                    <a:pt x="124220" y="16096"/>
                  </a:lnTo>
                  <a:lnTo>
                    <a:pt x="13158" y="11830"/>
                  </a:lnTo>
                  <a:lnTo>
                    <a:pt x="8482" y="65705"/>
                  </a:lnTo>
                  <a:lnTo>
                    <a:pt x="4902" y="121276"/>
                  </a:lnTo>
                  <a:lnTo>
                    <a:pt x="2344" y="177850"/>
                  </a:lnTo>
                  <a:lnTo>
                    <a:pt x="734" y="234732"/>
                  </a:lnTo>
                  <a:lnTo>
                    <a:pt x="0" y="291232"/>
                  </a:lnTo>
                  <a:lnTo>
                    <a:pt x="66" y="346656"/>
                  </a:lnTo>
                  <a:lnTo>
                    <a:pt x="859" y="400310"/>
                  </a:lnTo>
                  <a:lnTo>
                    <a:pt x="2306" y="451503"/>
                  </a:lnTo>
                  <a:lnTo>
                    <a:pt x="4333" y="499541"/>
                  </a:lnTo>
                  <a:lnTo>
                    <a:pt x="6867" y="543731"/>
                  </a:lnTo>
                  <a:lnTo>
                    <a:pt x="9833" y="583381"/>
                  </a:lnTo>
                  <a:lnTo>
                    <a:pt x="13158" y="617797"/>
                  </a:lnTo>
                  <a:lnTo>
                    <a:pt x="16122" y="662187"/>
                  </a:lnTo>
                  <a:lnTo>
                    <a:pt x="16314" y="710569"/>
                  </a:lnTo>
                  <a:lnTo>
                    <a:pt x="14606" y="762040"/>
                  </a:lnTo>
                  <a:lnTo>
                    <a:pt x="8965" y="870632"/>
                  </a:lnTo>
                  <a:lnTo>
                    <a:pt x="6774" y="925945"/>
                  </a:lnTo>
                  <a:lnTo>
                    <a:pt x="6162" y="980732"/>
                  </a:lnTo>
                  <a:lnTo>
                    <a:pt x="8000" y="1034087"/>
                  </a:lnTo>
                  <a:lnTo>
                    <a:pt x="18490" y="1136978"/>
                  </a:lnTo>
                  <a:lnTo>
                    <a:pt x="20770" y="1192456"/>
                  </a:lnTo>
                  <a:lnTo>
                    <a:pt x="20735" y="1250000"/>
                  </a:lnTo>
                  <a:lnTo>
                    <a:pt x="19122" y="1308071"/>
                  </a:lnTo>
                  <a:lnTo>
                    <a:pt x="14106" y="1419632"/>
                  </a:lnTo>
                  <a:lnTo>
                    <a:pt x="12177" y="1470043"/>
                  </a:lnTo>
                  <a:lnTo>
                    <a:pt x="11615" y="1514822"/>
                  </a:lnTo>
                  <a:lnTo>
                    <a:pt x="13158" y="1552428"/>
                  </a:lnTo>
                  <a:lnTo>
                    <a:pt x="55694" y="1547231"/>
                  </a:lnTo>
                  <a:lnTo>
                    <a:pt x="96325" y="1543717"/>
                  </a:lnTo>
                  <a:lnTo>
                    <a:pt x="135946" y="1541663"/>
                  </a:lnTo>
                  <a:lnTo>
                    <a:pt x="175451" y="1540849"/>
                  </a:lnTo>
                  <a:lnTo>
                    <a:pt x="215733" y="1541054"/>
                  </a:lnTo>
                  <a:lnTo>
                    <a:pt x="257687" y="1542056"/>
                  </a:lnTo>
                  <a:lnTo>
                    <a:pt x="302207" y="1543634"/>
                  </a:lnTo>
                  <a:lnTo>
                    <a:pt x="402521" y="1547635"/>
                  </a:lnTo>
                  <a:lnTo>
                    <a:pt x="460103" y="1549615"/>
                  </a:lnTo>
                  <a:lnTo>
                    <a:pt x="523828" y="1551287"/>
                  </a:lnTo>
                  <a:lnTo>
                    <a:pt x="661335" y="1553442"/>
                  </a:lnTo>
                  <a:lnTo>
                    <a:pt x="724114" y="1554890"/>
                  </a:lnTo>
                  <a:lnTo>
                    <a:pt x="783261" y="1556607"/>
                  </a:lnTo>
                  <a:lnTo>
                    <a:pt x="942261" y="1561733"/>
                  </a:lnTo>
                  <a:lnTo>
                    <a:pt x="990231" y="1562885"/>
                  </a:lnTo>
                  <a:lnTo>
                    <a:pt x="1036245" y="1563484"/>
                  </a:lnTo>
                  <a:lnTo>
                    <a:pt x="1080637" y="1563365"/>
                  </a:lnTo>
                  <a:lnTo>
                    <a:pt x="1123742" y="1562365"/>
                  </a:lnTo>
                  <a:lnTo>
                    <a:pt x="1165896" y="1560318"/>
                  </a:lnTo>
                  <a:lnTo>
                    <a:pt x="1207434" y="1557061"/>
                  </a:lnTo>
                  <a:lnTo>
                    <a:pt x="1248690" y="1552428"/>
                  </a:lnTo>
                  <a:lnTo>
                    <a:pt x="1296754" y="1547543"/>
                  </a:lnTo>
                  <a:lnTo>
                    <a:pt x="1343749" y="1545235"/>
                  </a:lnTo>
                  <a:lnTo>
                    <a:pt x="1390058" y="1544970"/>
                  </a:lnTo>
                  <a:lnTo>
                    <a:pt x="1436061" y="1546217"/>
                  </a:lnTo>
                  <a:lnTo>
                    <a:pt x="1482142" y="1548440"/>
                  </a:lnTo>
                  <a:lnTo>
                    <a:pt x="1576067" y="1553685"/>
                  </a:lnTo>
                  <a:lnTo>
                    <a:pt x="1624675" y="1555639"/>
                  </a:lnTo>
                  <a:lnTo>
                    <a:pt x="1674890" y="1556437"/>
                  </a:lnTo>
                  <a:lnTo>
                    <a:pt x="1727095" y="1555545"/>
                  </a:lnTo>
                  <a:lnTo>
                    <a:pt x="1781671" y="1552428"/>
                  </a:lnTo>
                  <a:lnTo>
                    <a:pt x="1830478" y="1549229"/>
                  </a:lnTo>
                  <a:lnTo>
                    <a:pt x="1881889" y="1547007"/>
                  </a:lnTo>
                  <a:lnTo>
                    <a:pt x="1935263" y="1545641"/>
                  </a:lnTo>
                  <a:lnTo>
                    <a:pt x="1989957" y="1545009"/>
                  </a:lnTo>
                  <a:lnTo>
                    <a:pt x="2045331" y="1544992"/>
                  </a:lnTo>
                  <a:lnTo>
                    <a:pt x="2100743" y="1545467"/>
                  </a:lnTo>
                  <a:lnTo>
                    <a:pt x="2155550" y="1546314"/>
                  </a:lnTo>
                  <a:lnTo>
                    <a:pt x="2209111" y="1547412"/>
                  </a:lnTo>
                  <a:lnTo>
                    <a:pt x="2398065" y="1551892"/>
                  </a:lnTo>
                  <a:lnTo>
                    <a:pt x="2435772" y="1552428"/>
                  </a:lnTo>
                  <a:lnTo>
                    <a:pt x="2438210" y="1490704"/>
                  </a:lnTo>
                  <a:lnTo>
                    <a:pt x="2439551" y="1429365"/>
                  </a:lnTo>
                  <a:lnTo>
                    <a:pt x="2439997" y="1369006"/>
                  </a:lnTo>
                  <a:lnTo>
                    <a:pt x="2439752" y="1310219"/>
                  </a:lnTo>
                  <a:lnTo>
                    <a:pt x="2439019" y="1253600"/>
                  </a:lnTo>
                  <a:lnTo>
                    <a:pt x="2435280" y="1060682"/>
                  </a:lnTo>
                  <a:lnTo>
                    <a:pt x="2435160" y="1023813"/>
                  </a:lnTo>
                  <a:lnTo>
                    <a:pt x="2435772" y="992676"/>
                  </a:lnTo>
                  <a:lnTo>
                    <a:pt x="2436150" y="952943"/>
                  </a:lnTo>
                  <a:lnTo>
                    <a:pt x="2435099" y="904099"/>
                  </a:lnTo>
                  <a:lnTo>
                    <a:pt x="2431000" y="789473"/>
                  </a:lnTo>
                  <a:lnTo>
                    <a:pt x="2429095" y="728887"/>
                  </a:lnTo>
                  <a:lnTo>
                    <a:pt x="2428047" y="669583"/>
                  </a:lnTo>
                  <a:lnTo>
                    <a:pt x="2428430" y="614161"/>
                  </a:lnTo>
                  <a:lnTo>
                    <a:pt x="2430814" y="565219"/>
                  </a:lnTo>
                  <a:lnTo>
                    <a:pt x="2440017" y="492230"/>
                  </a:lnTo>
                  <a:lnTo>
                    <a:pt x="2441596" y="454918"/>
                  </a:lnTo>
                  <a:lnTo>
                    <a:pt x="2441153" y="413469"/>
                  </a:lnTo>
                  <a:lnTo>
                    <a:pt x="2439336" y="367936"/>
                  </a:lnTo>
                  <a:lnTo>
                    <a:pt x="2434164" y="264820"/>
                  </a:lnTo>
                  <a:lnTo>
                    <a:pt x="2432102" y="207341"/>
                  </a:lnTo>
                  <a:lnTo>
                    <a:pt x="2431252" y="145981"/>
                  </a:lnTo>
                  <a:lnTo>
                    <a:pt x="2432260" y="80794"/>
                  </a:lnTo>
                  <a:lnTo>
                    <a:pt x="2435772" y="11830"/>
                  </a:lnTo>
                  <a:lnTo>
                    <a:pt x="2388198" y="14226"/>
                  </a:lnTo>
                  <a:lnTo>
                    <a:pt x="2336369" y="15962"/>
                  </a:lnTo>
                  <a:lnTo>
                    <a:pt x="2281403" y="17105"/>
                  </a:lnTo>
                  <a:lnTo>
                    <a:pt x="2224418" y="17722"/>
                  </a:lnTo>
                  <a:lnTo>
                    <a:pt x="2166533" y="17881"/>
                  </a:lnTo>
                  <a:lnTo>
                    <a:pt x="2108867" y="17649"/>
                  </a:lnTo>
                  <a:lnTo>
                    <a:pt x="2052539" y="17094"/>
                  </a:lnTo>
                  <a:lnTo>
                    <a:pt x="1998668" y="16283"/>
                  </a:lnTo>
                  <a:lnTo>
                    <a:pt x="1902769" y="14163"/>
                  </a:lnTo>
                  <a:lnTo>
                    <a:pt x="1830121" y="11830"/>
                  </a:lnTo>
                  <a:lnTo>
                    <a:pt x="1796080" y="11186"/>
                  </a:lnTo>
                  <a:lnTo>
                    <a:pt x="1757613" y="11531"/>
                  </a:lnTo>
                  <a:lnTo>
                    <a:pt x="1715236" y="12577"/>
                  </a:lnTo>
                  <a:lnTo>
                    <a:pt x="1569783" y="17061"/>
                  </a:lnTo>
                  <a:lnTo>
                    <a:pt x="1516905" y="18049"/>
                  </a:lnTo>
                  <a:lnTo>
                    <a:pt x="1462688" y="18307"/>
                  </a:lnTo>
                  <a:lnTo>
                    <a:pt x="1407645" y="17547"/>
                  </a:lnTo>
                  <a:lnTo>
                    <a:pt x="1352291" y="15483"/>
                  </a:lnTo>
                  <a:lnTo>
                    <a:pt x="1297140" y="11830"/>
                  </a:lnTo>
                  <a:lnTo>
                    <a:pt x="1246889" y="8043"/>
                  </a:lnTo>
                  <a:lnTo>
                    <a:pt x="1196655" y="5007"/>
                  </a:lnTo>
                  <a:lnTo>
                    <a:pt x="1146310" y="2703"/>
                  </a:lnTo>
                  <a:lnTo>
                    <a:pt x="1095726" y="1114"/>
                  </a:lnTo>
                  <a:lnTo>
                    <a:pt x="1044779" y="219"/>
                  </a:lnTo>
                  <a:lnTo>
                    <a:pt x="99333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9017511" y="1807609"/>
              <a:ext cx="2439035" cy="1569720"/>
            </a:xfrm>
            <a:custGeom>
              <a:avLst/>
              <a:gdLst/>
              <a:ahLst/>
              <a:cxnLst/>
              <a:rect l="l" t="t" r="r" b="b"/>
              <a:pathLst>
                <a:path w="2439034" h="1569720">
                  <a:moveTo>
                    <a:pt x="7667" y="12211"/>
                  </a:moveTo>
                  <a:lnTo>
                    <a:pt x="51077" y="12846"/>
                  </a:lnTo>
                  <a:lnTo>
                    <a:pt x="96026" y="12924"/>
                  </a:lnTo>
                  <a:lnTo>
                    <a:pt x="142762" y="12602"/>
                  </a:lnTo>
                  <a:lnTo>
                    <a:pt x="191532" y="12036"/>
                  </a:lnTo>
                  <a:lnTo>
                    <a:pt x="242581" y="11381"/>
                  </a:lnTo>
                  <a:lnTo>
                    <a:pt x="296155" y="10791"/>
                  </a:lnTo>
                  <a:lnTo>
                    <a:pt x="352503" y="10424"/>
                  </a:lnTo>
                  <a:lnTo>
                    <a:pt x="411869" y="10435"/>
                  </a:lnTo>
                  <a:lnTo>
                    <a:pt x="474501" y="10979"/>
                  </a:lnTo>
                  <a:lnTo>
                    <a:pt x="540645" y="12211"/>
                  </a:lnTo>
                  <a:lnTo>
                    <a:pt x="595742" y="13892"/>
                  </a:lnTo>
                  <a:lnTo>
                    <a:pt x="648108" y="16061"/>
                  </a:lnTo>
                  <a:lnTo>
                    <a:pt x="698310" y="18480"/>
                  </a:lnTo>
                  <a:lnTo>
                    <a:pt x="746916" y="20911"/>
                  </a:lnTo>
                  <a:lnTo>
                    <a:pt x="794491" y="23116"/>
                  </a:lnTo>
                  <a:lnTo>
                    <a:pt x="841603" y="24857"/>
                  </a:lnTo>
                  <a:lnTo>
                    <a:pt x="888819" y="25895"/>
                  </a:lnTo>
                  <a:lnTo>
                    <a:pt x="936706" y="25992"/>
                  </a:lnTo>
                  <a:lnTo>
                    <a:pt x="985830" y="24911"/>
                  </a:lnTo>
                  <a:lnTo>
                    <a:pt x="1036759" y="22412"/>
                  </a:lnTo>
                  <a:lnTo>
                    <a:pt x="1090059" y="18258"/>
                  </a:lnTo>
                  <a:lnTo>
                    <a:pt x="1146298" y="12211"/>
                  </a:lnTo>
                  <a:lnTo>
                    <a:pt x="1198958" y="7151"/>
                  </a:lnTo>
                  <a:lnTo>
                    <a:pt x="1250230" y="4706"/>
                  </a:lnTo>
                  <a:lnTo>
                    <a:pt x="1300387" y="4393"/>
                  </a:lnTo>
                  <a:lnTo>
                    <a:pt x="1349700" y="5730"/>
                  </a:lnTo>
                  <a:lnTo>
                    <a:pt x="1398442" y="8231"/>
                  </a:lnTo>
                  <a:lnTo>
                    <a:pt x="1446884" y="11415"/>
                  </a:lnTo>
                  <a:lnTo>
                    <a:pt x="1495297" y="14798"/>
                  </a:lnTo>
                  <a:lnTo>
                    <a:pt x="1543954" y="17897"/>
                  </a:lnTo>
                  <a:lnTo>
                    <a:pt x="1593127" y="20228"/>
                  </a:lnTo>
                  <a:lnTo>
                    <a:pt x="1643087" y="21309"/>
                  </a:lnTo>
                  <a:lnTo>
                    <a:pt x="1694106" y="20655"/>
                  </a:lnTo>
                  <a:lnTo>
                    <a:pt x="1746456" y="17783"/>
                  </a:lnTo>
                  <a:lnTo>
                    <a:pt x="1800408" y="12211"/>
                  </a:lnTo>
                  <a:lnTo>
                    <a:pt x="1853798" y="6289"/>
                  </a:lnTo>
                  <a:lnTo>
                    <a:pt x="1904599" y="2486"/>
                  </a:lnTo>
                  <a:lnTo>
                    <a:pt x="1953293" y="492"/>
                  </a:lnTo>
                  <a:lnTo>
                    <a:pt x="2000361" y="0"/>
                  </a:lnTo>
                  <a:lnTo>
                    <a:pt x="2046286" y="700"/>
                  </a:lnTo>
                  <a:lnTo>
                    <a:pt x="2091548" y="2284"/>
                  </a:lnTo>
                  <a:lnTo>
                    <a:pt x="2136629" y="4443"/>
                  </a:lnTo>
                  <a:lnTo>
                    <a:pt x="2182011" y="6870"/>
                  </a:lnTo>
                  <a:lnTo>
                    <a:pt x="2228176" y="9255"/>
                  </a:lnTo>
                  <a:lnTo>
                    <a:pt x="2275604" y="11291"/>
                  </a:lnTo>
                  <a:lnTo>
                    <a:pt x="2324778" y="12667"/>
                  </a:lnTo>
                  <a:lnTo>
                    <a:pt x="2376179" y="13077"/>
                  </a:lnTo>
                  <a:lnTo>
                    <a:pt x="2430289" y="12211"/>
                  </a:lnTo>
                  <a:lnTo>
                    <a:pt x="2423835" y="82568"/>
                  </a:lnTo>
                  <a:lnTo>
                    <a:pt x="2419089" y="148168"/>
                  </a:lnTo>
                  <a:lnTo>
                    <a:pt x="2415910" y="209205"/>
                  </a:lnTo>
                  <a:lnTo>
                    <a:pt x="2414160" y="265874"/>
                  </a:lnTo>
                  <a:lnTo>
                    <a:pt x="2413701" y="318368"/>
                  </a:lnTo>
                  <a:lnTo>
                    <a:pt x="2414394" y="366882"/>
                  </a:lnTo>
                  <a:lnTo>
                    <a:pt x="2416101" y="411611"/>
                  </a:lnTo>
                  <a:lnTo>
                    <a:pt x="2418682" y="452748"/>
                  </a:lnTo>
                  <a:lnTo>
                    <a:pt x="2425915" y="525028"/>
                  </a:lnTo>
                  <a:lnTo>
                    <a:pt x="2430289" y="556558"/>
                  </a:lnTo>
                  <a:lnTo>
                    <a:pt x="2434824" y="595289"/>
                  </a:lnTo>
                  <a:lnTo>
                    <a:pt x="2437497" y="637790"/>
                  </a:lnTo>
                  <a:lnTo>
                    <a:pt x="2438620" y="683858"/>
                  </a:lnTo>
                  <a:lnTo>
                    <a:pt x="2438505" y="733292"/>
                  </a:lnTo>
                  <a:lnTo>
                    <a:pt x="2437465" y="785889"/>
                  </a:lnTo>
                  <a:lnTo>
                    <a:pt x="2435811" y="841448"/>
                  </a:lnTo>
                  <a:lnTo>
                    <a:pt x="2433856" y="899766"/>
                  </a:lnTo>
                  <a:lnTo>
                    <a:pt x="2431911" y="960641"/>
                  </a:lnTo>
                  <a:lnTo>
                    <a:pt x="2430289" y="1023872"/>
                  </a:lnTo>
                  <a:lnTo>
                    <a:pt x="2429231" y="1081952"/>
                  </a:lnTo>
                  <a:lnTo>
                    <a:pt x="2428482" y="1140075"/>
                  </a:lnTo>
                  <a:lnTo>
                    <a:pt x="2428014" y="1197793"/>
                  </a:lnTo>
                  <a:lnTo>
                    <a:pt x="2427799" y="1254658"/>
                  </a:lnTo>
                  <a:lnTo>
                    <a:pt x="2427810" y="1310221"/>
                  </a:lnTo>
                  <a:lnTo>
                    <a:pt x="2428019" y="1364034"/>
                  </a:lnTo>
                  <a:lnTo>
                    <a:pt x="2428399" y="1415649"/>
                  </a:lnTo>
                  <a:lnTo>
                    <a:pt x="2428923" y="1464617"/>
                  </a:lnTo>
                  <a:lnTo>
                    <a:pt x="2429562" y="1510491"/>
                  </a:lnTo>
                  <a:lnTo>
                    <a:pt x="2430289" y="1552822"/>
                  </a:lnTo>
                  <a:lnTo>
                    <a:pt x="2368397" y="1553981"/>
                  </a:lnTo>
                  <a:lnTo>
                    <a:pt x="2308948" y="1553683"/>
                  </a:lnTo>
                  <a:lnTo>
                    <a:pt x="2252021" y="1552336"/>
                  </a:lnTo>
                  <a:lnTo>
                    <a:pt x="2197701" y="1550349"/>
                  </a:lnTo>
                  <a:lnTo>
                    <a:pt x="2146068" y="1548131"/>
                  </a:lnTo>
                  <a:lnTo>
                    <a:pt x="2097205" y="1546089"/>
                  </a:lnTo>
                  <a:lnTo>
                    <a:pt x="2051193" y="1544632"/>
                  </a:lnTo>
                  <a:lnTo>
                    <a:pt x="2008116" y="1544168"/>
                  </a:lnTo>
                  <a:lnTo>
                    <a:pt x="1968054" y="1545106"/>
                  </a:lnTo>
                  <a:lnTo>
                    <a:pt x="1931091" y="1547855"/>
                  </a:lnTo>
                  <a:lnTo>
                    <a:pt x="1897308" y="1552822"/>
                  </a:lnTo>
                  <a:lnTo>
                    <a:pt x="1863502" y="1558435"/>
                  </a:lnTo>
                  <a:lnTo>
                    <a:pt x="1826479" y="1562866"/>
                  </a:lnTo>
                  <a:lnTo>
                    <a:pt x="1786334" y="1566136"/>
                  </a:lnTo>
                  <a:lnTo>
                    <a:pt x="1743164" y="1568263"/>
                  </a:lnTo>
                  <a:lnTo>
                    <a:pt x="1697065" y="1569268"/>
                  </a:lnTo>
                  <a:lnTo>
                    <a:pt x="1648133" y="1569170"/>
                  </a:lnTo>
                  <a:lnTo>
                    <a:pt x="1596464" y="1567989"/>
                  </a:lnTo>
                  <a:lnTo>
                    <a:pt x="1542153" y="1565744"/>
                  </a:lnTo>
                  <a:lnTo>
                    <a:pt x="1485298" y="1562454"/>
                  </a:lnTo>
                  <a:lnTo>
                    <a:pt x="1425995" y="1558141"/>
                  </a:lnTo>
                  <a:lnTo>
                    <a:pt x="1364338" y="1552822"/>
                  </a:lnTo>
                  <a:lnTo>
                    <a:pt x="1302877" y="1548206"/>
                  </a:lnTo>
                  <a:lnTo>
                    <a:pt x="1244083" y="1545724"/>
                  </a:lnTo>
                  <a:lnTo>
                    <a:pt x="1187933" y="1544972"/>
                  </a:lnTo>
                  <a:lnTo>
                    <a:pt x="1134406" y="1545547"/>
                  </a:lnTo>
                  <a:lnTo>
                    <a:pt x="1083481" y="1547045"/>
                  </a:lnTo>
                  <a:lnTo>
                    <a:pt x="1035135" y="1549063"/>
                  </a:lnTo>
                  <a:lnTo>
                    <a:pt x="989349" y="1551197"/>
                  </a:lnTo>
                  <a:lnTo>
                    <a:pt x="946099" y="1553043"/>
                  </a:lnTo>
                  <a:lnTo>
                    <a:pt x="905366" y="1554199"/>
                  </a:lnTo>
                  <a:lnTo>
                    <a:pt x="867126" y="1554259"/>
                  </a:lnTo>
                  <a:lnTo>
                    <a:pt x="831359" y="1552822"/>
                  </a:lnTo>
                  <a:lnTo>
                    <a:pt x="804687" y="1551553"/>
                  </a:lnTo>
                  <a:lnTo>
                    <a:pt x="772478" y="1550882"/>
                  </a:lnTo>
                  <a:lnTo>
                    <a:pt x="693361" y="1550962"/>
                  </a:lnTo>
                  <a:lnTo>
                    <a:pt x="647408" y="1551530"/>
                  </a:lnTo>
                  <a:lnTo>
                    <a:pt x="597829" y="1552329"/>
                  </a:lnTo>
                  <a:lnTo>
                    <a:pt x="545102" y="1553266"/>
                  </a:lnTo>
                  <a:lnTo>
                    <a:pt x="489703" y="1554251"/>
                  </a:lnTo>
                  <a:lnTo>
                    <a:pt x="432111" y="1555191"/>
                  </a:lnTo>
                  <a:lnTo>
                    <a:pt x="372803" y="1555994"/>
                  </a:lnTo>
                  <a:lnTo>
                    <a:pt x="312257" y="1556570"/>
                  </a:lnTo>
                  <a:lnTo>
                    <a:pt x="250950" y="1556826"/>
                  </a:lnTo>
                  <a:lnTo>
                    <a:pt x="189360" y="1556670"/>
                  </a:lnTo>
                  <a:lnTo>
                    <a:pt x="127965" y="1556013"/>
                  </a:lnTo>
                  <a:lnTo>
                    <a:pt x="67241" y="1554760"/>
                  </a:lnTo>
                  <a:lnTo>
                    <a:pt x="7667" y="1552822"/>
                  </a:lnTo>
                  <a:lnTo>
                    <a:pt x="11227" y="1493750"/>
                  </a:lnTo>
                  <a:lnTo>
                    <a:pt x="14176" y="1439786"/>
                  </a:lnTo>
                  <a:lnTo>
                    <a:pt x="16446" y="1389785"/>
                  </a:lnTo>
                  <a:lnTo>
                    <a:pt x="17970" y="1342605"/>
                  </a:lnTo>
                  <a:lnTo>
                    <a:pt x="18681" y="1297101"/>
                  </a:lnTo>
                  <a:lnTo>
                    <a:pt x="18511" y="1252129"/>
                  </a:lnTo>
                  <a:lnTo>
                    <a:pt x="17392" y="1206546"/>
                  </a:lnTo>
                  <a:lnTo>
                    <a:pt x="15257" y="1159208"/>
                  </a:lnTo>
                  <a:lnTo>
                    <a:pt x="12038" y="1108971"/>
                  </a:lnTo>
                  <a:lnTo>
                    <a:pt x="7667" y="1054692"/>
                  </a:lnTo>
                  <a:lnTo>
                    <a:pt x="3903" y="1005104"/>
                  </a:lnTo>
                  <a:lnTo>
                    <a:pt x="1507" y="958700"/>
                  </a:lnTo>
                  <a:lnTo>
                    <a:pt x="274" y="914425"/>
                  </a:lnTo>
                  <a:lnTo>
                    <a:pt x="0" y="871224"/>
                  </a:lnTo>
                  <a:lnTo>
                    <a:pt x="478" y="828044"/>
                  </a:lnTo>
                  <a:lnTo>
                    <a:pt x="1503" y="783830"/>
                  </a:lnTo>
                  <a:lnTo>
                    <a:pt x="2872" y="737527"/>
                  </a:lnTo>
                  <a:lnTo>
                    <a:pt x="4378" y="688081"/>
                  </a:lnTo>
                  <a:lnTo>
                    <a:pt x="5816" y="634437"/>
                  </a:lnTo>
                  <a:lnTo>
                    <a:pt x="6980" y="575542"/>
                  </a:lnTo>
                  <a:lnTo>
                    <a:pt x="7667" y="510340"/>
                  </a:lnTo>
                  <a:lnTo>
                    <a:pt x="7896" y="438310"/>
                  </a:lnTo>
                  <a:lnTo>
                    <a:pt x="7812" y="372940"/>
                  </a:lnTo>
                  <a:lnTo>
                    <a:pt x="7514" y="313586"/>
                  </a:lnTo>
                  <a:lnTo>
                    <a:pt x="7100" y="259600"/>
                  </a:lnTo>
                  <a:lnTo>
                    <a:pt x="6668" y="210335"/>
                  </a:lnTo>
                  <a:lnTo>
                    <a:pt x="6316" y="165146"/>
                  </a:lnTo>
                  <a:lnTo>
                    <a:pt x="6141" y="123386"/>
                  </a:lnTo>
                  <a:lnTo>
                    <a:pt x="6243" y="84407"/>
                  </a:lnTo>
                  <a:lnTo>
                    <a:pt x="6719" y="47565"/>
                  </a:lnTo>
                  <a:lnTo>
                    <a:pt x="7667" y="12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p:nvPr/>
        </p:nvSpPr>
        <p:spPr>
          <a:xfrm>
            <a:off x="9025178" y="1673288"/>
            <a:ext cx="2423160" cy="0"/>
          </a:xfrm>
          <a:custGeom>
            <a:avLst/>
            <a:gdLst/>
            <a:ahLst/>
            <a:cxnLst/>
            <a:rect l="l" t="t" r="r" b="b"/>
            <a:pathLst>
              <a:path w="2423159">
                <a:moveTo>
                  <a:pt x="0" y="0"/>
                </a:moveTo>
                <a:lnTo>
                  <a:pt x="2422621" y="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txBox="1"/>
          <p:nvPr/>
        </p:nvSpPr>
        <p:spPr>
          <a:xfrm>
            <a:off x="9103995" y="1200150"/>
            <a:ext cx="255206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Extension</a:t>
            </a:r>
            <a:r>
              <a:rPr sz="2400" spc="-70" dirty="0">
                <a:solidFill>
                  <a:srgbClr val="BFBFBF"/>
                </a:solidFill>
                <a:latin typeface="Times New Roman" panose="02020603050405020304" charset="0"/>
                <a:ea typeface="Times New Roman" panose="02020603050405020304" charset="0"/>
                <a:cs typeface="Times New Roman" panose="02020603050405020304" charset="0"/>
                <a:sym typeface="+mn-ea"/>
              </a:rPr>
              <a:t> </a:t>
            </a:r>
            <a:r>
              <a:rPr sz="2400" spc="-10" dirty="0">
                <a:solidFill>
                  <a:srgbClr val="BFBFBF"/>
                </a:solidFill>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txBox="1"/>
          <p:nvPr/>
        </p:nvSpPr>
        <p:spPr>
          <a:xfrm>
            <a:off x="3194253" y="3581143"/>
            <a:ext cx="1155065" cy="434340"/>
          </a:xfrm>
          <a:prstGeom prst="rect">
            <a:avLst/>
          </a:prstGeom>
        </p:spPr>
        <p:txBody>
          <a:bodyPr vert="horz" wrap="square" lIns="0" tIns="0" rIns="0" bIns="0" rtlCol="0">
            <a:spAutoFit/>
          </a:bodyPr>
          <a:lstStyle/>
          <a:p>
            <a:pPr>
              <a:lnSpc>
                <a:spcPts val="3225"/>
              </a:lnSpc>
            </a:pPr>
            <a:r>
              <a:rPr sz="2800" spc="-25" dirty="0">
                <a:latin typeface="Times New Roman" panose="02020603050405020304" charset="0"/>
                <a:ea typeface="Times New Roman" panose="02020603050405020304" charset="0"/>
                <a:cs typeface="Times New Roman" panose="02020603050405020304" charset="0"/>
              </a:rPr>
              <a:t>Content</a:t>
            </a:r>
            <a:endParaRPr sz="2800">
              <a:latin typeface="Times New Roman" panose="02020603050405020304" charset="0"/>
              <a:ea typeface="Times New Roman" panose="02020603050405020304" charset="0"/>
              <a:cs typeface="Times New Roman" panose="02020603050405020304" charset="0"/>
            </a:endParaRPr>
          </a:p>
        </p:txBody>
      </p:sp>
      <p:sp>
        <p:nvSpPr>
          <p:cNvPr id="32" name="object 32"/>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grpSp>
        <p:nvGrpSpPr>
          <p:cNvPr id="34" name="object 34"/>
          <p:cNvGrpSpPr/>
          <p:nvPr/>
        </p:nvGrpSpPr>
        <p:grpSpPr>
          <a:xfrm>
            <a:off x="813953" y="2339352"/>
            <a:ext cx="10725150" cy="3184411"/>
            <a:chOff x="813953" y="2339352"/>
            <a:chExt cx="10725150" cy="3184411"/>
          </a:xfrm>
        </p:grpSpPr>
        <p:sp>
          <p:nvSpPr>
            <p:cNvPr id="35" name="object 35"/>
            <p:cNvSpPr/>
            <p:nvPr/>
          </p:nvSpPr>
          <p:spPr>
            <a:xfrm>
              <a:off x="2057399"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6" name="object 36"/>
            <p:cNvSpPr/>
            <p:nvPr/>
          </p:nvSpPr>
          <p:spPr>
            <a:xfrm>
              <a:off x="4684801" y="2339352"/>
              <a:ext cx="4253865" cy="1210945"/>
            </a:xfrm>
            <a:custGeom>
              <a:avLst/>
              <a:gdLst/>
              <a:ahLst/>
              <a:cxnLst/>
              <a:rect l="l" t="t" r="r" b="b"/>
              <a:pathLst>
                <a:path w="4253865" h="1210945">
                  <a:moveTo>
                    <a:pt x="57150" y="1038936"/>
                  </a:moveTo>
                  <a:lnTo>
                    <a:pt x="0" y="1038936"/>
                  </a:lnTo>
                  <a:lnTo>
                    <a:pt x="85725" y="1210386"/>
                  </a:lnTo>
                  <a:lnTo>
                    <a:pt x="157162" y="1067511"/>
                  </a:lnTo>
                  <a:lnTo>
                    <a:pt x="57150" y="1067511"/>
                  </a:lnTo>
                  <a:lnTo>
                    <a:pt x="57150" y="1038936"/>
                  </a:lnTo>
                  <a:close/>
                </a:path>
                <a:path w="4253865" h="1210945">
                  <a:moveTo>
                    <a:pt x="4253788" y="0"/>
                  </a:moveTo>
                  <a:lnTo>
                    <a:pt x="57150" y="0"/>
                  </a:lnTo>
                  <a:lnTo>
                    <a:pt x="57150" y="1067511"/>
                  </a:lnTo>
                  <a:lnTo>
                    <a:pt x="114300" y="1067511"/>
                  </a:lnTo>
                  <a:lnTo>
                    <a:pt x="114300" y="57150"/>
                  </a:lnTo>
                  <a:lnTo>
                    <a:pt x="85725" y="57150"/>
                  </a:lnTo>
                  <a:lnTo>
                    <a:pt x="114300" y="28575"/>
                  </a:lnTo>
                  <a:lnTo>
                    <a:pt x="4253788" y="28575"/>
                  </a:lnTo>
                  <a:lnTo>
                    <a:pt x="4253788" y="0"/>
                  </a:lnTo>
                  <a:close/>
                </a:path>
                <a:path w="4253865" h="1210945">
                  <a:moveTo>
                    <a:pt x="171450" y="1038936"/>
                  </a:moveTo>
                  <a:lnTo>
                    <a:pt x="114300" y="1038936"/>
                  </a:lnTo>
                  <a:lnTo>
                    <a:pt x="114300" y="1067511"/>
                  </a:lnTo>
                  <a:lnTo>
                    <a:pt x="157162" y="1067511"/>
                  </a:lnTo>
                  <a:lnTo>
                    <a:pt x="171450" y="1038936"/>
                  </a:lnTo>
                  <a:close/>
                </a:path>
                <a:path w="4253865" h="1210945">
                  <a:moveTo>
                    <a:pt x="114300" y="28575"/>
                  </a:moveTo>
                  <a:lnTo>
                    <a:pt x="85725" y="57150"/>
                  </a:lnTo>
                  <a:lnTo>
                    <a:pt x="114300" y="57150"/>
                  </a:lnTo>
                  <a:lnTo>
                    <a:pt x="114300" y="28575"/>
                  </a:lnTo>
                  <a:close/>
                </a:path>
                <a:path w="4253865" h="1210945">
                  <a:moveTo>
                    <a:pt x="4253788" y="28575"/>
                  </a:moveTo>
                  <a:lnTo>
                    <a:pt x="114300" y="28575"/>
                  </a:lnTo>
                  <a:lnTo>
                    <a:pt x="114300" y="57150"/>
                  </a:lnTo>
                  <a:lnTo>
                    <a:pt x="4253788" y="57150"/>
                  </a:lnTo>
                  <a:lnTo>
                    <a:pt x="4253788" y="28575"/>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37" name="object 37"/>
            <p:cNvPicPr/>
            <p:nvPr/>
          </p:nvPicPr>
          <p:blipFill>
            <a:blip r:embed="rId4" cstate="print"/>
            <a:stretch>
              <a:fillRect/>
            </a:stretch>
          </p:blipFill>
          <p:spPr>
            <a:xfrm>
              <a:off x="4440935" y="3773424"/>
              <a:ext cx="658367" cy="658368"/>
            </a:xfrm>
            <a:prstGeom prst="rect">
              <a:avLst/>
            </a:prstGeom>
          </p:spPr>
        </p:pic>
        <p:sp>
          <p:nvSpPr>
            <p:cNvPr id="38" name="object 38"/>
            <p:cNvSpPr/>
            <p:nvPr/>
          </p:nvSpPr>
          <p:spPr>
            <a:xfrm>
              <a:off x="5172849" y="4029075"/>
              <a:ext cx="1546225" cy="171450"/>
            </a:xfrm>
            <a:custGeom>
              <a:avLst/>
              <a:gdLst/>
              <a:ahLst/>
              <a:cxnLst/>
              <a:rect l="l" t="t" r="r" b="b"/>
              <a:pathLst>
                <a:path w="1546225" h="171450">
                  <a:moveTo>
                    <a:pt x="1545996" y="57150"/>
                  </a:moveTo>
                  <a:lnTo>
                    <a:pt x="1488846" y="57150"/>
                  </a:lnTo>
                  <a:lnTo>
                    <a:pt x="1488846" y="114300"/>
                  </a:lnTo>
                  <a:lnTo>
                    <a:pt x="1545996" y="114300"/>
                  </a:lnTo>
                  <a:lnTo>
                    <a:pt x="1545996" y="57150"/>
                  </a:lnTo>
                  <a:close/>
                </a:path>
                <a:path w="1546225" h="171450">
                  <a:moveTo>
                    <a:pt x="1431696" y="57150"/>
                  </a:moveTo>
                  <a:lnTo>
                    <a:pt x="1374546" y="57150"/>
                  </a:lnTo>
                  <a:lnTo>
                    <a:pt x="1374546" y="114300"/>
                  </a:lnTo>
                  <a:lnTo>
                    <a:pt x="1431696" y="114300"/>
                  </a:lnTo>
                  <a:lnTo>
                    <a:pt x="1431696" y="57150"/>
                  </a:lnTo>
                  <a:close/>
                </a:path>
                <a:path w="1546225" h="171450">
                  <a:moveTo>
                    <a:pt x="1317396" y="57150"/>
                  </a:moveTo>
                  <a:lnTo>
                    <a:pt x="1260246" y="57150"/>
                  </a:lnTo>
                  <a:lnTo>
                    <a:pt x="1260246" y="114300"/>
                  </a:lnTo>
                  <a:lnTo>
                    <a:pt x="1317396" y="114300"/>
                  </a:lnTo>
                  <a:lnTo>
                    <a:pt x="1317396" y="57150"/>
                  </a:lnTo>
                  <a:close/>
                </a:path>
                <a:path w="1546225" h="171450">
                  <a:moveTo>
                    <a:pt x="1203096" y="57150"/>
                  </a:moveTo>
                  <a:lnTo>
                    <a:pt x="1145946" y="57150"/>
                  </a:lnTo>
                  <a:lnTo>
                    <a:pt x="1145946" y="114300"/>
                  </a:lnTo>
                  <a:lnTo>
                    <a:pt x="1203096" y="114300"/>
                  </a:lnTo>
                  <a:lnTo>
                    <a:pt x="1203096" y="57150"/>
                  </a:lnTo>
                  <a:close/>
                </a:path>
                <a:path w="1546225" h="171450">
                  <a:moveTo>
                    <a:pt x="1088796" y="57150"/>
                  </a:moveTo>
                  <a:lnTo>
                    <a:pt x="1031646" y="57150"/>
                  </a:lnTo>
                  <a:lnTo>
                    <a:pt x="1031646" y="114300"/>
                  </a:lnTo>
                  <a:lnTo>
                    <a:pt x="1088796" y="114300"/>
                  </a:lnTo>
                  <a:lnTo>
                    <a:pt x="1088796" y="57150"/>
                  </a:lnTo>
                  <a:close/>
                </a:path>
                <a:path w="1546225" h="171450">
                  <a:moveTo>
                    <a:pt x="974496" y="57150"/>
                  </a:moveTo>
                  <a:lnTo>
                    <a:pt x="917346" y="57150"/>
                  </a:lnTo>
                  <a:lnTo>
                    <a:pt x="917346" y="114300"/>
                  </a:lnTo>
                  <a:lnTo>
                    <a:pt x="974496" y="114300"/>
                  </a:lnTo>
                  <a:lnTo>
                    <a:pt x="974496" y="57150"/>
                  </a:lnTo>
                  <a:close/>
                </a:path>
                <a:path w="1546225" h="171450">
                  <a:moveTo>
                    <a:pt x="860196" y="57150"/>
                  </a:moveTo>
                  <a:lnTo>
                    <a:pt x="803046" y="57150"/>
                  </a:lnTo>
                  <a:lnTo>
                    <a:pt x="803046" y="114300"/>
                  </a:lnTo>
                  <a:lnTo>
                    <a:pt x="860196" y="114300"/>
                  </a:lnTo>
                  <a:lnTo>
                    <a:pt x="860196" y="57150"/>
                  </a:lnTo>
                  <a:close/>
                </a:path>
                <a:path w="1546225" h="171450">
                  <a:moveTo>
                    <a:pt x="745896" y="57150"/>
                  </a:moveTo>
                  <a:lnTo>
                    <a:pt x="688746" y="57150"/>
                  </a:lnTo>
                  <a:lnTo>
                    <a:pt x="688746" y="114300"/>
                  </a:lnTo>
                  <a:lnTo>
                    <a:pt x="745896" y="114300"/>
                  </a:lnTo>
                  <a:lnTo>
                    <a:pt x="745896" y="57150"/>
                  </a:lnTo>
                  <a:close/>
                </a:path>
                <a:path w="1546225" h="171450">
                  <a:moveTo>
                    <a:pt x="631596" y="57150"/>
                  </a:moveTo>
                  <a:lnTo>
                    <a:pt x="574446" y="57150"/>
                  </a:lnTo>
                  <a:lnTo>
                    <a:pt x="574446" y="114300"/>
                  </a:lnTo>
                  <a:lnTo>
                    <a:pt x="631596" y="114300"/>
                  </a:lnTo>
                  <a:lnTo>
                    <a:pt x="631596" y="57150"/>
                  </a:lnTo>
                  <a:close/>
                </a:path>
                <a:path w="1546225" h="171450">
                  <a:moveTo>
                    <a:pt x="517296" y="57150"/>
                  </a:moveTo>
                  <a:lnTo>
                    <a:pt x="460146" y="57150"/>
                  </a:lnTo>
                  <a:lnTo>
                    <a:pt x="460146" y="114300"/>
                  </a:lnTo>
                  <a:lnTo>
                    <a:pt x="517296" y="114300"/>
                  </a:lnTo>
                  <a:lnTo>
                    <a:pt x="517296" y="57150"/>
                  </a:lnTo>
                  <a:close/>
                </a:path>
                <a:path w="1546225" h="171450">
                  <a:moveTo>
                    <a:pt x="402996" y="57150"/>
                  </a:moveTo>
                  <a:lnTo>
                    <a:pt x="345846" y="57150"/>
                  </a:lnTo>
                  <a:lnTo>
                    <a:pt x="345846" y="114300"/>
                  </a:lnTo>
                  <a:lnTo>
                    <a:pt x="402996" y="114300"/>
                  </a:lnTo>
                  <a:lnTo>
                    <a:pt x="402996" y="57150"/>
                  </a:lnTo>
                  <a:close/>
                </a:path>
                <a:path w="1546225" h="171450">
                  <a:moveTo>
                    <a:pt x="288696" y="57150"/>
                  </a:moveTo>
                  <a:lnTo>
                    <a:pt x="231546" y="57150"/>
                  </a:lnTo>
                  <a:lnTo>
                    <a:pt x="231546" y="114300"/>
                  </a:lnTo>
                  <a:lnTo>
                    <a:pt x="288696" y="114300"/>
                  </a:lnTo>
                  <a:lnTo>
                    <a:pt x="288696" y="57150"/>
                  </a:lnTo>
                  <a:close/>
                </a:path>
                <a:path w="1546225" h="171450">
                  <a:moveTo>
                    <a:pt x="171450" y="0"/>
                  </a:moveTo>
                  <a:lnTo>
                    <a:pt x="0" y="85725"/>
                  </a:lnTo>
                  <a:lnTo>
                    <a:pt x="171450" y="171450"/>
                  </a:lnTo>
                  <a:lnTo>
                    <a:pt x="171450" y="114300"/>
                  </a:lnTo>
                  <a:lnTo>
                    <a:pt x="142875" y="114300"/>
                  </a:lnTo>
                  <a:lnTo>
                    <a:pt x="142875" y="57150"/>
                  </a:lnTo>
                  <a:lnTo>
                    <a:pt x="171450" y="57150"/>
                  </a:lnTo>
                  <a:lnTo>
                    <a:pt x="171450" y="0"/>
                  </a:lnTo>
                  <a:close/>
                </a:path>
                <a:path w="1546225" h="171450">
                  <a:moveTo>
                    <a:pt x="171450" y="57150"/>
                  </a:moveTo>
                  <a:lnTo>
                    <a:pt x="142875" y="57150"/>
                  </a:lnTo>
                  <a:lnTo>
                    <a:pt x="142875" y="114300"/>
                  </a:lnTo>
                  <a:lnTo>
                    <a:pt x="171450" y="114300"/>
                  </a:lnTo>
                  <a:lnTo>
                    <a:pt x="171450" y="57150"/>
                  </a:lnTo>
                  <a:close/>
                </a:path>
                <a:path w="1546225" h="171450">
                  <a:moveTo>
                    <a:pt x="174396" y="57150"/>
                  </a:moveTo>
                  <a:lnTo>
                    <a:pt x="171450" y="57150"/>
                  </a:lnTo>
                  <a:lnTo>
                    <a:pt x="171450" y="114300"/>
                  </a:lnTo>
                  <a:lnTo>
                    <a:pt x="174396" y="114300"/>
                  </a:lnTo>
                  <a:lnTo>
                    <a:pt x="174396" y="5715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39" name="object 39"/>
            <p:cNvPicPr/>
            <p:nvPr/>
          </p:nvPicPr>
          <p:blipFill>
            <a:blip r:embed="rId5" cstate="print"/>
            <a:stretch>
              <a:fillRect/>
            </a:stretch>
          </p:blipFill>
          <p:spPr>
            <a:xfrm>
              <a:off x="6882383" y="4032504"/>
              <a:ext cx="947927" cy="746760"/>
            </a:xfrm>
            <a:prstGeom prst="rect">
              <a:avLst/>
            </a:prstGeom>
          </p:spPr>
        </p:pic>
        <p:pic>
          <p:nvPicPr>
            <p:cNvPr id="40" name="object 40"/>
            <p:cNvPicPr/>
            <p:nvPr/>
          </p:nvPicPr>
          <p:blipFill>
            <a:blip r:embed="rId6" cstate="print"/>
            <a:stretch>
              <a:fillRect/>
            </a:stretch>
          </p:blipFill>
          <p:spPr>
            <a:xfrm>
              <a:off x="6284976" y="4142232"/>
              <a:ext cx="390144" cy="387095"/>
            </a:xfrm>
            <a:prstGeom prst="rect">
              <a:avLst/>
            </a:prstGeom>
          </p:spPr>
        </p:pic>
        <p:pic>
          <p:nvPicPr>
            <p:cNvPr id="41" name="object 41"/>
            <p:cNvPicPr/>
            <p:nvPr/>
          </p:nvPicPr>
          <p:blipFill>
            <a:blip r:embed="rId7" cstate="print"/>
            <a:stretch>
              <a:fillRect/>
            </a:stretch>
          </p:blipFill>
          <p:spPr>
            <a:xfrm>
              <a:off x="6510527" y="3163824"/>
              <a:ext cx="822959" cy="826007"/>
            </a:xfrm>
            <a:prstGeom prst="rect">
              <a:avLst/>
            </a:prstGeom>
          </p:spPr>
        </p:pic>
        <p:sp>
          <p:nvSpPr>
            <p:cNvPr id="42" name="object 42"/>
            <p:cNvSpPr/>
            <p:nvPr/>
          </p:nvSpPr>
          <p:spPr>
            <a:xfrm>
              <a:off x="813953" y="3048012"/>
              <a:ext cx="10725150" cy="1388110"/>
            </a:xfrm>
            <a:custGeom>
              <a:avLst/>
              <a:gdLst/>
              <a:ahLst/>
              <a:cxnLst/>
              <a:rect l="l" t="t" r="r" b="b"/>
              <a:pathLst>
                <a:path w="10688955" h="1246504">
                  <a:moveTo>
                    <a:pt x="10688551" y="0"/>
                  </a:moveTo>
                  <a:lnTo>
                    <a:pt x="0" y="0"/>
                  </a:lnTo>
                  <a:lnTo>
                    <a:pt x="0" y="1245895"/>
                  </a:lnTo>
                  <a:lnTo>
                    <a:pt x="10688551" y="1245895"/>
                  </a:lnTo>
                  <a:lnTo>
                    <a:pt x="10688551" y="0"/>
                  </a:lnTo>
                  <a:close/>
                </a:path>
              </a:pathLst>
            </a:custGeom>
            <a:solidFill>
              <a:srgbClr val="FFF3CD"/>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3" name="object 43"/>
            <p:cNvSpPr/>
            <p:nvPr/>
          </p:nvSpPr>
          <p:spPr>
            <a:xfrm>
              <a:off x="813953" y="3063252"/>
              <a:ext cx="10724515" cy="1369060"/>
            </a:xfrm>
            <a:custGeom>
              <a:avLst/>
              <a:gdLst/>
              <a:ahLst/>
              <a:cxnLst/>
              <a:rect l="l" t="t" r="r" b="b"/>
              <a:pathLst>
                <a:path w="10688955" h="1246504">
                  <a:moveTo>
                    <a:pt x="0" y="0"/>
                  </a:moveTo>
                  <a:lnTo>
                    <a:pt x="10688606" y="0"/>
                  </a:lnTo>
                  <a:lnTo>
                    <a:pt x="10688606" y="1245890"/>
                  </a:lnTo>
                  <a:lnTo>
                    <a:pt x="0" y="124589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44" name="object 44"/>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48" name="object 4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45" name="object 45"/>
          <p:cNvSpPr txBox="1"/>
          <p:nvPr/>
        </p:nvSpPr>
        <p:spPr>
          <a:xfrm>
            <a:off x="7392492" y="5272532"/>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6" name="object 46"/>
          <p:cNvSpPr txBox="1"/>
          <p:nvPr/>
        </p:nvSpPr>
        <p:spPr>
          <a:xfrm>
            <a:off x="9522714" y="2185922"/>
            <a:ext cx="1426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panose="02020603050405020304" charset="0"/>
                <a:ea typeface="Times New Roman" panose="02020603050405020304" charset="0"/>
                <a:cs typeface="Times New Roman" panose="02020603050405020304" charset="0"/>
              </a:rPr>
              <a:t>Extension</a:t>
            </a:r>
            <a:endParaRPr sz="2800">
              <a:latin typeface="Times New Roman" panose="02020603050405020304" charset="0"/>
              <a:ea typeface="Times New Roman" panose="02020603050405020304" charset="0"/>
              <a:cs typeface="Times New Roman" panose="02020603050405020304" charset="0"/>
            </a:endParaRPr>
          </a:p>
        </p:txBody>
      </p:sp>
      <p:sp>
        <p:nvSpPr>
          <p:cNvPr id="47" name="object 47"/>
          <p:cNvSpPr txBox="1"/>
          <p:nvPr/>
        </p:nvSpPr>
        <p:spPr>
          <a:xfrm>
            <a:off x="1519936" y="2615690"/>
            <a:ext cx="9150985" cy="1821180"/>
          </a:xfrm>
          <a:prstGeom prst="rect">
            <a:avLst/>
          </a:prstGeom>
        </p:spPr>
        <p:txBody>
          <a:bodyPr vert="horz" wrap="square" lIns="0" tIns="12700" rIns="0" bIns="0" rtlCol="0">
            <a:spAutoFit/>
          </a:bodyPr>
          <a:lstStyle/>
          <a:p>
            <a:pPr marL="8373110">
              <a:lnSpc>
                <a:spcPts val="3270"/>
              </a:lnSpc>
              <a:spcBef>
                <a:spcPts val="100"/>
              </a:spcBef>
            </a:pP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a:p>
            <a:pPr marL="1623695" marR="5080" indent="-1611630">
              <a:lnSpc>
                <a:spcPts val="3790"/>
              </a:lnSpc>
              <a:spcBef>
                <a:spcPts val="75"/>
              </a:spcBef>
            </a:pPr>
            <a:r>
              <a:rPr sz="3200" b="1" dirty="0">
                <a:latin typeface="Times New Roman" panose="02020603050405020304" charset="0"/>
                <a:ea typeface="Times New Roman" panose="02020603050405020304" charset="0"/>
                <a:cs typeface="Times New Roman" panose="02020603050405020304" charset="0"/>
              </a:rPr>
              <a:t>Security</a:t>
            </a:r>
            <a:r>
              <a:rPr sz="3200" b="1" spc="-70" dirty="0">
                <a:latin typeface="Times New Roman" panose="02020603050405020304" charset="0"/>
                <a:ea typeface="Times New Roman" panose="02020603050405020304" charset="0"/>
                <a:cs typeface="Times New Roman" panose="02020603050405020304" charset="0"/>
              </a:rPr>
              <a:t> </a:t>
            </a:r>
            <a:r>
              <a:rPr sz="3200" b="1" spc="-10" dirty="0">
                <a:latin typeface="Times New Roman" panose="02020603050405020304" charset="0"/>
                <a:ea typeface="Times New Roman" panose="02020603050405020304" charset="0"/>
                <a:cs typeface="Times New Roman" panose="02020603050405020304" charset="0"/>
              </a:rPr>
              <a:t>Requirement</a:t>
            </a:r>
            <a:r>
              <a:rPr sz="3200" b="1" spc="-65" dirty="0">
                <a:latin typeface="Times New Roman" panose="02020603050405020304" charset="0"/>
                <a:ea typeface="Times New Roman" panose="02020603050405020304" charset="0"/>
                <a:cs typeface="Times New Roman" panose="02020603050405020304" charset="0"/>
              </a:rPr>
              <a:t> </a:t>
            </a:r>
            <a:r>
              <a:rPr sz="3200" b="1" dirty="0">
                <a:latin typeface="Times New Roman" panose="02020603050405020304" charset="0"/>
                <a:ea typeface="Times New Roman" panose="02020603050405020304" charset="0"/>
                <a:cs typeface="Times New Roman" panose="02020603050405020304" charset="0"/>
              </a:rPr>
              <a:t>3.</a:t>
            </a:r>
            <a:r>
              <a:rPr sz="3200" b="1" spc="-7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The</a:t>
            </a:r>
            <a:r>
              <a:rPr sz="3200" spc="-6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extension</a:t>
            </a:r>
            <a:r>
              <a:rPr sz="3200" spc="-6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should</a:t>
            </a:r>
            <a:r>
              <a:rPr sz="3200" spc="-6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not</a:t>
            </a:r>
            <a:r>
              <a:rPr sz="3200" spc="-55" dirty="0">
                <a:latin typeface="Times New Roman" panose="02020603050405020304" charset="0"/>
                <a:ea typeface="Times New Roman" panose="02020603050405020304" charset="0"/>
                <a:cs typeface="Times New Roman" panose="02020603050405020304" charset="0"/>
              </a:rPr>
              <a:t> </a:t>
            </a:r>
            <a:r>
              <a:rPr sz="3200" spc="-20" dirty="0">
                <a:latin typeface="Times New Roman" panose="02020603050405020304" charset="0"/>
                <a:ea typeface="Times New Roman" panose="02020603050405020304" charset="0"/>
                <a:cs typeface="Times New Roman" panose="02020603050405020304" charset="0"/>
              </a:rPr>
              <a:t>load </a:t>
            </a:r>
            <a:r>
              <a:rPr sz="3200" dirty="0">
                <a:latin typeface="Times New Roman" panose="02020603050405020304" charset="0"/>
                <a:ea typeface="Times New Roman" panose="02020603050405020304" charset="0"/>
                <a:cs typeface="Times New Roman" panose="02020603050405020304" charset="0"/>
              </a:rPr>
              <a:t>sensitive</a:t>
            </a:r>
            <a:r>
              <a:rPr sz="3200" spc="-9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data</a:t>
            </a:r>
            <a:r>
              <a:rPr sz="3200" spc="-8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on</a:t>
            </a:r>
            <a:r>
              <a:rPr sz="3200" spc="-85"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the</a:t>
            </a:r>
            <a:r>
              <a:rPr sz="3200" spc="-90" dirty="0">
                <a:latin typeface="Times New Roman" panose="02020603050405020304" charset="0"/>
                <a:ea typeface="Times New Roman" panose="02020603050405020304" charset="0"/>
                <a:cs typeface="Times New Roman" panose="02020603050405020304" charset="0"/>
              </a:rPr>
              <a:t> </a:t>
            </a:r>
            <a:r>
              <a:rPr sz="3200" dirty="0">
                <a:latin typeface="Times New Roman" panose="02020603050405020304" charset="0"/>
                <a:ea typeface="Times New Roman" panose="02020603050405020304" charset="0"/>
                <a:cs typeface="Times New Roman" panose="02020603050405020304" charset="0"/>
              </a:rPr>
              <a:t>content</a:t>
            </a:r>
            <a:r>
              <a:rPr sz="3200" spc="-90" dirty="0">
                <a:latin typeface="Times New Roman" panose="02020603050405020304" charset="0"/>
                <a:ea typeface="Times New Roman" panose="02020603050405020304" charset="0"/>
                <a:cs typeface="Times New Roman" panose="02020603050405020304" charset="0"/>
              </a:rPr>
              <a:t> </a:t>
            </a:r>
            <a:r>
              <a:rPr sz="3200" spc="-10" dirty="0">
                <a:latin typeface="Times New Roman" panose="02020603050405020304" charset="0"/>
                <a:ea typeface="Times New Roman" panose="02020603050405020304" charset="0"/>
                <a:cs typeface="Times New Roman" panose="02020603050405020304" charset="0"/>
              </a:rPr>
              <a:t>script.</a:t>
            </a:r>
            <a:endParaRPr sz="3200">
              <a:latin typeface="Times New Roman" panose="02020603050405020304" charset="0"/>
              <a:ea typeface="Times New Roman" panose="02020603050405020304" charset="0"/>
              <a:cs typeface="Times New Roman" panose="02020603050405020304" charset="0"/>
            </a:endParaRPr>
          </a:p>
          <a:p>
            <a:pPr marL="1839595">
              <a:lnSpc>
                <a:spcPts val="3210"/>
              </a:lnSpc>
            </a:pP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588" y="2718308"/>
            <a:ext cx="10454005" cy="1765935"/>
          </a:xfrm>
          <a:prstGeom prst="rect">
            <a:avLst/>
          </a:prstGeom>
        </p:spPr>
        <p:txBody>
          <a:bodyPr vert="horz" wrap="square" lIns="0" tIns="114300" rIns="0" bIns="0" rtlCol="0">
            <a:spAutoFit/>
          </a:bodyPr>
          <a:lstStyle/>
          <a:p>
            <a:pPr marL="12700" marR="5080">
              <a:lnSpc>
                <a:spcPts val="6500"/>
              </a:lnSpc>
              <a:spcBef>
                <a:spcPts val="900"/>
              </a:spcBef>
              <a:tabLst>
                <a:tab pos="7089140" algn="l"/>
              </a:tabLst>
            </a:pPr>
            <a:r>
              <a:rPr sz="6000" dirty="0"/>
              <a:t>How</a:t>
            </a:r>
            <a:r>
              <a:rPr sz="6000" spc="-225" dirty="0"/>
              <a:t> </a:t>
            </a:r>
            <a:r>
              <a:rPr sz="6000" spc="-20" dirty="0"/>
              <a:t>well</a:t>
            </a:r>
            <a:r>
              <a:rPr sz="6000" spc="-220" dirty="0"/>
              <a:t> </a:t>
            </a:r>
            <a:r>
              <a:rPr sz="6000" dirty="0"/>
              <a:t>do</a:t>
            </a:r>
            <a:r>
              <a:rPr sz="6000" spc="-220" dirty="0"/>
              <a:t> </a:t>
            </a:r>
            <a:r>
              <a:rPr sz="6000" spc="-10" dirty="0"/>
              <a:t>extension</a:t>
            </a:r>
            <a:r>
              <a:rPr sz="6000" dirty="0"/>
              <a:t>	</a:t>
            </a:r>
            <a:r>
              <a:rPr sz="6000" spc="-65" dirty="0"/>
              <a:t>developers </a:t>
            </a:r>
            <a:r>
              <a:rPr sz="6000" dirty="0"/>
              <a:t>meet</a:t>
            </a:r>
            <a:r>
              <a:rPr sz="6000" spc="-195" dirty="0"/>
              <a:t> </a:t>
            </a:r>
            <a:r>
              <a:rPr sz="6000" dirty="0"/>
              <a:t>these</a:t>
            </a:r>
            <a:r>
              <a:rPr sz="6000" spc="-195" dirty="0"/>
              <a:t> </a:t>
            </a:r>
            <a:r>
              <a:rPr sz="6000" spc="-10" dirty="0"/>
              <a:t>requirements?</a:t>
            </a:r>
            <a:endParaRPr sz="6000"/>
          </a:p>
        </p:txBody>
      </p:sp>
      <p:sp>
        <p:nvSpPr>
          <p:cNvPr id="3" name="object 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Privilege</a:t>
            </a:r>
            <a:r>
              <a:rPr spc="-190" dirty="0"/>
              <a:t> </a:t>
            </a:r>
            <a:r>
              <a:rPr spc="-25" dirty="0"/>
              <a:t>Escalation</a:t>
            </a:r>
            <a:r>
              <a:rPr spc="-185" dirty="0"/>
              <a:t> </a:t>
            </a:r>
            <a:r>
              <a:rPr spc="-45" dirty="0"/>
              <a:t>Attacks</a:t>
            </a:r>
            <a:endParaRPr spc="-45"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40665" indent="-227965">
              <a:lnSpc>
                <a:spcPts val="4270"/>
              </a:lnSpc>
              <a:spcBef>
                <a:spcPts val="100"/>
              </a:spcBef>
              <a:buFont typeface="Times New Roman" panose="02020603050405020304" charset="0"/>
              <a:buChar char="•"/>
              <a:tabLst>
                <a:tab pos="240665" algn="l"/>
              </a:tabLst>
            </a:pPr>
            <a:r>
              <a:rPr dirty="0"/>
              <a:t>Failure</a:t>
            </a:r>
            <a:r>
              <a:rPr spc="-125" dirty="0"/>
              <a:t> </a:t>
            </a:r>
            <a:r>
              <a:rPr dirty="0"/>
              <a:t>to</a:t>
            </a:r>
            <a:r>
              <a:rPr spc="-114" dirty="0"/>
              <a:t> </a:t>
            </a:r>
            <a:r>
              <a:rPr spc="-10" dirty="0"/>
              <a:t>authenticate</a:t>
            </a:r>
            <a:r>
              <a:rPr spc="-120" dirty="0"/>
              <a:t> </a:t>
            </a:r>
            <a:r>
              <a:rPr dirty="0"/>
              <a:t>the</a:t>
            </a:r>
            <a:r>
              <a:rPr spc="-125" dirty="0"/>
              <a:t> </a:t>
            </a:r>
            <a:r>
              <a:rPr dirty="0"/>
              <a:t>extension</a:t>
            </a:r>
            <a:r>
              <a:rPr spc="-110" dirty="0"/>
              <a:t> </a:t>
            </a:r>
            <a:r>
              <a:rPr b="1" spc="-10" dirty="0"/>
              <a:t>message</a:t>
            </a:r>
            <a:endParaRPr b="1" spc="-10" dirty="0"/>
          </a:p>
          <a:p>
            <a:pPr marL="697230" lvl="1" indent="-227330">
              <a:lnSpc>
                <a:spcPts val="365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69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Modify</a:t>
            </a:r>
            <a:r>
              <a:rPr sz="3300" b="1" spc="-9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senstive</a:t>
            </a:r>
            <a:r>
              <a:rPr sz="3300" spc="-9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Execute</a:t>
            </a:r>
            <a:r>
              <a:rPr sz="3300" b="1" spc="-135"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privileged</a:t>
            </a:r>
            <a:r>
              <a:rPr sz="3300" spc="-13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APIs</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t>Sensitive</a:t>
            </a:r>
            <a:r>
              <a:rPr spc="-100" dirty="0"/>
              <a:t> </a:t>
            </a:r>
            <a:r>
              <a:rPr dirty="0"/>
              <a:t>data</a:t>
            </a:r>
            <a:r>
              <a:rPr spc="-100" dirty="0"/>
              <a:t> </a:t>
            </a:r>
            <a:r>
              <a:rPr dirty="0"/>
              <a:t>in</a:t>
            </a:r>
            <a:r>
              <a:rPr spc="-90" dirty="0"/>
              <a:t> </a:t>
            </a:r>
            <a:r>
              <a:rPr dirty="0"/>
              <a:t>the</a:t>
            </a:r>
            <a:r>
              <a:rPr spc="-100" dirty="0"/>
              <a:t> </a:t>
            </a:r>
            <a:r>
              <a:rPr dirty="0"/>
              <a:t>extension</a:t>
            </a:r>
            <a:r>
              <a:rPr spc="-90" dirty="0"/>
              <a:t> </a:t>
            </a:r>
            <a:r>
              <a:rPr b="1" spc="-10" dirty="0"/>
              <a:t>storage</a:t>
            </a:r>
            <a:endParaRPr b="1" spc="-10" dirty="0"/>
          </a:p>
          <a:p>
            <a:pPr marL="697230" lvl="1" indent="-227330">
              <a:lnSpc>
                <a:spcPts val="370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Modify</a:t>
            </a:r>
            <a:r>
              <a:rPr sz="3300" b="1" spc="-8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8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t>Sensitive</a:t>
            </a:r>
            <a:r>
              <a:rPr spc="-110" dirty="0"/>
              <a:t> </a:t>
            </a:r>
            <a:r>
              <a:rPr dirty="0"/>
              <a:t>data</a:t>
            </a:r>
            <a:r>
              <a:rPr spc="-100" dirty="0"/>
              <a:t> </a:t>
            </a:r>
            <a:r>
              <a:rPr dirty="0"/>
              <a:t>in</a:t>
            </a:r>
            <a:r>
              <a:rPr spc="-95" dirty="0"/>
              <a:t> </a:t>
            </a:r>
            <a:r>
              <a:rPr dirty="0"/>
              <a:t>the</a:t>
            </a:r>
            <a:r>
              <a:rPr spc="-114" dirty="0"/>
              <a:t> </a:t>
            </a:r>
            <a:r>
              <a:rPr b="1" dirty="0"/>
              <a:t>content</a:t>
            </a:r>
            <a:r>
              <a:rPr b="1" spc="-95" dirty="0"/>
              <a:t> </a:t>
            </a:r>
            <a:r>
              <a:rPr b="1" spc="-10" dirty="0"/>
              <a:t>script</a:t>
            </a:r>
            <a:endParaRPr b="1" spc="-10" dirty="0"/>
          </a:p>
          <a:p>
            <a:pPr marL="697230" lvl="1" indent="-227330">
              <a:lnSpc>
                <a:spcPts val="383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Privilege</a:t>
            </a:r>
            <a:r>
              <a:rPr spc="-190" dirty="0"/>
              <a:t> </a:t>
            </a:r>
            <a:r>
              <a:rPr spc="-25" dirty="0"/>
              <a:t>Escalation</a:t>
            </a:r>
            <a:r>
              <a:rPr spc="-185" dirty="0"/>
              <a:t> </a:t>
            </a:r>
            <a:r>
              <a:rPr spc="-45" dirty="0"/>
              <a:t>Attacks</a:t>
            </a:r>
            <a:endParaRPr spc="-45"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40665" indent="-227965">
              <a:lnSpc>
                <a:spcPts val="4270"/>
              </a:lnSpc>
              <a:spcBef>
                <a:spcPts val="100"/>
              </a:spcBef>
              <a:buFont typeface="Times New Roman" panose="02020603050405020304" charset="0"/>
              <a:buChar char="•"/>
              <a:tabLst>
                <a:tab pos="240665" algn="l"/>
              </a:tabLst>
            </a:pPr>
            <a:r>
              <a:rPr dirty="0"/>
              <a:t>Failure</a:t>
            </a:r>
            <a:r>
              <a:rPr spc="-125" dirty="0"/>
              <a:t> </a:t>
            </a:r>
            <a:r>
              <a:rPr dirty="0"/>
              <a:t>to</a:t>
            </a:r>
            <a:r>
              <a:rPr spc="-114" dirty="0"/>
              <a:t> </a:t>
            </a:r>
            <a:r>
              <a:rPr spc="-10" dirty="0"/>
              <a:t>authenticate</a:t>
            </a:r>
            <a:r>
              <a:rPr spc="-120" dirty="0"/>
              <a:t> </a:t>
            </a:r>
            <a:r>
              <a:rPr dirty="0"/>
              <a:t>the</a:t>
            </a:r>
            <a:r>
              <a:rPr spc="-125" dirty="0"/>
              <a:t> </a:t>
            </a:r>
            <a:r>
              <a:rPr dirty="0"/>
              <a:t>extension</a:t>
            </a:r>
            <a:r>
              <a:rPr spc="-110" dirty="0"/>
              <a:t> </a:t>
            </a:r>
            <a:r>
              <a:rPr b="1" spc="-10" dirty="0"/>
              <a:t>message</a:t>
            </a:r>
            <a:endParaRPr b="1" spc="-10" dirty="0"/>
          </a:p>
          <a:p>
            <a:pPr marL="697230" lvl="1" indent="-227330">
              <a:lnSpc>
                <a:spcPts val="3655"/>
              </a:lnSpc>
              <a:buFont typeface="Times New Roman" panose="02020603050405020304" charset="0"/>
              <a:buChar char="•"/>
              <a:tabLst>
                <a:tab pos="697230" algn="l"/>
              </a:tabLst>
            </a:pPr>
            <a:r>
              <a:rPr sz="3300" b="1" dirty="0">
                <a:latin typeface="Times New Roman" panose="02020603050405020304" charset="0"/>
                <a:cs typeface="Times New Roman" panose="02020603050405020304" charset="0"/>
              </a:rPr>
              <a:t>Read</a:t>
            </a:r>
            <a:r>
              <a:rPr sz="3300" b="1" spc="-100" dirty="0">
                <a:latin typeface="Times New Roman" panose="02020603050405020304" charset="0"/>
                <a:cs typeface="Times New Roman" panose="02020603050405020304" charset="0"/>
              </a:rPr>
              <a:t> </a:t>
            </a:r>
            <a:r>
              <a:rPr sz="3300" dirty="0">
                <a:latin typeface="Times New Roman" panose="02020603050405020304" charset="0"/>
                <a:cs typeface="Times New Roman" panose="02020603050405020304" charset="0"/>
              </a:rPr>
              <a:t>sensitive</a:t>
            </a:r>
            <a:r>
              <a:rPr sz="3300" spc="-105" dirty="0">
                <a:latin typeface="Times New Roman" panose="02020603050405020304" charset="0"/>
                <a:cs typeface="Times New Roman" panose="02020603050405020304" charset="0"/>
              </a:rPr>
              <a:t> </a:t>
            </a:r>
            <a:r>
              <a:rPr sz="3300" spc="-20" dirty="0">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69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Modify</a:t>
            </a:r>
            <a:r>
              <a:rPr sz="3300" b="1" spc="-9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senstive</a:t>
            </a:r>
            <a:r>
              <a:rPr sz="3300" spc="-9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Execute</a:t>
            </a:r>
            <a:r>
              <a:rPr sz="3300" b="1" spc="-135"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privileged</a:t>
            </a:r>
            <a:r>
              <a:rPr sz="3300" spc="-13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APIs</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t>Sensitive</a:t>
            </a:r>
            <a:r>
              <a:rPr spc="-100" dirty="0"/>
              <a:t> </a:t>
            </a:r>
            <a:r>
              <a:rPr dirty="0"/>
              <a:t>data</a:t>
            </a:r>
            <a:r>
              <a:rPr spc="-100" dirty="0"/>
              <a:t> </a:t>
            </a:r>
            <a:r>
              <a:rPr dirty="0"/>
              <a:t>in</a:t>
            </a:r>
            <a:r>
              <a:rPr spc="-90" dirty="0"/>
              <a:t> </a:t>
            </a:r>
            <a:r>
              <a:rPr dirty="0"/>
              <a:t>the</a:t>
            </a:r>
            <a:r>
              <a:rPr spc="-100" dirty="0"/>
              <a:t> </a:t>
            </a:r>
            <a:r>
              <a:rPr dirty="0"/>
              <a:t>extension</a:t>
            </a:r>
            <a:r>
              <a:rPr spc="-90" dirty="0"/>
              <a:t> </a:t>
            </a:r>
            <a:r>
              <a:rPr b="1" spc="-10" dirty="0"/>
              <a:t>storage</a:t>
            </a:r>
            <a:endParaRPr b="1" spc="-10" dirty="0"/>
          </a:p>
          <a:p>
            <a:pPr marL="697230" lvl="1" indent="-227330">
              <a:lnSpc>
                <a:spcPts val="3705"/>
              </a:lnSpc>
              <a:buFont typeface="Times New Roman" panose="02020603050405020304" charset="0"/>
              <a:buChar char="•"/>
              <a:tabLst>
                <a:tab pos="697230" algn="l"/>
              </a:tabLst>
            </a:pPr>
            <a:r>
              <a:rPr sz="3300" b="1" dirty="0">
                <a:latin typeface="Times New Roman" panose="02020603050405020304" charset="0"/>
                <a:cs typeface="Times New Roman" panose="02020603050405020304" charset="0"/>
              </a:rPr>
              <a:t>Read</a:t>
            </a:r>
            <a:r>
              <a:rPr sz="3300" b="1" spc="-100" dirty="0">
                <a:latin typeface="Times New Roman" panose="02020603050405020304" charset="0"/>
                <a:cs typeface="Times New Roman" panose="02020603050405020304" charset="0"/>
              </a:rPr>
              <a:t> </a:t>
            </a:r>
            <a:r>
              <a:rPr sz="3300" dirty="0">
                <a:latin typeface="Times New Roman" panose="02020603050405020304" charset="0"/>
                <a:cs typeface="Times New Roman" panose="02020603050405020304" charset="0"/>
              </a:rPr>
              <a:t>sensitive</a:t>
            </a:r>
            <a:r>
              <a:rPr sz="3300" spc="-105" dirty="0">
                <a:latin typeface="Times New Roman" panose="02020603050405020304" charset="0"/>
                <a:cs typeface="Times New Roman" panose="02020603050405020304" charset="0"/>
              </a:rPr>
              <a:t> </a:t>
            </a:r>
            <a:r>
              <a:rPr sz="3300" spc="-20" dirty="0">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Modify</a:t>
            </a:r>
            <a:r>
              <a:rPr sz="3300" b="1" spc="-8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8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t>Sensitive</a:t>
            </a:r>
            <a:r>
              <a:rPr spc="-110" dirty="0"/>
              <a:t> </a:t>
            </a:r>
            <a:r>
              <a:rPr dirty="0"/>
              <a:t>data</a:t>
            </a:r>
            <a:r>
              <a:rPr spc="-100" dirty="0"/>
              <a:t> </a:t>
            </a:r>
            <a:r>
              <a:rPr dirty="0"/>
              <a:t>in</a:t>
            </a:r>
            <a:r>
              <a:rPr spc="-95" dirty="0"/>
              <a:t> </a:t>
            </a:r>
            <a:r>
              <a:rPr dirty="0"/>
              <a:t>the</a:t>
            </a:r>
            <a:r>
              <a:rPr spc="-114" dirty="0"/>
              <a:t> </a:t>
            </a:r>
            <a:r>
              <a:rPr b="1" dirty="0"/>
              <a:t>content</a:t>
            </a:r>
            <a:r>
              <a:rPr b="1" spc="-95" dirty="0"/>
              <a:t> </a:t>
            </a:r>
            <a:r>
              <a:rPr b="1" spc="-10" dirty="0"/>
              <a:t>script</a:t>
            </a:r>
            <a:endParaRPr b="1" spc="-10" dirty="0"/>
          </a:p>
          <a:p>
            <a:pPr marL="697230" lvl="1" indent="-227330">
              <a:lnSpc>
                <a:spcPts val="3835"/>
              </a:lnSpc>
              <a:buFont typeface="Times New Roman" panose="02020603050405020304" charset="0"/>
              <a:buChar char="•"/>
              <a:tabLst>
                <a:tab pos="697230" algn="l"/>
              </a:tabLst>
            </a:pPr>
            <a:r>
              <a:rPr sz="3300" b="1" dirty="0">
                <a:latin typeface="Times New Roman" panose="02020603050405020304" charset="0"/>
                <a:cs typeface="Times New Roman" panose="02020603050405020304" charset="0"/>
              </a:rPr>
              <a:t>Read</a:t>
            </a:r>
            <a:r>
              <a:rPr sz="3300" b="1" spc="-100" dirty="0">
                <a:latin typeface="Times New Roman" panose="02020603050405020304" charset="0"/>
                <a:cs typeface="Times New Roman" panose="02020603050405020304" charset="0"/>
              </a:rPr>
              <a:t> </a:t>
            </a:r>
            <a:r>
              <a:rPr sz="3300" dirty="0">
                <a:latin typeface="Times New Roman" panose="02020603050405020304" charset="0"/>
                <a:cs typeface="Times New Roman" panose="02020603050405020304" charset="0"/>
              </a:rPr>
              <a:t>sensitive</a:t>
            </a:r>
            <a:r>
              <a:rPr sz="3300" spc="-105" dirty="0">
                <a:latin typeface="Times New Roman" panose="02020603050405020304" charset="0"/>
                <a:cs typeface="Times New Roman" panose="02020603050405020304" charset="0"/>
              </a:rPr>
              <a:t> </a:t>
            </a:r>
            <a:r>
              <a:rPr sz="3300" spc="-20" dirty="0">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68149" y="1784373"/>
            <a:ext cx="6225540" cy="3888104"/>
            <a:chOff x="2168149" y="1784373"/>
            <a:chExt cx="6225540" cy="3888104"/>
          </a:xfrm>
        </p:grpSpPr>
        <p:pic>
          <p:nvPicPr>
            <p:cNvPr id="3" name="object 3"/>
            <p:cNvPicPr/>
            <p:nvPr/>
          </p:nvPicPr>
          <p:blipFill>
            <a:blip r:embed="rId1" cstate="print"/>
            <a:stretch>
              <a:fillRect/>
            </a:stretch>
          </p:blipFill>
          <p:spPr>
            <a:xfrm>
              <a:off x="2168149" y="1784373"/>
              <a:ext cx="6225366" cy="3887594"/>
            </a:xfrm>
            <a:prstGeom prst="rect">
              <a:avLst/>
            </a:prstGeom>
          </p:spPr>
        </p:pic>
        <p:sp>
          <p:nvSpPr>
            <p:cNvPr id="4" name="object 4"/>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5" name="object 5"/>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6" name="object 6"/>
            <p:cNvPicPr/>
            <p:nvPr/>
          </p:nvPicPr>
          <p:blipFill>
            <a:blip r:embed="rId2" cstate="print"/>
            <a:stretch>
              <a:fillRect/>
            </a:stretch>
          </p:blipFill>
          <p:spPr>
            <a:xfrm>
              <a:off x="2275687" y="1910232"/>
              <a:ext cx="164556" cy="164556"/>
            </a:xfrm>
            <a:prstGeom prst="rect">
              <a:avLst/>
            </a:prstGeom>
          </p:spPr>
        </p:pic>
        <p:pic>
          <p:nvPicPr>
            <p:cNvPr id="7" name="object 7"/>
            <p:cNvPicPr/>
            <p:nvPr/>
          </p:nvPicPr>
          <p:blipFill>
            <a:blip r:embed="rId2" cstate="print"/>
            <a:stretch>
              <a:fillRect/>
            </a:stretch>
          </p:blipFill>
          <p:spPr>
            <a:xfrm>
              <a:off x="2469362" y="1910232"/>
              <a:ext cx="164556" cy="164556"/>
            </a:xfrm>
            <a:prstGeom prst="rect">
              <a:avLst/>
            </a:prstGeom>
          </p:spPr>
        </p:pic>
        <p:pic>
          <p:nvPicPr>
            <p:cNvPr id="8" name="object 8"/>
            <p:cNvPicPr/>
            <p:nvPr/>
          </p:nvPicPr>
          <p:blipFill>
            <a:blip r:embed="rId3" cstate="print"/>
            <a:stretch>
              <a:fillRect/>
            </a:stretch>
          </p:blipFill>
          <p:spPr>
            <a:xfrm>
              <a:off x="2663037" y="1910232"/>
              <a:ext cx="164556" cy="164556"/>
            </a:xfrm>
            <a:prstGeom prst="rect">
              <a:avLst/>
            </a:prstGeom>
          </p:spPr>
        </p:pic>
        <p:sp>
          <p:nvSpPr>
            <p:cNvPr id="9" name="object 9"/>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0" name="object 10"/>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1" name="object 11"/>
          <p:cNvSpPr txBox="1"/>
          <p:nvPr/>
        </p:nvSpPr>
        <p:spPr>
          <a:xfrm>
            <a:off x="3873474" y="1918716"/>
            <a:ext cx="2282190" cy="238760"/>
          </a:xfrm>
          <a:prstGeom prst="rect">
            <a:avLst/>
          </a:prstGeom>
        </p:spPr>
        <p:txBody>
          <a:bodyPr vert="horz" wrap="square" lIns="0" tIns="12700" rIns="0" bIns="0" rtlCol="0">
            <a:spAutoFit/>
          </a:bodyPr>
          <a:lstStyle/>
          <a:p>
            <a:pPr marL="12700">
              <a:lnSpc>
                <a:spcPct val="100000"/>
              </a:lnSpc>
              <a:spcBef>
                <a:spcPts val="100"/>
              </a:spcBef>
              <a:tabLst>
                <a:tab pos="1077595" algn="l"/>
                <a:tab pos="2141220" algn="l"/>
              </a:tabLst>
            </a:pPr>
            <a:r>
              <a:rPr sz="1400" spc="170" dirty="0">
                <a:solidFill>
                  <a:srgbClr val="BFBFBF"/>
                </a:solidFill>
                <a:latin typeface="Trebuchet MS" panose="020B0603020202020204"/>
                <a:ea typeface="Times New Roman" panose="02020603050405020304" charset="0"/>
                <a:cs typeface="Trebuchet MS" panose="020B0603020202020204"/>
              </a:rPr>
              <a:t>X</a:t>
            </a:r>
            <a:r>
              <a:rPr sz="1400" dirty="0">
                <a:solidFill>
                  <a:srgbClr val="BFBFBF"/>
                </a:solidFill>
                <a:latin typeface="Trebuchet MS" panose="020B0603020202020204"/>
                <a:ea typeface="Times New Roman" panose="02020603050405020304" charset="0"/>
                <a:cs typeface="Trebuchet MS" panose="020B0603020202020204"/>
              </a:rPr>
              <a:t>	</a:t>
            </a:r>
            <a:r>
              <a:rPr sz="1400" spc="160" dirty="0">
                <a:solidFill>
                  <a:srgbClr val="BFBFBF"/>
                </a:solidFill>
                <a:latin typeface="Trebuchet MS" panose="020B0603020202020204"/>
                <a:ea typeface="Times New Roman" panose="02020603050405020304" charset="0"/>
                <a:cs typeface="Trebuchet MS" panose="020B0603020202020204"/>
              </a:rPr>
              <a:t>X</a:t>
            </a:r>
            <a:r>
              <a:rPr sz="1400" dirty="0">
                <a:solidFill>
                  <a:srgbClr val="BFBFBF"/>
                </a:solidFill>
                <a:latin typeface="Trebuchet MS" panose="020B0603020202020204"/>
                <a:ea typeface="Times New Roman" panose="02020603050405020304" charset="0"/>
                <a:cs typeface="Trebuchet MS" panose="020B0603020202020204"/>
              </a:rPr>
              <a:t>	</a:t>
            </a: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Multi-</a:t>
            </a:r>
            <a:r>
              <a:rPr spc="-20" dirty="0"/>
              <a:t>Process</a:t>
            </a:r>
            <a:r>
              <a:rPr spc="-170" dirty="0"/>
              <a:t> </a:t>
            </a:r>
            <a:r>
              <a:rPr spc="-25" dirty="0"/>
              <a:t>Architecture</a:t>
            </a:r>
            <a:endParaRPr spc="-25" dirty="0"/>
          </a:p>
        </p:txBody>
      </p:sp>
      <p:sp>
        <p:nvSpPr>
          <p:cNvPr id="13" name="object 13"/>
          <p:cNvSpPr txBox="1"/>
          <p:nvPr/>
        </p:nvSpPr>
        <p:spPr>
          <a:xfrm>
            <a:off x="6331330" y="1875701"/>
            <a:ext cx="1950720" cy="283210"/>
          </a:xfrm>
          <a:prstGeom prst="rect">
            <a:avLst/>
          </a:prstGeom>
          <a:solidFill>
            <a:srgbClr val="418AB3">
              <a:alpha val="39999"/>
            </a:srgbClr>
          </a:solidFill>
        </p:spPr>
        <p:txBody>
          <a:bodyPr vert="horz" wrap="square" lIns="0" tIns="49530" rIns="0" bIns="0" rtlCol="0">
            <a:spAutoFit/>
          </a:bodyPr>
          <a:lstStyle/>
          <a:p>
            <a:pPr marL="34290">
              <a:lnSpc>
                <a:spcPct val="100000"/>
              </a:lnSpc>
              <a:spcBef>
                <a:spcPts val="39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4" name="object 14"/>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5" name="object 15"/>
          <p:cNvSpPr/>
          <p:nvPr/>
        </p:nvSpPr>
        <p:spPr>
          <a:xfrm>
            <a:off x="3059150" y="2272550"/>
            <a:ext cx="4930775" cy="194310"/>
          </a:xfrm>
          <a:custGeom>
            <a:avLst/>
            <a:gdLst/>
            <a:ahLst/>
            <a:cxnLst/>
            <a:rect l="l" t="t" r="r" b="b"/>
            <a:pathLst>
              <a:path w="4930775" h="194310">
                <a:moveTo>
                  <a:pt x="0" y="32318"/>
                </a:moveTo>
                <a:lnTo>
                  <a:pt x="2539" y="19738"/>
                </a:lnTo>
                <a:lnTo>
                  <a:pt x="9465" y="9465"/>
                </a:lnTo>
                <a:lnTo>
                  <a:pt x="19738" y="2539"/>
                </a:lnTo>
                <a:lnTo>
                  <a:pt x="32317" y="0"/>
                </a:lnTo>
                <a:lnTo>
                  <a:pt x="4897842" y="0"/>
                </a:lnTo>
                <a:lnTo>
                  <a:pt x="4910423" y="2539"/>
                </a:lnTo>
                <a:lnTo>
                  <a:pt x="4920696" y="9465"/>
                </a:lnTo>
                <a:lnTo>
                  <a:pt x="4927622" y="19738"/>
                </a:lnTo>
                <a:lnTo>
                  <a:pt x="4930162" y="32318"/>
                </a:lnTo>
                <a:lnTo>
                  <a:pt x="4930162" y="161579"/>
                </a:lnTo>
                <a:lnTo>
                  <a:pt x="4927622" y="174158"/>
                </a:lnTo>
                <a:lnTo>
                  <a:pt x="4920696" y="184431"/>
                </a:lnTo>
                <a:lnTo>
                  <a:pt x="4910423" y="191357"/>
                </a:lnTo>
                <a:lnTo>
                  <a:pt x="4897842" y="193897"/>
                </a:lnTo>
                <a:lnTo>
                  <a:pt x="32317" y="193897"/>
                </a:lnTo>
                <a:lnTo>
                  <a:pt x="19738" y="191357"/>
                </a:lnTo>
                <a:lnTo>
                  <a:pt x="9465" y="184431"/>
                </a:lnTo>
                <a:lnTo>
                  <a:pt x="2539" y="174158"/>
                </a:lnTo>
                <a:lnTo>
                  <a:pt x="0" y="161579"/>
                </a:lnTo>
                <a:lnTo>
                  <a:pt x="0" y="32318"/>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6" name="object 16"/>
          <p:cNvSpPr txBox="1"/>
          <p:nvPr/>
        </p:nvSpPr>
        <p:spPr>
          <a:xfrm>
            <a:off x="8126031" y="2238756"/>
            <a:ext cx="74295" cy="238760"/>
          </a:xfrm>
          <a:prstGeom prst="rect">
            <a:avLst/>
          </a:prstGeom>
        </p:spPr>
        <p:txBody>
          <a:bodyPr vert="horz" wrap="square" lIns="0" tIns="12700" rIns="0" bIns="0" rtlCol="0">
            <a:spAutoFit/>
          </a:bodyPr>
          <a:lstStyle/>
          <a:p>
            <a:pPr>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17" name="object 17"/>
          <p:cNvGrpSpPr/>
          <p:nvPr/>
        </p:nvGrpSpPr>
        <p:grpSpPr>
          <a:xfrm>
            <a:off x="2273731" y="1875701"/>
            <a:ext cx="6008370" cy="2830830"/>
            <a:chOff x="2273731" y="1875701"/>
            <a:chExt cx="6008370" cy="2830830"/>
          </a:xfrm>
        </p:grpSpPr>
        <p:pic>
          <p:nvPicPr>
            <p:cNvPr id="18" name="object 18"/>
            <p:cNvPicPr/>
            <p:nvPr/>
          </p:nvPicPr>
          <p:blipFill>
            <a:blip r:embed="rId4" cstate="print"/>
            <a:stretch>
              <a:fillRect/>
            </a:stretch>
          </p:blipFill>
          <p:spPr>
            <a:xfrm>
              <a:off x="6428232" y="3499103"/>
              <a:ext cx="1210056" cy="1207008"/>
            </a:xfrm>
            <a:prstGeom prst="rect">
              <a:avLst/>
            </a:prstGeom>
          </p:spPr>
        </p:pic>
        <p:sp>
          <p:nvSpPr>
            <p:cNvPr id="19" name="object 19"/>
            <p:cNvSpPr/>
            <p:nvPr/>
          </p:nvSpPr>
          <p:spPr>
            <a:xfrm>
              <a:off x="2273731" y="1875700"/>
              <a:ext cx="6008370" cy="640080"/>
            </a:xfrm>
            <a:custGeom>
              <a:avLst/>
              <a:gdLst/>
              <a:ahLst/>
              <a:cxnLst/>
              <a:rect l="l" t="t" r="r" b="b"/>
              <a:pathLst>
                <a:path w="6008370" h="640080">
                  <a:moveTo>
                    <a:pt x="650252" y="0"/>
                  </a:moveTo>
                  <a:lnTo>
                    <a:pt x="0" y="0"/>
                  </a:lnTo>
                  <a:lnTo>
                    <a:pt x="0" y="639495"/>
                  </a:lnTo>
                  <a:lnTo>
                    <a:pt x="650252" y="639495"/>
                  </a:lnTo>
                  <a:lnTo>
                    <a:pt x="650252" y="0"/>
                  </a:lnTo>
                  <a:close/>
                </a:path>
                <a:path w="6008370" h="640080">
                  <a:moveTo>
                    <a:pt x="4053154" y="302018"/>
                  </a:moveTo>
                  <a:lnTo>
                    <a:pt x="660527" y="302018"/>
                  </a:lnTo>
                  <a:lnTo>
                    <a:pt x="660527" y="639495"/>
                  </a:lnTo>
                  <a:lnTo>
                    <a:pt x="4053154" y="639495"/>
                  </a:lnTo>
                  <a:lnTo>
                    <a:pt x="4053154" y="302018"/>
                  </a:lnTo>
                  <a:close/>
                </a:path>
                <a:path w="6008370" h="640080">
                  <a:moveTo>
                    <a:pt x="6008040" y="0"/>
                  </a:moveTo>
                  <a:lnTo>
                    <a:pt x="4057599" y="0"/>
                  </a:lnTo>
                  <a:lnTo>
                    <a:pt x="4057599" y="639495"/>
                  </a:lnTo>
                  <a:lnTo>
                    <a:pt x="6008040" y="639495"/>
                  </a:lnTo>
                  <a:lnTo>
                    <a:pt x="6008040" y="0"/>
                  </a:lnTo>
                  <a:close/>
                </a:path>
              </a:pathLst>
            </a:custGeom>
            <a:solidFill>
              <a:srgbClr val="418AB3">
                <a:alpha val="39999"/>
              </a:srgbClr>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0" name="object 20"/>
            <p:cNvSpPr/>
            <p:nvPr/>
          </p:nvSpPr>
          <p:spPr>
            <a:xfrm>
              <a:off x="4187240" y="1875700"/>
              <a:ext cx="1996439" cy="247015"/>
            </a:xfrm>
            <a:custGeom>
              <a:avLst/>
              <a:gdLst/>
              <a:ahLst/>
              <a:cxnLst/>
              <a:rect l="l" t="t" r="r" b="b"/>
              <a:pathLst>
                <a:path w="1996439" h="247014">
                  <a:moveTo>
                    <a:pt x="939685" y="0"/>
                  </a:moveTo>
                  <a:lnTo>
                    <a:pt x="0" y="0"/>
                  </a:lnTo>
                  <a:lnTo>
                    <a:pt x="0" y="246837"/>
                  </a:lnTo>
                  <a:lnTo>
                    <a:pt x="939685" y="246837"/>
                  </a:lnTo>
                  <a:lnTo>
                    <a:pt x="939685" y="0"/>
                  </a:lnTo>
                  <a:close/>
                </a:path>
                <a:path w="1996439" h="247014">
                  <a:moveTo>
                    <a:pt x="1996160" y="0"/>
                  </a:moveTo>
                  <a:lnTo>
                    <a:pt x="1056474" y="0"/>
                  </a:lnTo>
                  <a:lnTo>
                    <a:pt x="1056474" y="246837"/>
                  </a:lnTo>
                  <a:lnTo>
                    <a:pt x="1996160" y="246837"/>
                  </a:lnTo>
                  <a:lnTo>
                    <a:pt x="1996160" y="0"/>
                  </a:lnTo>
                  <a:close/>
                </a:path>
              </a:pathLst>
            </a:custGeom>
            <a:solidFill>
              <a:srgbClr val="F69200">
                <a:alpha val="39999"/>
              </a:srgbClr>
            </a:solidFill>
          </p:spPr>
          <p:txBody>
            <a:bodyPr wrap="square" lIns="0" tIns="0" rIns="0" bIns="0" rtlCol="0"/>
            <a:lstStyle/>
            <a:p>
              <a:endParaRPr>
                <a:latin typeface="Times New Roman" panose="02020603050405020304" charset="0"/>
                <a:ea typeface="Times New Roman" panose="02020603050405020304" charset="0"/>
              </a:endParaRPr>
            </a:p>
          </p:txBody>
        </p:sp>
      </p:grpSp>
      <p:sp>
        <p:nvSpPr>
          <p:cNvPr id="21" name="object 21"/>
          <p:cNvSpPr txBox="1"/>
          <p:nvPr/>
        </p:nvSpPr>
        <p:spPr>
          <a:xfrm>
            <a:off x="2373630" y="5175250"/>
            <a:ext cx="1029335" cy="28956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panose="02020603050405020304" charset="0"/>
                <a:ea typeface="Times New Roman" panose="02020603050405020304" charset="0"/>
                <a:cs typeface="Times New Roman" panose="02020603050405020304" charset="0"/>
              </a:rPr>
              <a:t>Sandbox</a:t>
            </a:r>
            <a:endParaRPr sz="1800">
              <a:latin typeface="Times New Roman" panose="02020603050405020304" charset="0"/>
              <a:ea typeface="Times New Roman" panose="02020603050405020304" charset="0"/>
              <a:cs typeface="Times New Roman" panose="02020603050405020304" charset="0"/>
            </a:endParaRPr>
          </a:p>
        </p:txBody>
      </p:sp>
      <p:sp>
        <p:nvSpPr>
          <p:cNvPr id="22" name="object 22"/>
          <p:cNvSpPr/>
          <p:nvPr/>
        </p:nvSpPr>
        <p:spPr>
          <a:xfrm>
            <a:off x="2057400" y="1816773"/>
            <a:ext cx="0" cy="752475"/>
          </a:xfrm>
          <a:custGeom>
            <a:avLst/>
            <a:gdLst/>
            <a:ahLst/>
            <a:cxnLst/>
            <a:rect l="l" t="t" r="r" b="b"/>
            <a:pathLst>
              <a:path h="752475">
                <a:moveTo>
                  <a:pt x="0" y="0"/>
                </a:moveTo>
                <a:lnTo>
                  <a:pt x="1" y="751975"/>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3" name="object 23"/>
          <p:cNvSpPr txBox="1"/>
          <p:nvPr/>
        </p:nvSpPr>
        <p:spPr>
          <a:xfrm>
            <a:off x="867410" y="1770380"/>
            <a:ext cx="1194435" cy="754380"/>
          </a:xfrm>
          <a:prstGeom prst="rect">
            <a:avLst/>
          </a:prstGeom>
        </p:spPr>
        <p:txBody>
          <a:bodyPr vert="horz" wrap="square" lIns="0" tIns="9525" rIns="0" bIns="0" rtlCol="0">
            <a:spAutoFit/>
          </a:bodyPr>
          <a:lstStyle/>
          <a:p>
            <a:pPr marL="105410" marR="5080" indent="-93345">
              <a:lnSpc>
                <a:spcPct val="101000"/>
              </a:lnSpc>
              <a:spcBef>
                <a:spcPts val="75"/>
              </a:spcBef>
            </a:pPr>
            <a:r>
              <a:rPr sz="2400" b="1" spc="-20" dirty="0">
                <a:latin typeface="Times New Roman" panose="02020603050405020304" charset="0"/>
                <a:ea typeface="Times New Roman" panose="02020603050405020304" charset="0"/>
                <a:cs typeface="Times New Roman" panose="02020603050405020304" charset="0"/>
              </a:rPr>
              <a:t>Browser </a:t>
            </a:r>
            <a:r>
              <a:rPr sz="2400" b="1"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24" name="object 24"/>
          <p:cNvSpPr/>
          <p:nvPr/>
        </p:nvSpPr>
        <p:spPr>
          <a:xfrm>
            <a:off x="8500312" y="2677058"/>
            <a:ext cx="0" cy="2846705"/>
          </a:xfrm>
          <a:custGeom>
            <a:avLst/>
            <a:gdLst/>
            <a:ahLst/>
            <a:cxnLst/>
            <a:rect l="l" t="t" r="r" b="b"/>
            <a:pathLst>
              <a:path h="2846704">
                <a:moveTo>
                  <a:pt x="0" y="0"/>
                </a:moveTo>
                <a:lnTo>
                  <a:pt x="1" y="2846141"/>
                </a:lnTo>
              </a:path>
            </a:pathLst>
          </a:custGeom>
          <a:ln w="57150">
            <a:solidFill>
              <a:srgbClr val="DF5327"/>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txBox="1"/>
          <p:nvPr/>
        </p:nvSpPr>
        <p:spPr>
          <a:xfrm>
            <a:off x="8595359" y="4714747"/>
            <a:ext cx="1172210" cy="760095"/>
          </a:xfrm>
          <a:prstGeom prst="rect">
            <a:avLst/>
          </a:prstGeom>
        </p:spPr>
        <p:txBody>
          <a:bodyPr vert="horz" wrap="square" lIns="0" tIns="9525" rIns="0" bIns="0" rtlCol="0">
            <a:spAutoFit/>
          </a:bodyPr>
          <a:lstStyle/>
          <a:p>
            <a:pPr marL="12700" marR="50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26" name="object 26"/>
          <p:cNvSpPr/>
          <p:nvPr/>
        </p:nvSpPr>
        <p:spPr>
          <a:xfrm>
            <a:off x="4151147" y="1710817"/>
            <a:ext cx="975994" cy="0"/>
          </a:xfrm>
          <a:custGeom>
            <a:avLst/>
            <a:gdLst/>
            <a:ahLst/>
            <a:cxnLst/>
            <a:rect l="l" t="t" r="r" b="b"/>
            <a:pathLst>
              <a:path w="975995">
                <a:moveTo>
                  <a:pt x="975779" y="0"/>
                </a:moveTo>
                <a:lnTo>
                  <a:pt x="0" y="1"/>
                </a:lnTo>
              </a:path>
            </a:pathLst>
          </a:custGeom>
          <a:ln w="57150">
            <a:solidFill>
              <a:srgbClr val="F692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5240413" y="1710817"/>
            <a:ext cx="975994" cy="0"/>
          </a:xfrm>
          <a:custGeom>
            <a:avLst/>
            <a:gdLst/>
            <a:ahLst/>
            <a:cxnLst/>
            <a:rect l="l" t="t" r="r" b="b"/>
            <a:pathLst>
              <a:path w="975995">
                <a:moveTo>
                  <a:pt x="975779" y="0"/>
                </a:moveTo>
                <a:lnTo>
                  <a:pt x="0" y="1"/>
                </a:lnTo>
              </a:path>
            </a:pathLst>
          </a:custGeom>
          <a:ln w="57150">
            <a:solidFill>
              <a:srgbClr val="F692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txBox="1"/>
          <p:nvPr/>
        </p:nvSpPr>
        <p:spPr>
          <a:xfrm>
            <a:off x="2816809" y="1255267"/>
            <a:ext cx="4828540" cy="391160"/>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sz="2400" spc="-10" dirty="0">
                <a:latin typeface="Times New Roman" panose="02020603050405020304" charset="0"/>
                <a:ea typeface="Times New Roman" panose="02020603050405020304" charset="0"/>
                <a:cs typeface="Times New Roman" panose="02020603050405020304" charset="0"/>
              </a:rPr>
              <a:t>Renderer</a:t>
            </a:r>
            <a:r>
              <a:rPr sz="2400" spc="-7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a:t>
            </a:r>
            <a:r>
              <a:rPr sz="240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Renderer</a:t>
            </a:r>
            <a:r>
              <a:rPr sz="2400" spc="-7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0" name="object 30"/>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29" name="object 29"/>
          <p:cNvSpPr txBox="1"/>
          <p:nvPr/>
        </p:nvSpPr>
        <p:spPr>
          <a:xfrm>
            <a:off x="7341692" y="5181091"/>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31" name="文本框 30"/>
          <p:cNvSpPr txBox="1"/>
          <p:nvPr/>
        </p:nvSpPr>
        <p:spPr>
          <a:xfrm>
            <a:off x="12768580" y="4040505"/>
            <a:ext cx="4064000" cy="914400"/>
          </a:xfrm>
          <a:prstGeom prst="rect">
            <a:avLst/>
          </a:prstGeom>
        </p:spPr>
        <p:txBody>
          <a:bodyPr vert="horz" wrap="square" lIns="0" tIns="190500" rIns="0" bIns="0" rtlCol="0" anchor="t" anchorCtr="0">
            <a:noAutofit/>
          </a:bodyPr>
          <a:p>
            <a:pPr marL="0" indent="0" algn="ctr" eaLnBrk="1" fontAlgn="auto" latinLnBrk="0" hangingPunct="1">
              <a:lnSpc>
                <a:spcPct val="100000"/>
              </a:lnSpc>
              <a:spcBef>
                <a:spcPts val="0"/>
              </a:spcBef>
            </a:pPr>
            <a:endParaRPr lang="zh-CN" altLang="en-US" sz="2000" dirty="0">
              <a:solidFill>
                <a:srgbClr val="F69200"/>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92400" y="3687276"/>
            <a:ext cx="2675890" cy="1249680"/>
            <a:chOff x="1492400" y="3687276"/>
            <a:chExt cx="2675890" cy="1249680"/>
          </a:xfrm>
        </p:grpSpPr>
        <p:sp>
          <p:nvSpPr>
            <p:cNvPr id="3" name="object 3"/>
            <p:cNvSpPr/>
            <p:nvPr/>
          </p:nvSpPr>
          <p:spPr>
            <a:xfrm>
              <a:off x="1505410" y="3706398"/>
              <a:ext cx="2639060" cy="1215390"/>
            </a:xfrm>
            <a:custGeom>
              <a:avLst/>
              <a:gdLst/>
              <a:ahLst/>
              <a:cxnLst/>
              <a:rect l="l" t="t" r="r" b="b"/>
              <a:pathLst>
                <a:path w="2639060" h="1215389">
                  <a:moveTo>
                    <a:pt x="968614" y="0"/>
                  </a:moveTo>
                  <a:lnTo>
                    <a:pt x="916821" y="299"/>
                  </a:lnTo>
                  <a:lnTo>
                    <a:pt x="865776" y="1267"/>
                  </a:lnTo>
                  <a:lnTo>
                    <a:pt x="815562" y="3006"/>
                  </a:lnTo>
                  <a:lnTo>
                    <a:pt x="766261" y="5621"/>
                  </a:lnTo>
                  <a:lnTo>
                    <a:pt x="671530" y="12709"/>
                  </a:lnTo>
                  <a:lnTo>
                    <a:pt x="621502" y="15566"/>
                  </a:lnTo>
                  <a:lnTo>
                    <a:pt x="568609" y="17812"/>
                  </a:lnTo>
                  <a:lnTo>
                    <a:pt x="513591" y="19470"/>
                  </a:lnTo>
                  <a:lnTo>
                    <a:pt x="457190" y="20565"/>
                  </a:lnTo>
                  <a:lnTo>
                    <a:pt x="400146" y="21123"/>
                  </a:lnTo>
                  <a:lnTo>
                    <a:pt x="343200" y="21169"/>
                  </a:lnTo>
                  <a:lnTo>
                    <a:pt x="287093" y="20726"/>
                  </a:lnTo>
                  <a:lnTo>
                    <a:pt x="232565" y="19821"/>
                  </a:lnTo>
                  <a:lnTo>
                    <a:pt x="180358" y="18477"/>
                  </a:lnTo>
                  <a:lnTo>
                    <a:pt x="131212" y="16719"/>
                  </a:lnTo>
                  <a:lnTo>
                    <a:pt x="85867" y="14573"/>
                  </a:lnTo>
                  <a:lnTo>
                    <a:pt x="45066" y="12064"/>
                  </a:lnTo>
                  <a:lnTo>
                    <a:pt x="9547" y="9215"/>
                  </a:lnTo>
                  <a:lnTo>
                    <a:pt x="12716" y="74647"/>
                  </a:lnTo>
                  <a:lnTo>
                    <a:pt x="13705" y="136925"/>
                  </a:lnTo>
                  <a:lnTo>
                    <a:pt x="12994" y="196235"/>
                  </a:lnTo>
                  <a:lnTo>
                    <a:pt x="11065" y="252763"/>
                  </a:lnTo>
                  <a:lnTo>
                    <a:pt x="8400" y="306697"/>
                  </a:lnTo>
                  <a:lnTo>
                    <a:pt x="2785" y="407526"/>
                  </a:lnTo>
                  <a:lnTo>
                    <a:pt x="798" y="454794"/>
                  </a:lnTo>
                  <a:lnTo>
                    <a:pt x="0" y="500214"/>
                  </a:lnTo>
                  <a:lnTo>
                    <a:pt x="871" y="543972"/>
                  </a:lnTo>
                  <a:lnTo>
                    <a:pt x="3893" y="586254"/>
                  </a:lnTo>
                  <a:lnTo>
                    <a:pt x="9547" y="627248"/>
                  </a:lnTo>
                  <a:lnTo>
                    <a:pt x="16577" y="671407"/>
                  </a:lnTo>
                  <a:lnTo>
                    <a:pt x="22129" y="715968"/>
                  </a:lnTo>
                  <a:lnTo>
                    <a:pt x="26228" y="761311"/>
                  </a:lnTo>
                  <a:lnTo>
                    <a:pt x="28898" y="807814"/>
                  </a:lnTo>
                  <a:lnTo>
                    <a:pt x="30161" y="855858"/>
                  </a:lnTo>
                  <a:lnTo>
                    <a:pt x="30043" y="905822"/>
                  </a:lnTo>
                  <a:lnTo>
                    <a:pt x="28566" y="958086"/>
                  </a:lnTo>
                  <a:lnTo>
                    <a:pt x="25754" y="1013029"/>
                  </a:lnTo>
                  <a:lnTo>
                    <a:pt x="21631" y="1071031"/>
                  </a:lnTo>
                  <a:lnTo>
                    <a:pt x="16221" y="1132472"/>
                  </a:lnTo>
                  <a:lnTo>
                    <a:pt x="9547" y="1197732"/>
                  </a:lnTo>
                  <a:lnTo>
                    <a:pt x="44267" y="1201952"/>
                  </a:lnTo>
                  <a:lnTo>
                    <a:pt x="81791" y="1204332"/>
                  </a:lnTo>
                  <a:lnTo>
                    <a:pt x="121956" y="1205170"/>
                  </a:lnTo>
                  <a:lnTo>
                    <a:pt x="164600" y="1204764"/>
                  </a:lnTo>
                  <a:lnTo>
                    <a:pt x="209562" y="1203411"/>
                  </a:lnTo>
                  <a:lnTo>
                    <a:pt x="256678" y="1201409"/>
                  </a:lnTo>
                  <a:lnTo>
                    <a:pt x="356727" y="1196648"/>
                  </a:lnTo>
                  <a:lnTo>
                    <a:pt x="409334" y="1194484"/>
                  </a:lnTo>
                  <a:lnTo>
                    <a:pt x="463447" y="1192861"/>
                  </a:lnTo>
                  <a:lnTo>
                    <a:pt x="518904" y="1192077"/>
                  </a:lnTo>
                  <a:lnTo>
                    <a:pt x="575543" y="1192429"/>
                  </a:lnTo>
                  <a:lnTo>
                    <a:pt x="633200" y="1194214"/>
                  </a:lnTo>
                  <a:lnTo>
                    <a:pt x="691715" y="1197732"/>
                  </a:lnTo>
                  <a:lnTo>
                    <a:pt x="761955" y="1203024"/>
                  </a:lnTo>
                  <a:lnTo>
                    <a:pt x="823850" y="1207444"/>
                  </a:lnTo>
                  <a:lnTo>
                    <a:pt x="878996" y="1210930"/>
                  </a:lnTo>
                  <a:lnTo>
                    <a:pt x="928991" y="1213419"/>
                  </a:lnTo>
                  <a:lnTo>
                    <a:pt x="975432" y="1214849"/>
                  </a:lnTo>
                  <a:lnTo>
                    <a:pt x="1019918" y="1215159"/>
                  </a:lnTo>
                  <a:lnTo>
                    <a:pt x="1064046" y="1214287"/>
                  </a:lnTo>
                  <a:lnTo>
                    <a:pt x="1109414" y="1212170"/>
                  </a:lnTo>
                  <a:lnTo>
                    <a:pt x="1157618" y="1208746"/>
                  </a:lnTo>
                  <a:lnTo>
                    <a:pt x="1210258" y="1203954"/>
                  </a:lnTo>
                  <a:lnTo>
                    <a:pt x="1268930" y="1197732"/>
                  </a:lnTo>
                  <a:lnTo>
                    <a:pt x="1319664" y="1192822"/>
                  </a:lnTo>
                  <a:lnTo>
                    <a:pt x="1367152" y="1189693"/>
                  </a:lnTo>
                  <a:lnTo>
                    <a:pt x="1412267" y="1188082"/>
                  </a:lnTo>
                  <a:lnTo>
                    <a:pt x="1455881" y="1187727"/>
                  </a:lnTo>
                  <a:lnTo>
                    <a:pt x="1498867" y="1188366"/>
                  </a:lnTo>
                  <a:lnTo>
                    <a:pt x="1542097" y="1189735"/>
                  </a:lnTo>
                  <a:lnTo>
                    <a:pt x="1681981" y="1195603"/>
                  </a:lnTo>
                  <a:lnTo>
                    <a:pt x="1734916" y="1197270"/>
                  </a:lnTo>
                  <a:lnTo>
                    <a:pt x="1792459" y="1198356"/>
                  </a:lnTo>
                  <a:lnTo>
                    <a:pt x="1855483" y="1198597"/>
                  </a:lnTo>
                  <a:lnTo>
                    <a:pt x="1989153" y="1196881"/>
                  </a:lnTo>
                  <a:lnTo>
                    <a:pt x="2047412" y="1196989"/>
                  </a:lnTo>
                  <a:lnTo>
                    <a:pt x="2100619" y="1197848"/>
                  </a:lnTo>
                  <a:lnTo>
                    <a:pt x="2149755" y="1199251"/>
                  </a:lnTo>
                  <a:lnTo>
                    <a:pt x="2195802" y="1200993"/>
                  </a:lnTo>
                  <a:lnTo>
                    <a:pt x="2282558" y="1204661"/>
                  </a:lnTo>
                  <a:lnTo>
                    <a:pt x="2325231" y="1206175"/>
                  </a:lnTo>
                  <a:lnTo>
                    <a:pt x="2368744" y="1207198"/>
                  </a:lnTo>
                  <a:lnTo>
                    <a:pt x="2414078" y="1207526"/>
                  </a:lnTo>
                  <a:lnTo>
                    <a:pt x="2462215" y="1206949"/>
                  </a:lnTo>
                  <a:lnTo>
                    <a:pt x="2514137" y="1205263"/>
                  </a:lnTo>
                  <a:lnTo>
                    <a:pt x="2570827" y="1202259"/>
                  </a:lnTo>
                  <a:lnTo>
                    <a:pt x="2633266" y="1197732"/>
                  </a:lnTo>
                  <a:lnTo>
                    <a:pt x="2637807" y="1129948"/>
                  </a:lnTo>
                  <a:lnTo>
                    <a:pt x="2638983" y="1051835"/>
                  </a:lnTo>
                  <a:lnTo>
                    <a:pt x="2638673" y="1008396"/>
                  </a:lnTo>
                  <a:lnTo>
                    <a:pt x="2637957" y="961763"/>
                  </a:lnTo>
                  <a:lnTo>
                    <a:pt x="2635887" y="858099"/>
                  </a:lnTo>
                  <a:lnTo>
                    <a:pt x="2633937" y="739213"/>
                  </a:lnTo>
                  <a:lnTo>
                    <a:pt x="2633369" y="673552"/>
                  </a:lnTo>
                  <a:lnTo>
                    <a:pt x="2633266" y="603473"/>
                  </a:lnTo>
                  <a:lnTo>
                    <a:pt x="2632888" y="536191"/>
                  </a:lnTo>
                  <a:lnTo>
                    <a:pt x="2631597" y="477902"/>
                  </a:lnTo>
                  <a:lnTo>
                    <a:pt x="2629687" y="426876"/>
                  </a:lnTo>
                  <a:lnTo>
                    <a:pt x="2623188" y="300091"/>
                  </a:lnTo>
                  <a:lnTo>
                    <a:pt x="2621749" y="260830"/>
                  </a:lnTo>
                  <a:lnTo>
                    <a:pt x="2621164" y="220186"/>
                  </a:lnTo>
                  <a:lnTo>
                    <a:pt x="2621728" y="176432"/>
                  </a:lnTo>
                  <a:lnTo>
                    <a:pt x="2623737" y="127839"/>
                  </a:lnTo>
                  <a:lnTo>
                    <a:pt x="2627484" y="72676"/>
                  </a:lnTo>
                  <a:lnTo>
                    <a:pt x="2633266" y="9215"/>
                  </a:lnTo>
                  <a:lnTo>
                    <a:pt x="2584047" y="11516"/>
                  </a:lnTo>
                  <a:lnTo>
                    <a:pt x="2532185" y="13391"/>
                  </a:lnTo>
                  <a:lnTo>
                    <a:pt x="2478344" y="14853"/>
                  </a:lnTo>
                  <a:lnTo>
                    <a:pt x="2423188" y="15912"/>
                  </a:lnTo>
                  <a:lnTo>
                    <a:pt x="2367383" y="16580"/>
                  </a:lnTo>
                  <a:lnTo>
                    <a:pt x="2311594" y="16868"/>
                  </a:lnTo>
                  <a:lnTo>
                    <a:pt x="2256484" y="16788"/>
                  </a:lnTo>
                  <a:lnTo>
                    <a:pt x="2202719" y="16351"/>
                  </a:lnTo>
                  <a:lnTo>
                    <a:pt x="2150964" y="15569"/>
                  </a:lnTo>
                  <a:lnTo>
                    <a:pt x="2101884" y="14452"/>
                  </a:lnTo>
                  <a:lnTo>
                    <a:pt x="2056142" y="13014"/>
                  </a:lnTo>
                  <a:lnTo>
                    <a:pt x="2014405" y="11264"/>
                  </a:lnTo>
                  <a:lnTo>
                    <a:pt x="1977336" y="9215"/>
                  </a:lnTo>
                  <a:lnTo>
                    <a:pt x="1935539" y="7188"/>
                  </a:lnTo>
                  <a:lnTo>
                    <a:pt x="1891707" y="6162"/>
                  </a:lnTo>
                  <a:lnTo>
                    <a:pt x="1845807" y="5939"/>
                  </a:lnTo>
                  <a:lnTo>
                    <a:pt x="1797805" y="6321"/>
                  </a:lnTo>
                  <a:lnTo>
                    <a:pt x="1584105" y="9914"/>
                  </a:lnTo>
                  <a:lnTo>
                    <a:pt x="1525088" y="10335"/>
                  </a:lnTo>
                  <a:lnTo>
                    <a:pt x="1463767" y="10168"/>
                  </a:lnTo>
                  <a:lnTo>
                    <a:pt x="1400108" y="9215"/>
                  </a:lnTo>
                  <a:lnTo>
                    <a:pt x="1345267" y="7901"/>
                  </a:lnTo>
                  <a:lnTo>
                    <a:pt x="1181641" y="3408"/>
                  </a:lnTo>
                  <a:lnTo>
                    <a:pt x="1074120" y="990"/>
                  </a:lnTo>
                  <a:lnTo>
                    <a:pt x="1021074" y="264"/>
                  </a:lnTo>
                  <a:lnTo>
                    <a:pt x="968614"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 name="object 4"/>
            <p:cNvSpPr/>
            <p:nvPr/>
          </p:nvSpPr>
          <p:spPr>
            <a:xfrm>
              <a:off x="1511450" y="3706326"/>
              <a:ext cx="2637790" cy="1211580"/>
            </a:xfrm>
            <a:custGeom>
              <a:avLst/>
              <a:gdLst/>
              <a:ahLst/>
              <a:cxnLst/>
              <a:rect l="l" t="t" r="r" b="b"/>
              <a:pathLst>
                <a:path w="2637790" h="1211579">
                  <a:moveTo>
                    <a:pt x="3506" y="9287"/>
                  </a:moveTo>
                  <a:lnTo>
                    <a:pt x="66409" y="14850"/>
                  </a:lnTo>
                  <a:lnTo>
                    <a:pt x="122081" y="18748"/>
                  </a:lnTo>
                  <a:lnTo>
                    <a:pt x="172236" y="21166"/>
                  </a:lnTo>
                  <a:lnTo>
                    <a:pt x="218591" y="22288"/>
                  </a:lnTo>
                  <a:lnTo>
                    <a:pt x="262859" y="22296"/>
                  </a:lnTo>
                  <a:lnTo>
                    <a:pt x="306758" y="21376"/>
                  </a:lnTo>
                  <a:lnTo>
                    <a:pt x="352001" y="19712"/>
                  </a:lnTo>
                  <a:lnTo>
                    <a:pt x="400304" y="17487"/>
                  </a:lnTo>
                  <a:lnTo>
                    <a:pt x="453382" y="14885"/>
                  </a:lnTo>
                  <a:lnTo>
                    <a:pt x="512951" y="12090"/>
                  </a:lnTo>
                  <a:lnTo>
                    <a:pt x="580725" y="9287"/>
                  </a:lnTo>
                  <a:lnTo>
                    <a:pt x="644352" y="7718"/>
                  </a:lnTo>
                  <a:lnTo>
                    <a:pt x="702936" y="7780"/>
                  </a:lnTo>
                  <a:lnTo>
                    <a:pt x="757261" y="9067"/>
                  </a:lnTo>
                  <a:lnTo>
                    <a:pt x="808113" y="11178"/>
                  </a:lnTo>
                  <a:lnTo>
                    <a:pt x="856278" y="13708"/>
                  </a:lnTo>
                  <a:lnTo>
                    <a:pt x="902542" y="16255"/>
                  </a:lnTo>
                  <a:lnTo>
                    <a:pt x="947689" y="18414"/>
                  </a:lnTo>
                  <a:lnTo>
                    <a:pt x="992505" y="19783"/>
                  </a:lnTo>
                  <a:lnTo>
                    <a:pt x="1037777" y="19958"/>
                  </a:lnTo>
                  <a:lnTo>
                    <a:pt x="1084289" y="18536"/>
                  </a:lnTo>
                  <a:lnTo>
                    <a:pt x="1132827" y="15113"/>
                  </a:lnTo>
                  <a:lnTo>
                    <a:pt x="1184177" y="9287"/>
                  </a:lnTo>
                  <a:lnTo>
                    <a:pt x="1238059" y="3648"/>
                  </a:lnTo>
                  <a:lnTo>
                    <a:pt x="1293268" y="721"/>
                  </a:lnTo>
                  <a:lnTo>
                    <a:pt x="1349209" y="0"/>
                  </a:lnTo>
                  <a:lnTo>
                    <a:pt x="1405290" y="978"/>
                  </a:lnTo>
                  <a:lnTo>
                    <a:pt x="1460915" y="3149"/>
                  </a:lnTo>
                  <a:lnTo>
                    <a:pt x="1515491" y="6009"/>
                  </a:lnTo>
                  <a:lnTo>
                    <a:pt x="1568423" y="9051"/>
                  </a:lnTo>
                  <a:lnTo>
                    <a:pt x="1619118" y="11769"/>
                  </a:lnTo>
                  <a:lnTo>
                    <a:pt x="1666981" y="13658"/>
                  </a:lnTo>
                  <a:lnTo>
                    <a:pt x="1711418" y="14211"/>
                  </a:lnTo>
                  <a:lnTo>
                    <a:pt x="1751835" y="12922"/>
                  </a:lnTo>
                  <a:lnTo>
                    <a:pt x="1787637" y="9287"/>
                  </a:lnTo>
                  <a:lnTo>
                    <a:pt x="1812738" y="6447"/>
                  </a:lnTo>
                  <a:lnTo>
                    <a:pt x="1841012" y="4837"/>
                  </a:lnTo>
                  <a:lnTo>
                    <a:pt x="1872434" y="4283"/>
                  </a:lnTo>
                  <a:lnTo>
                    <a:pt x="1906973" y="4609"/>
                  </a:lnTo>
                  <a:lnTo>
                    <a:pt x="1944605" y="5641"/>
                  </a:lnTo>
                  <a:lnTo>
                    <a:pt x="1985299" y="7202"/>
                  </a:lnTo>
                  <a:lnTo>
                    <a:pt x="2029030" y="9119"/>
                  </a:lnTo>
                  <a:lnTo>
                    <a:pt x="2075769" y="11215"/>
                  </a:lnTo>
                  <a:lnTo>
                    <a:pt x="2125488" y="13316"/>
                  </a:lnTo>
                  <a:lnTo>
                    <a:pt x="2178161" y="15247"/>
                  </a:lnTo>
                  <a:lnTo>
                    <a:pt x="2233758" y="16833"/>
                  </a:lnTo>
                  <a:lnTo>
                    <a:pt x="2292254" y="17898"/>
                  </a:lnTo>
                  <a:lnTo>
                    <a:pt x="2353619" y="18267"/>
                  </a:lnTo>
                  <a:lnTo>
                    <a:pt x="2417827" y="17766"/>
                  </a:lnTo>
                  <a:lnTo>
                    <a:pt x="2484849" y="16219"/>
                  </a:lnTo>
                  <a:lnTo>
                    <a:pt x="2554659" y="13451"/>
                  </a:lnTo>
                  <a:lnTo>
                    <a:pt x="2627228" y="9287"/>
                  </a:lnTo>
                  <a:lnTo>
                    <a:pt x="2622513" y="64627"/>
                  </a:lnTo>
                  <a:lnTo>
                    <a:pt x="2618761" y="117471"/>
                  </a:lnTo>
                  <a:lnTo>
                    <a:pt x="2615941" y="168357"/>
                  </a:lnTo>
                  <a:lnTo>
                    <a:pt x="2614021" y="217826"/>
                  </a:lnTo>
                  <a:lnTo>
                    <a:pt x="2612969" y="266417"/>
                  </a:lnTo>
                  <a:lnTo>
                    <a:pt x="2612753" y="314670"/>
                  </a:lnTo>
                  <a:lnTo>
                    <a:pt x="2613341" y="363125"/>
                  </a:lnTo>
                  <a:lnTo>
                    <a:pt x="2614701" y="412322"/>
                  </a:lnTo>
                  <a:lnTo>
                    <a:pt x="2616802" y="462799"/>
                  </a:lnTo>
                  <a:lnTo>
                    <a:pt x="2619611" y="515098"/>
                  </a:lnTo>
                  <a:lnTo>
                    <a:pt x="2623097" y="569757"/>
                  </a:lnTo>
                  <a:lnTo>
                    <a:pt x="2627228" y="627317"/>
                  </a:lnTo>
                  <a:lnTo>
                    <a:pt x="2631433" y="687807"/>
                  </a:lnTo>
                  <a:lnTo>
                    <a:pt x="2634435" y="741306"/>
                  </a:lnTo>
                  <a:lnTo>
                    <a:pt x="2636356" y="789568"/>
                  </a:lnTo>
                  <a:lnTo>
                    <a:pt x="2637315" y="834350"/>
                  </a:lnTo>
                  <a:lnTo>
                    <a:pt x="2637433" y="877407"/>
                  </a:lnTo>
                  <a:lnTo>
                    <a:pt x="2636830" y="920493"/>
                  </a:lnTo>
                  <a:lnTo>
                    <a:pt x="2635628" y="965365"/>
                  </a:lnTo>
                  <a:lnTo>
                    <a:pt x="2633946" y="1013777"/>
                  </a:lnTo>
                  <a:lnTo>
                    <a:pt x="2631905" y="1067484"/>
                  </a:lnTo>
                  <a:lnTo>
                    <a:pt x="2629625" y="1128243"/>
                  </a:lnTo>
                  <a:lnTo>
                    <a:pt x="2627228" y="1197807"/>
                  </a:lnTo>
                  <a:lnTo>
                    <a:pt x="2561626" y="1203921"/>
                  </a:lnTo>
                  <a:lnTo>
                    <a:pt x="2503596" y="1208053"/>
                  </a:lnTo>
                  <a:lnTo>
                    <a:pt x="2451896" y="1210464"/>
                  </a:lnTo>
                  <a:lnTo>
                    <a:pt x="2405280" y="1211413"/>
                  </a:lnTo>
                  <a:lnTo>
                    <a:pt x="2362505" y="1211162"/>
                  </a:lnTo>
                  <a:lnTo>
                    <a:pt x="2322326" y="1209970"/>
                  </a:lnTo>
                  <a:lnTo>
                    <a:pt x="2283499" y="1208097"/>
                  </a:lnTo>
                  <a:lnTo>
                    <a:pt x="2244780" y="1205805"/>
                  </a:lnTo>
                  <a:lnTo>
                    <a:pt x="2204925" y="1203353"/>
                  </a:lnTo>
                  <a:lnTo>
                    <a:pt x="2162689" y="1201002"/>
                  </a:lnTo>
                  <a:lnTo>
                    <a:pt x="2116829" y="1199011"/>
                  </a:lnTo>
                  <a:lnTo>
                    <a:pt x="2066099" y="1197642"/>
                  </a:lnTo>
                  <a:lnTo>
                    <a:pt x="2009257" y="1197154"/>
                  </a:lnTo>
                  <a:lnTo>
                    <a:pt x="1945058" y="1197807"/>
                  </a:lnTo>
                  <a:lnTo>
                    <a:pt x="1874860" y="1199431"/>
                  </a:lnTo>
                  <a:lnTo>
                    <a:pt x="1810782" y="1201372"/>
                  </a:lnTo>
                  <a:lnTo>
                    <a:pt x="1751961" y="1203469"/>
                  </a:lnTo>
                  <a:lnTo>
                    <a:pt x="1697534" y="1205562"/>
                  </a:lnTo>
                  <a:lnTo>
                    <a:pt x="1646637" y="1207492"/>
                  </a:lnTo>
                  <a:lnTo>
                    <a:pt x="1598406" y="1209097"/>
                  </a:lnTo>
                  <a:lnTo>
                    <a:pt x="1551977" y="1210219"/>
                  </a:lnTo>
                  <a:lnTo>
                    <a:pt x="1506487" y="1210695"/>
                  </a:lnTo>
                  <a:lnTo>
                    <a:pt x="1461073" y="1210368"/>
                  </a:lnTo>
                  <a:lnTo>
                    <a:pt x="1414870" y="1209075"/>
                  </a:lnTo>
                  <a:lnTo>
                    <a:pt x="1367016" y="1206658"/>
                  </a:lnTo>
                  <a:lnTo>
                    <a:pt x="1316646" y="1202955"/>
                  </a:lnTo>
                  <a:lnTo>
                    <a:pt x="1262897" y="1197807"/>
                  </a:lnTo>
                  <a:lnTo>
                    <a:pt x="1208584" y="1192483"/>
                  </a:lnTo>
                  <a:lnTo>
                    <a:pt x="1156764" y="1188310"/>
                  </a:lnTo>
                  <a:lnTo>
                    <a:pt x="1106932" y="1185217"/>
                  </a:lnTo>
                  <a:lnTo>
                    <a:pt x="1058585" y="1183131"/>
                  </a:lnTo>
                  <a:lnTo>
                    <a:pt x="1011217" y="1181981"/>
                  </a:lnTo>
                  <a:lnTo>
                    <a:pt x="964324" y="1181693"/>
                  </a:lnTo>
                  <a:lnTo>
                    <a:pt x="917401" y="1182198"/>
                  </a:lnTo>
                  <a:lnTo>
                    <a:pt x="869942" y="1183421"/>
                  </a:lnTo>
                  <a:lnTo>
                    <a:pt x="821444" y="1185292"/>
                  </a:lnTo>
                  <a:lnTo>
                    <a:pt x="771402" y="1187738"/>
                  </a:lnTo>
                  <a:lnTo>
                    <a:pt x="719311" y="1190687"/>
                  </a:lnTo>
                  <a:lnTo>
                    <a:pt x="664665" y="1194068"/>
                  </a:lnTo>
                  <a:lnTo>
                    <a:pt x="606962" y="1197807"/>
                  </a:lnTo>
                  <a:lnTo>
                    <a:pt x="543426" y="1201532"/>
                  </a:lnTo>
                  <a:lnTo>
                    <a:pt x="481649" y="1204318"/>
                  </a:lnTo>
                  <a:lnTo>
                    <a:pt x="421827" y="1206245"/>
                  </a:lnTo>
                  <a:lnTo>
                    <a:pt x="364155" y="1207390"/>
                  </a:lnTo>
                  <a:lnTo>
                    <a:pt x="308826" y="1207831"/>
                  </a:lnTo>
                  <a:lnTo>
                    <a:pt x="256036" y="1207647"/>
                  </a:lnTo>
                  <a:lnTo>
                    <a:pt x="205979" y="1206917"/>
                  </a:lnTo>
                  <a:lnTo>
                    <a:pt x="158850" y="1205718"/>
                  </a:lnTo>
                  <a:lnTo>
                    <a:pt x="114844" y="1204130"/>
                  </a:lnTo>
                  <a:lnTo>
                    <a:pt x="74154" y="1202230"/>
                  </a:lnTo>
                  <a:lnTo>
                    <a:pt x="3506" y="1197807"/>
                  </a:lnTo>
                  <a:lnTo>
                    <a:pt x="7891" y="1156772"/>
                  </a:lnTo>
                  <a:lnTo>
                    <a:pt x="9974" y="1112321"/>
                  </a:lnTo>
                  <a:lnTo>
                    <a:pt x="10230" y="1064942"/>
                  </a:lnTo>
                  <a:lnTo>
                    <a:pt x="9134" y="1015125"/>
                  </a:lnTo>
                  <a:lnTo>
                    <a:pt x="7161" y="963358"/>
                  </a:lnTo>
                  <a:lnTo>
                    <a:pt x="4786" y="910131"/>
                  </a:lnTo>
                  <a:lnTo>
                    <a:pt x="2484" y="855932"/>
                  </a:lnTo>
                  <a:lnTo>
                    <a:pt x="730" y="801251"/>
                  </a:lnTo>
                  <a:lnTo>
                    <a:pt x="0" y="746577"/>
                  </a:lnTo>
                  <a:lnTo>
                    <a:pt x="767" y="692398"/>
                  </a:lnTo>
                  <a:lnTo>
                    <a:pt x="3506" y="639203"/>
                  </a:lnTo>
                  <a:lnTo>
                    <a:pt x="6478" y="590191"/>
                  </a:lnTo>
                  <a:lnTo>
                    <a:pt x="8376" y="539654"/>
                  </a:lnTo>
                  <a:lnTo>
                    <a:pt x="9362" y="487860"/>
                  </a:lnTo>
                  <a:lnTo>
                    <a:pt x="9594" y="435077"/>
                  </a:lnTo>
                  <a:lnTo>
                    <a:pt x="9233" y="381572"/>
                  </a:lnTo>
                  <a:lnTo>
                    <a:pt x="8438" y="327612"/>
                  </a:lnTo>
                  <a:lnTo>
                    <a:pt x="7370" y="273466"/>
                  </a:lnTo>
                  <a:lnTo>
                    <a:pt x="6186" y="219399"/>
                  </a:lnTo>
                  <a:lnTo>
                    <a:pt x="5049" y="165681"/>
                  </a:lnTo>
                  <a:lnTo>
                    <a:pt x="4116" y="112577"/>
                  </a:lnTo>
                  <a:lnTo>
                    <a:pt x="3549" y="60357"/>
                  </a:lnTo>
                  <a:lnTo>
                    <a:pt x="3506" y="9287"/>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5" name="object 5"/>
          <p:cNvGrpSpPr/>
          <p:nvPr/>
        </p:nvGrpSpPr>
        <p:grpSpPr>
          <a:xfrm>
            <a:off x="4032072" y="3523043"/>
            <a:ext cx="3788410" cy="1524635"/>
            <a:chOff x="4032072" y="3523043"/>
            <a:chExt cx="3788410" cy="1524635"/>
          </a:xfrm>
        </p:grpSpPr>
        <p:sp>
          <p:nvSpPr>
            <p:cNvPr id="6" name="object 6"/>
            <p:cNvSpPr/>
            <p:nvPr/>
          </p:nvSpPr>
          <p:spPr>
            <a:xfrm>
              <a:off x="6500786" y="3523043"/>
              <a:ext cx="1319530" cy="912494"/>
            </a:xfrm>
            <a:custGeom>
              <a:avLst/>
              <a:gdLst/>
              <a:ahLst/>
              <a:cxnLst/>
              <a:rect l="l" t="t" r="r" b="b"/>
              <a:pathLst>
                <a:path w="1319529" h="912495">
                  <a:moveTo>
                    <a:pt x="1148054" y="740486"/>
                  </a:moveTo>
                  <a:lnTo>
                    <a:pt x="1148054" y="911936"/>
                  </a:lnTo>
                  <a:lnTo>
                    <a:pt x="1262354" y="854786"/>
                  </a:lnTo>
                  <a:lnTo>
                    <a:pt x="1176629" y="854786"/>
                  </a:lnTo>
                  <a:lnTo>
                    <a:pt x="1176629" y="797636"/>
                  </a:lnTo>
                  <a:lnTo>
                    <a:pt x="1262354" y="797636"/>
                  </a:lnTo>
                  <a:lnTo>
                    <a:pt x="1148054" y="740486"/>
                  </a:lnTo>
                  <a:close/>
                </a:path>
                <a:path w="1319529" h="912495">
                  <a:moveTo>
                    <a:pt x="57150" y="0"/>
                  </a:moveTo>
                  <a:lnTo>
                    <a:pt x="0" y="0"/>
                  </a:lnTo>
                  <a:lnTo>
                    <a:pt x="0" y="854786"/>
                  </a:lnTo>
                  <a:lnTo>
                    <a:pt x="1148054" y="854786"/>
                  </a:lnTo>
                  <a:lnTo>
                    <a:pt x="1148054" y="826211"/>
                  </a:lnTo>
                  <a:lnTo>
                    <a:pt x="57150" y="826211"/>
                  </a:lnTo>
                  <a:lnTo>
                    <a:pt x="28575" y="797636"/>
                  </a:lnTo>
                  <a:lnTo>
                    <a:pt x="57150" y="797636"/>
                  </a:lnTo>
                  <a:lnTo>
                    <a:pt x="57150" y="0"/>
                  </a:lnTo>
                  <a:close/>
                </a:path>
                <a:path w="1319529" h="912495">
                  <a:moveTo>
                    <a:pt x="1262354" y="797636"/>
                  </a:moveTo>
                  <a:lnTo>
                    <a:pt x="1176629" y="797636"/>
                  </a:lnTo>
                  <a:lnTo>
                    <a:pt x="1176629" y="854786"/>
                  </a:lnTo>
                  <a:lnTo>
                    <a:pt x="1262354" y="854786"/>
                  </a:lnTo>
                  <a:lnTo>
                    <a:pt x="1319504" y="826211"/>
                  </a:lnTo>
                  <a:lnTo>
                    <a:pt x="1262354" y="797636"/>
                  </a:lnTo>
                  <a:close/>
                </a:path>
                <a:path w="1319529" h="912495">
                  <a:moveTo>
                    <a:pt x="57150" y="797636"/>
                  </a:moveTo>
                  <a:lnTo>
                    <a:pt x="28575" y="797636"/>
                  </a:lnTo>
                  <a:lnTo>
                    <a:pt x="57150" y="826211"/>
                  </a:lnTo>
                  <a:lnTo>
                    <a:pt x="57150" y="797636"/>
                  </a:lnTo>
                  <a:close/>
                </a:path>
                <a:path w="1319529" h="912495">
                  <a:moveTo>
                    <a:pt x="1148054" y="797636"/>
                  </a:moveTo>
                  <a:lnTo>
                    <a:pt x="57150" y="797636"/>
                  </a:lnTo>
                  <a:lnTo>
                    <a:pt x="57150" y="826211"/>
                  </a:lnTo>
                  <a:lnTo>
                    <a:pt x="1148054" y="826211"/>
                  </a:lnTo>
                  <a:lnTo>
                    <a:pt x="1148054" y="797636"/>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7" name="object 7"/>
            <p:cNvSpPr/>
            <p:nvPr/>
          </p:nvSpPr>
          <p:spPr>
            <a:xfrm>
              <a:off x="4032072" y="4703991"/>
              <a:ext cx="3788410" cy="171450"/>
            </a:xfrm>
            <a:custGeom>
              <a:avLst/>
              <a:gdLst/>
              <a:ahLst/>
              <a:cxnLst/>
              <a:rect l="l" t="t" r="r" b="b"/>
              <a:pathLst>
                <a:path w="3788409" h="171450">
                  <a:moveTo>
                    <a:pt x="3616769" y="0"/>
                  </a:moveTo>
                  <a:lnTo>
                    <a:pt x="3616769" y="171449"/>
                  </a:lnTo>
                  <a:lnTo>
                    <a:pt x="3731069" y="114299"/>
                  </a:lnTo>
                  <a:lnTo>
                    <a:pt x="3645344" y="114299"/>
                  </a:lnTo>
                  <a:lnTo>
                    <a:pt x="3645344" y="57149"/>
                  </a:lnTo>
                  <a:lnTo>
                    <a:pt x="3731069" y="57149"/>
                  </a:lnTo>
                  <a:lnTo>
                    <a:pt x="3616769" y="0"/>
                  </a:lnTo>
                  <a:close/>
                </a:path>
                <a:path w="3788409" h="171450">
                  <a:moveTo>
                    <a:pt x="3616769" y="57149"/>
                  </a:moveTo>
                  <a:lnTo>
                    <a:pt x="0" y="57149"/>
                  </a:lnTo>
                  <a:lnTo>
                    <a:pt x="0" y="114299"/>
                  </a:lnTo>
                  <a:lnTo>
                    <a:pt x="3616769" y="114299"/>
                  </a:lnTo>
                  <a:lnTo>
                    <a:pt x="3616769" y="57149"/>
                  </a:lnTo>
                  <a:close/>
                </a:path>
                <a:path w="3788409" h="171450">
                  <a:moveTo>
                    <a:pt x="3731069" y="57149"/>
                  </a:moveTo>
                  <a:lnTo>
                    <a:pt x="3645344" y="57149"/>
                  </a:lnTo>
                  <a:lnTo>
                    <a:pt x="3645344" y="114299"/>
                  </a:lnTo>
                  <a:lnTo>
                    <a:pt x="3731069" y="114299"/>
                  </a:lnTo>
                  <a:lnTo>
                    <a:pt x="3788219" y="85724"/>
                  </a:lnTo>
                  <a:lnTo>
                    <a:pt x="3731069" y="57149"/>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8" name="object 8"/>
            <p:cNvSpPr/>
            <p:nvPr/>
          </p:nvSpPr>
          <p:spPr>
            <a:xfrm>
              <a:off x="5315051" y="4080319"/>
              <a:ext cx="2002155" cy="961390"/>
            </a:xfrm>
            <a:custGeom>
              <a:avLst/>
              <a:gdLst/>
              <a:ahLst/>
              <a:cxnLst/>
              <a:rect l="l" t="t" r="r" b="b"/>
              <a:pathLst>
                <a:path w="2002154" h="961389">
                  <a:moveTo>
                    <a:pt x="2001748" y="0"/>
                  </a:moveTo>
                  <a:lnTo>
                    <a:pt x="0" y="0"/>
                  </a:lnTo>
                  <a:lnTo>
                    <a:pt x="0" y="960856"/>
                  </a:lnTo>
                  <a:lnTo>
                    <a:pt x="2001748" y="960856"/>
                  </a:lnTo>
                  <a:lnTo>
                    <a:pt x="2001748" y="0"/>
                  </a:lnTo>
                  <a:close/>
                </a:path>
              </a:pathLst>
            </a:custGeom>
            <a:solidFill>
              <a:srgbClr val="FFEACA"/>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9" name="object 9"/>
            <p:cNvSpPr/>
            <p:nvPr/>
          </p:nvSpPr>
          <p:spPr>
            <a:xfrm>
              <a:off x="5315051" y="4080319"/>
              <a:ext cx="2002155" cy="961390"/>
            </a:xfrm>
            <a:custGeom>
              <a:avLst/>
              <a:gdLst/>
              <a:ahLst/>
              <a:cxnLst/>
              <a:rect l="l" t="t" r="r" b="b"/>
              <a:pathLst>
                <a:path w="2002154" h="961389">
                  <a:moveTo>
                    <a:pt x="0" y="0"/>
                  </a:moveTo>
                  <a:lnTo>
                    <a:pt x="2001751" y="0"/>
                  </a:lnTo>
                  <a:lnTo>
                    <a:pt x="2001751" y="960850"/>
                  </a:lnTo>
                  <a:lnTo>
                    <a:pt x="0" y="96085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Password</a:t>
            </a:r>
            <a:r>
              <a:rPr spc="-175" dirty="0"/>
              <a:t> </a:t>
            </a:r>
            <a:r>
              <a:rPr spc="-30" dirty="0"/>
              <a:t>Managers</a:t>
            </a:r>
            <a:endParaRPr spc="-30" dirty="0"/>
          </a:p>
        </p:txBody>
      </p:sp>
      <p:grpSp>
        <p:nvGrpSpPr>
          <p:cNvPr id="11" name="object 11"/>
          <p:cNvGrpSpPr/>
          <p:nvPr/>
        </p:nvGrpSpPr>
        <p:grpSpPr>
          <a:xfrm>
            <a:off x="7896398" y="3691332"/>
            <a:ext cx="2465070" cy="1375410"/>
            <a:chOff x="7896398" y="3691332"/>
            <a:chExt cx="2465070" cy="1375410"/>
          </a:xfrm>
        </p:grpSpPr>
        <p:sp>
          <p:nvSpPr>
            <p:cNvPr id="12" name="object 12"/>
            <p:cNvSpPr/>
            <p:nvPr/>
          </p:nvSpPr>
          <p:spPr>
            <a:xfrm>
              <a:off x="7908084" y="3703783"/>
              <a:ext cx="2453640" cy="1346835"/>
            </a:xfrm>
            <a:custGeom>
              <a:avLst/>
              <a:gdLst/>
              <a:ahLst/>
              <a:cxnLst/>
              <a:rect l="l" t="t" r="r" b="b"/>
              <a:pathLst>
                <a:path w="2453640" h="1346835">
                  <a:moveTo>
                    <a:pt x="988869" y="0"/>
                  </a:moveTo>
                  <a:lnTo>
                    <a:pt x="936811" y="438"/>
                  </a:lnTo>
                  <a:lnTo>
                    <a:pt x="884006" y="1514"/>
                  </a:lnTo>
                  <a:lnTo>
                    <a:pt x="830329" y="3211"/>
                  </a:lnTo>
                  <a:lnTo>
                    <a:pt x="775651" y="5508"/>
                  </a:lnTo>
                  <a:lnTo>
                    <a:pt x="719847" y="8387"/>
                  </a:lnTo>
                  <a:lnTo>
                    <a:pt x="610496" y="14921"/>
                  </a:lnTo>
                  <a:lnTo>
                    <a:pt x="559939" y="17358"/>
                  </a:lnTo>
                  <a:lnTo>
                    <a:pt x="510732" y="19178"/>
                  </a:lnTo>
                  <a:lnTo>
                    <a:pt x="462494" y="20419"/>
                  </a:lnTo>
                  <a:lnTo>
                    <a:pt x="414841" y="21120"/>
                  </a:lnTo>
                  <a:lnTo>
                    <a:pt x="367389" y="21318"/>
                  </a:lnTo>
                  <a:lnTo>
                    <a:pt x="319755" y="21051"/>
                  </a:lnTo>
                  <a:lnTo>
                    <a:pt x="271556" y="20358"/>
                  </a:lnTo>
                  <a:lnTo>
                    <a:pt x="222410" y="19277"/>
                  </a:lnTo>
                  <a:lnTo>
                    <a:pt x="171931" y="17845"/>
                  </a:lnTo>
                  <a:lnTo>
                    <a:pt x="119738" y="16101"/>
                  </a:lnTo>
                  <a:lnTo>
                    <a:pt x="8675" y="11830"/>
                  </a:lnTo>
                  <a:lnTo>
                    <a:pt x="5242" y="56632"/>
                  </a:lnTo>
                  <a:lnTo>
                    <a:pt x="2765" y="103203"/>
                  </a:lnTo>
                  <a:lnTo>
                    <a:pt x="1137" y="151270"/>
                  </a:lnTo>
                  <a:lnTo>
                    <a:pt x="251" y="200562"/>
                  </a:lnTo>
                  <a:lnTo>
                    <a:pt x="0" y="250807"/>
                  </a:lnTo>
                  <a:lnTo>
                    <a:pt x="276" y="301733"/>
                  </a:lnTo>
                  <a:lnTo>
                    <a:pt x="974" y="353071"/>
                  </a:lnTo>
                  <a:lnTo>
                    <a:pt x="1986" y="404547"/>
                  </a:lnTo>
                  <a:lnTo>
                    <a:pt x="8021" y="654512"/>
                  </a:lnTo>
                  <a:lnTo>
                    <a:pt x="10670" y="884232"/>
                  </a:lnTo>
                  <a:lnTo>
                    <a:pt x="11556" y="1017017"/>
                  </a:lnTo>
                  <a:lnTo>
                    <a:pt x="11460" y="1111901"/>
                  </a:lnTo>
                  <a:lnTo>
                    <a:pt x="10570" y="1217177"/>
                  </a:lnTo>
                  <a:lnTo>
                    <a:pt x="8675" y="1337392"/>
                  </a:lnTo>
                  <a:lnTo>
                    <a:pt x="72985" y="1338083"/>
                  </a:lnTo>
                  <a:lnTo>
                    <a:pt x="134307" y="1339164"/>
                  </a:lnTo>
                  <a:lnTo>
                    <a:pt x="354749" y="1344293"/>
                  </a:lnTo>
                  <a:lnTo>
                    <a:pt x="404906" y="1345003"/>
                  </a:lnTo>
                  <a:lnTo>
                    <a:pt x="453585" y="1345176"/>
                  </a:lnTo>
                  <a:lnTo>
                    <a:pt x="501038" y="1344655"/>
                  </a:lnTo>
                  <a:lnTo>
                    <a:pt x="547517" y="1343288"/>
                  </a:lnTo>
                  <a:lnTo>
                    <a:pt x="593273" y="1340918"/>
                  </a:lnTo>
                  <a:lnTo>
                    <a:pt x="688758" y="1333215"/>
                  </a:lnTo>
                  <a:lnTo>
                    <a:pt x="740470" y="1329773"/>
                  </a:lnTo>
                  <a:lnTo>
                    <a:pt x="793073" y="1327100"/>
                  </a:lnTo>
                  <a:lnTo>
                    <a:pt x="845946" y="1325229"/>
                  </a:lnTo>
                  <a:lnTo>
                    <a:pt x="898470" y="1324194"/>
                  </a:lnTo>
                  <a:lnTo>
                    <a:pt x="950024" y="1324027"/>
                  </a:lnTo>
                  <a:lnTo>
                    <a:pt x="999988" y="1324763"/>
                  </a:lnTo>
                  <a:lnTo>
                    <a:pt x="1047741" y="1326434"/>
                  </a:lnTo>
                  <a:lnTo>
                    <a:pt x="1092664" y="1329073"/>
                  </a:lnTo>
                  <a:lnTo>
                    <a:pt x="1134136" y="1332715"/>
                  </a:lnTo>
                  <a:lnTo>
                    <a:pt x="1171538" y="1337392"/>
                  </a:lnTo>
                  <a:lnTo>
                    <a:pt x="1206550" y="1341476"/>
                  </a:lnTo>
                  <a:lnTo>
                    <a:pt x="1246668" y="1344290"/>
                  </a:lnTo>
                  <a:lnTo>
                    <a:pt x="1291204" y="1345991"/>
                  </a:lnTo>
                  <a:lnTo>
                    <a:pt x="1339469" y="1346739"/>
                  </a:lnTo>
                  <a:lnTo>
                    <a:pt x="1390774" y="1346692"/>
                  </a:lnTo>
                  <a:lnTo>
                    <a:pt x="1444431" y="1346007"/>
                  </a:lnTo>
                  <a:lnTo>
                    <a:pt x="1499750" y="1344844"/>
                  </a:lnTo>
                  <a:lnTo>
                    <a:pt x="1723884" y="1338573"/>
                  </a:lnTo>
                  <a:lnTo>
                    <a:pt x="1826095" y="1336358"/>
                  </a:lnTo>
                  <a:lnTo>
                    <a:pt x="1979340" y="1332458"/>
                  </a:lnTo>
                  <a:lnTo>
                    <a:pt x="2084100" y="1330211"/>
                  </a:lnTo>
                  <a:lnTo>
                    <a:pt x="2136406" y="1329499"/>
                  </a:lnTo>
                  <a:lnTo>
                    <a:pt x="2188284" y="1329196"/>
                  </a:lnTo>
                  <a:lnTo>
                    <a:pt x="2239449" y="1329405"/>
                  </a:lnTo>
                  <a:lnTo>
                    <a:pt x="2289618" y="1330228"/>
                  </a:lnTo>
                  <a:lnTo>
                    <a:pt x="2338506" y="1331765"/>
                  </a:lnTo>
                  <a:lnTo>
                    <a:pt x="2385828" y="1334119"/>
                  </a:lnTo>
                  <a:lnTo>
                    <a:pt x="2431302" y="1337392"/>
                  </a:lnTo>
                  <a:lnTo>
                    <a:pt x="2437638" y="1281158"/>
                  </a:lnTo>
                  <a:lnTo>
                    <a:pt x="2442906" y="1226303"/>
                  </a:lnTo>
                  <a:lnTo>
                    <a:pt x="2447107" y="1172687"/>
                  </a:lnTo>
                  <a:lnTo>
                    <a:pt x="2450246" y="1120176"/>
                  </a:lnTo>
                  <a:lnTo>
                    <a:pt x="2452327" y="1068631"/>
                  </a:lnTo>
                  <a:lnTo>
                    <a:pt x="2453353" y="1017915"/>
                  </a:lnTo>
                  <a:lnTo>
                    <a:pt x="2453327" y="967891"/>
                  </a:lnTo>
                  <a:lnTo>
                    <a:pt x="2452254" y="918423"/>
                  </a:lnTo>
                  <a:lnTo>
                    <a:pt x="2450137" y="869372"/>
                  </a:lnTo>
                  <a:lnTo>
                    <a:pt x="2446980" y="820602"/>
                  </a:lnTo>
                  <a:lnTo>
                    <a:pt x="2442785" y="771975"/>
                  </a:lnTo>
                  <a:lnTo>
                    <a:pt x="2437558" y="723355"/>
                  </a:lnTo>
                  <a:lnTo>
                    <a:pt x="2425003" y="627115"/>
                  </a:lnTo>
                  <a:lnTo>
                    <a:pt x="2419663" y="581853"/>
                  </a:lnTo>
                  <a:lnTo>
                    <a:pt x="2415307" y="538052"/>
                  </a:lnTo>
                  <a:lnTo>
                    <a:pt x="2411959" y="494946"/>
                  </a:lnTo>
                  <a:lnTo>
                    <a:pt x="2409645" y="451769"/>
                  </a:lnTo>
                  <a:lnTo>
                    <a:pt x="2408389" y="407755"/>
                  </a:lnTo>
                  <a:lnTo>
                    <a:pt x="2408216" y="362136"/>
                  </a:lnTo>
                  <a:lnTo>
                    <a:pt x="2409150" y="314147"/>
                  </a:lnTo>
                  <a:lnTo>
                    <a:pt x="2411217" y="263022"/>
                  </a:lnTo>
                  <a:lnTo>
                    <a:pt x="2414440" y="207994"/>
                  </a:lnTo>
                  <a:lnTo>
                    <a:pt x="2418846" y="148297"/>
                  </a:lnTo>
                  <a:lnTo>
                    <a:pt x="2424458" y="83164"/>
                  </a:lnTo>
                  <a:lnTo>
                    <a:pt x="2431302" y="11830"/>
                  </a:lnTo>
                  <a:lnTo>
                    <a:pt x="2383726" y="14229"/>
                  </a:lnTo>
                  <a:lnTo>
                    <a:pt x="2331895" y="15967"/>
                  </a:lnTo>
                  <a:lnTo>
                    <a:pt x="2276927" y="17111"/>
                  </a:lnTo>
                  <a:lnTo>
                    <a:pt x="2219942" y="17728"/>
                  </a:lnTo>
                  <a:lnTo>
                    <a:pt x="2162058" y="17887"/>
                  </a:lnTo>
                  <a:lnTo>
                    <a:pt x="2104393" y="17654"/>
                  </a:lnTo>
                  <a:lnTo>
                    <a:pt x="2048065" y="17098"/>
                  </a:lnTo>
                  <a:lnTo>
                    <a:pt x="1994195" y="16286"/>
                  </a:lnTo>
                  <a:lnTo>
                    <a:pt x="1898298" y="14164"/>
                  </a:lnTo>
                  <a:lnTo>
                    <a:pt x="1825651" y="11830"/>
                  </a:lnTo>
                  <a:lnTo>
                    <a:pt x="1791607" y="11186"/>
                  </a:lnTo>
                  <a:lnTo>
                    <a:pt x="1753138" y="11531"/>
                  </a:lnTo>
                  <a:lnTo>
                    <a:pt x="1710759" y="12577"/>
                  </a:lnTo>
                  <a:lnTo>
                    <a:pt x="1565303" y="17061"/>
                  </a:lnTo>
                  <a:lnTo>
                    <a:pt x="1512426" y="18049"/>
                  </a:lnTo>
                  <a:lnTo>
                    <a:pt x="1458210" y="18307"/>
                  </a:lnTo>
                  <a:lnTo>
                    <a:pt x="1403169" y="17547"/>
                  </a:lnTo>
                  <a:lnTo>
                    <a:pt x="1347818" y="15483"/>
                  </a:lnTo>
                  <a:lnTo>
                    <a:pt x="1292670" y="11830"/>
                  </a:lnTo>
                  <a:lnTo>
                    <a:pt x="1242419" y="8043"/>
                  </a:lnTo>
                  <a:lnTo>
                    <a:pt x="1192185" y="5007"/>
                  </a:lnTo>
                  <a:lnTo>
                    <a:pt x="1141840" y="2703"/>
                  </a:lnTo>
                  <a:lnTo>
                    <a:pt x="1091256" y="1114"/>
                  </a:lnTo>
                  <a:lnTo>
                    <a:pt x="1040309" y="219"/>
                  </a:lnTo>
                  <a:lnTo>
                    <a:pt x="98886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3" name="object 13"/>
            <p:cNvSpPr/>
            <p:nvPr/>
          </p:nvSpPr>
          <p:spPr>
            <a:xfrm>
              <a:off x="7915448" y="3710382"/>
              <a:ext cx="2425700" cy="1337310"/>
            </a:xfrm>
            <a:custGeom>
              <a:avLst/>
              <a:gdLst/>
              <a:ahLst/>
              <a:cxnLst/>
              <a:rect l="l" t="t" r="r" b="b"/>
              <a:pathLst>
                <a:path w="2425700" h="1337310">
                  <a:moveTo>
                    <a:pt x="1311" y="5230"/>
                  </a:moveTo>
                  <a:lnTo>
                    <a:pt x="54504" y="9833"/>
                  </a:lnTo>
                  <a:lnTo>
                    <a:pt x="102925" y="12315"/>
                  </a:lnTo>
                  <a:lnTo>
                    <a:pt x="147850" y="13076"/>
                  </a:lnTo>
                  <a:lnTo>
                    <a:pt x="190553" y="12517"/>
                  </a:lnTo>
                  <a:lnTo>
                    <a:pt x="232307" y="11037"/>
                  </a:lnTo>
                  <a:lnTo>
                    <a:pt x="274388" y="9037"/>
                  </a:lnTo>
                  <a:lnTo>
                    <a:pt x="318070" y="6916"/>
                  </a:lnTo>
                  <a:lnTo>
                    <a:pt x="364626" y="5075"/>
                  </a:lnTo>
                  <a:lnTo>
                    <a:pt x="415332" y="3914"/>
                  </a:lnTo>
                  <a:lnTo>
                    <a:pt x="471461" y="3832"/>
                  </a:lnTo>
                  <a:lnTo>
                    <a:pt x="534289" y="5230"/>
                  </a:lnTo>
                  <a:lnTo>
                    <a:pt x="599740" y="7287"/>
                  </a:lnTo>
                  <a:lnTo>
                    <a:pt x="662771" y="8918"/>
                  </a:lnTo>
                  <a:lnTo>
                    <a:pt x="723202" y="10127"/>
                  </a:lnTo>
                  <a:lnTo>
                    <a:pt x="780854" y="10921"/>
                  </a:lnTo>
                  <a:lnTo>
                    <a:pt x="835546" y="11303"/>
                  </a:lnTo>
                  <a:lnTo>
                    <a:pt x="887100" y="11279"/>
                  </a:lnTo>
                  <a:lnTo>
                    <a:pt x="935335" y="10853"/>
                  </a:lnTo>
                  <a:lnTo>
                    <a:pt x="980071" y="10030"/>
                  </a:lnTo>
                  <a:lnTo>
                    <a:pt x="1021129" y="8816"/>
                  </a:lnTo>
                  <a:lnTo>
                    <a:pt x="1091492" y="5230"/>
                  </a:lnTo>
                  <a:lnTo>
                    <a:pt x="1125130" y="3301"/>
                  </a:lnTo>
                  <a:lnTo>
                    <a:pt x="1163570" y="1841"/>
                  </a:lnTo>
                  <a:lnTo>
                    <a:pt x="1206344" y="823"/>
                  </a:lnTo>
                  <a:lnTo>
                    <a:pt x="1252987" y="218"/>
                  </a:lnTo>
                  <a:lnTo>
                    <a:pt x="1303033" y="0"/>
                  </a:lnTo>
                  <a:lnTo>
                    <a:pt x="1356017" y="139"/>
                  </a:lnTo>
                  <a:lnTo>
                    <a:pt x="1411472" y="608"/>
                  </a:lnTo>
                  <a:lnTo>
                    <a:pt x="1468933" y="1380"/>
                  </a:lnTo>
                  <a:lnTo>
                    <a:pt x="1527934" y="2426"/>
                  </a:lnTo>
                  <a:lnTo>
                    <a:pt x="1588009" y="3719"/>
                  </a:lnTo>
                  <a:lnTo>
                    <a:pt x="1648692" y="5230"/>
                  </a:lnTo>
                  <a:lnTo>
                    <a:pt x="1694778" y="6651"/>
                  </a:lnTo>
                  <a:lnTo>
                    <a:pt x="1743527" y="8458"/>
                  </a:lnTo>
                  <a:lnTo>
                    <a:pt x="1794510" y="10515"/>
                  </a:lnTo>
                  <a:lnTo>
                    <a:pt x="1847296" y="12687"/>
                  </a:lnTo>
                  <a:lnTo>
                    <a:pt x="1901456" y="14837"/>
                  </a:lnTo>
                  <a:lnTo>
                    <a:pt x="1956559" y="16830"/>
                  </a:lnTo>
                  <a:lnTo>
                    <a:pt x="2012174" y="18529"/>
                  </a:lnTo>
                  <a:lnTo>
                    <a:pt x="2067873" y="19799"/>
                  </a:lnTo>
                  <a:lnTo>
                    <a:pt x="2123223" y="20502"/>
                  </a:lnTo>
                  <a:lnTo>
                    <a:pt x="2177796" y="20505"/>
                  </a:lnTo>
                  <a:lnTo>
                    <a:pt x="2231160" y="19669"/>
                  </a:lnTo>
                  <a:lnTo>
                    <a:pt x="2282886" y="17860"/>
                  </a:lnTo>
                  <a:lnTo>
                    <a:pt x="2332544" y="14941"/>
                  </a:lnTo>
                  <a:lnTo>
                    <a:pt x="2379703" y="10777"/>
                  </a:lnTo>
                  <a:lnTo>
                    <a:pt x="2423933" y="5230"/>
                  </a:lnTo>
                  <a:lnTo>
                    <a:pt x="2422246" y="64090"/>
                  </a:lnTo>
                  <a:lnTo>
                    <a:pt x="2421228" y="122614"/>
                  </a:lnTo>
                  <a:lnTo>
                    <a:pt x="2420776" y="180516"/>
                  </a:lnTo>
                  <a:lnTo>
                    <a:pt x="2420788" y="237510"/>
                  </a:lnTo>
                  <a:lnTo>
                    <a:pt x="2421162" y="293310"/>
                  </a:lnTo>
                  <a:lnTo>
                    <a:pt x="2421796" y="347629"/>
                  </a:lnTo>
                  <a:lnTo>
                    <a:pt x="2422587" y="400181"/>
                  </a:lnTo>
                  <a:lnTo>
                    <a:pt x="2423432" y="450680"/>
                  </a:lnTo>
                  <a:lnTo>
                    <a:pt x="2424230" y="498839"/>
                  </a:lnTo>
                  <a:lnTo>
                    <a:pt x="2424879" y="544373"/>
                  </a:lnTo>
                  <a:lnTo>
                    <a:pt x="2425276" y="586994"/>
                  </a:lnTo>
                  <a:lnTo>
                    <a:pt x="2425319" y="626418"/>
                  </a:lnTo>
                  <a:lnTo>
                    <a:pt x="2424905" y="662356"/>
                  </a:lnTo>
                  <a:lnTo>
                    <a:pt x="2423933" y="694524"/>
                  </a:lnTo>
                  <a:lnTo>
                    <a:pt x="2422534" y="730622"/>
                  </a:lnTo>
                  <a:lnTo>
                    <a:pt x="2421146" y="773124"/>
                  </a:lnTo>
                  <a:lnTo>
                    <a:pt x="2419831" y="820868"/>
                  </a:lnTo>
                  <a:lnTo>
                    <a:pt x="2418647" y="872690"/>
                  </a:lnTo>
                  <a:lnTo>
                    <a:pt x="2417657" y="927428"/>
                  </a:lnTo>
                  <a:lnTo>
                    <a:pt x="2416920" y="983919"/>
                  </a:lnTo>
                  <a:lnTo>
                    <a:pt x="2416497" y="1041001"/>
                  </a:lnTo>
                  <a:lnTo>
                    <a:pt x="2416448" y="1097511"/>
                  </a:lnTo>
                  <a:lnTo>
                    <a:pt x="2416833" y="1152287"/>
                  </a:lnTo>
                  <a:lnTo>
                    <a:pt x="2417714" y="1204166"/>
                  </a:lnTo>
                  <a:lnTo>
                    <a:pt x="2419151" y="1251984"/>
                  </a:lnTo>
                  <a:lnTo>
                    <a:pt x="2421204" y="1294580"/>
                  </a:lnTo>
                  <a:lnTo>
                    <a:pt x="2423933" y="1330791"/>
                  </a:lnTo>
                  <a:lnTo>
                    <a:pt x="2367540" y="1334188"/>
                  </a:lnTo>
                  <a:lnTo>
                    <a:pt x="2314570" y="1336209"/>
                  </a:lnTo>
                  <a:lnTo>
                    <a:pt x="2264208" y="1337083"/>
                  </a:lnTo>
                  <a:lnTo>
                    <a:pt x="2215642" y="1337036"/>
                  </a:lnTo>
                  <a:lnTo>
                    <a:pt x="2168055" y="1336295"/>
                  </a:lnTo>
                  <a:lnTo>
                    <a:pt x="2120636" y="1335089"/>
                  </a:lnTo>
                  <a:lnTo>
                    <a:pt x="2072570" y="1333643"/>
                  </a:lnTo>
                  <a:lnTo>
                    <a:pt x="2023044" y="1332187"/>
                  </a:lnTo>
                  <a:lnTo>
                    <a:pt x="1971242" y="1330946"/>
                  </a:lnTo>
                  <a:lnTo>
                    <a:pt x="1916353" y="1330148"/>
                  </a:lnTo>
                  <a:lnTo>
                    <a:pt x="1857561" y="1330021"/>
                  </a:lnTo>
                  <a:lnTo>
                    <a:pt x="1794052" y="1330791"/>
                  </a:lnTo>
                  <a:lnTo>
                    <a:pt x="1728667" y="1331869"/>
                  </a:lnTo>
                  <a:lnTo>
                    <a:pt x="1664925" y="1332547"/>
                  </a:lnTo>
                  <a:lnTo>
                    <a:pt x="1603038" y="1332888"/>
                  </a:lnTo>
                  <a:lnTo>
                    <a:pt x="1543215" y="1332951"/>
                  </a:lnTo>
                  <a:lnTo>
                    <a:pt x="1485666" y="1332798"/>
                  </a:lnTo>
                  <a:lnTo>
                    <a:pt x="1430602" y="1332490"/>
                  </a:lnTo>
                  <a:lnTo>
                    <a:pt x="1378233" y="1332087"/>
                  </a:lnTo>
                  <a:lnTo>
                    <a:pt x="1328770" y="1331651"/>
                  </a:lnTo>
                  <a:lnTo>
                    <a:pt x="1282422" y="1331242"/>
                  </a:lnTo>
                  <a:lnTo>
                    <a:pt x="1239399" y="1330922"/>
                  </a:lnTo>
                  <a:lnTo>
                    <a:pt x="1199913" y="1330752"/>
                  </a:lnTo>
                  <a:lnTo>
                    <a:pt x="1164172" y="1330791"/>
                  </a:lnTo>
                  <a:lnTo>
                    <a:pt x="1126423" y="1330684"/>
                  </a:lnTo>
                  <a:lnTo>
                    <a:pt x="1081705" y="1330122"/>
                  </a:lnTo>
                  <a:lnTo>
                    <a:pt x="1031416" y="1329247"/>
                  </a:lnTo>
                  <a:lnTo>
                    <a:pt x="976952" y="1328202"/>
                  </a:lnTo>
                  <a:lnTo>
                    <a:pt x="919709" y="1327129"/>
                  </a:lnTo>
                  <a:lnTo>
                    <a:pt x="861085" y="1326171"/>
                  </a:lnTo>
                  <a:lnTo>
                    <a:pt x="802474" y="1325469"/>
                  </a:lnTo>
                  <a:lnTo>
                    <a:pt x="745275" y="1325167"/>
                  </a:lnTo>
                  <a:lnTo>
                    <a:pt x="690883" y="1325405"/>
                  </a:lnTo>
                  <a:lnTo>
                    <a:pt x="640694" y="1326327"/>
                  </a:lnTo>
                  <a:lnTo>
                    <a:pt x="596106" y="1328075"/>
                  </a:lnTo>
                  <a:lnTo>
                    <a:pt x="558515" y="1330791"/>
                  </a:lnTo>
                  <a:lnTo>
                    <a:pt x="521035" y="1333270"/>
                  </a:lnTo>
                  <a:lnTo>
                    <a:pt x="481776" y="1333913"/>
                  </a:lnTo>
                  <a:lnTo>
                    <a:pt x="440452" y="1333166"/>
                  </a:lnTo>
                  <a:lnTo>
                    <a:pt x="396779" y="1331478"/>
                  </a:lnTo>
                  <a:lnTo>
                    <a:pt x="350470" y="1329293"/>
                  </a:lnTo>
                  <a:lnTo>
                    <a:pt x="301241" y="1327060"/>
                  </a:lnTo>
                  <a:lnTo>
                    <a:pt x="248806" y="1325224"/>
                  </a:lnTo>
                  <a:lnTo>
                    <a:pt x="192881" y="1324233"/>
                  </a:lnTo>
                  <a:lnTo>
                    <a:pt x="133180" y="1324532"/>
                  </a:lnTo>
                  <a:lnTo>
                    <a:pt x="69419" y="1326569"/>
                  </a:lnTo>
                  <a:lnTo>
                    <a:pt x="1311" y="1330791"/>
                  </a:lnTo>
                  <a:lnTo>
                    <a:pt x="1099" y="1274630"/>
                  </a:lnTo>
                  <a:lnTo>
                    <a:pt x="1311" y="1220752"/>
                  </a:lnTo>
                  <a:lnTo>
                    <a:pt x="1831" y="1168702"/>
                  </a:lnTo>
                  <a:lnTo>
                    <a:pt x="2543" y="1118027"/>
                  </a:lnTo>
                  <a:lnTo>
                    <a:pt x="3333" y="1068275"/>
                  </a:lnTo>
                  <a:lnTo>
                    <a:pt x="4085" y="1018992"/>
                  </a:lnTo>
                  <a:lnTo>
                    <a:pt x="4682" y="969726"/>
                  </a:lnTo>
                  <a:lnTo>
                    <a:pt x="5010" y="920023"/>
                  </a:lnTo>
                  <a:lnTo>
                    <a:pt x="4952" y="869429"/>
                  </a:lnTo>
                  <a:lnTo>
                    <a:pt x="4394" y="817493"/>
                  </a:lnTo>
                  <a:lnTo>
                    <a:pt x="3219" y="763761"/>
                  </a:lnTo>
                  <a:lnTo>
                    <a:pt x="1311" y="707779"/>
                  </a:lnTo>
                  <a:lnTo>
                    <a:pt x="36" y="659315"/>
                  </a:lnTo>
                  <a:lnTo>
                    <a:pt x="0" y="611864"/>
                  </a:lnTo>
                  <a:lnTo>
                    <a:pt x="941" y="565109"/>
                  </a:lnTo>
                  <a:lnTo>
                    <a:pt x="2600" y="518728"/>
                  </a:lnTo>
                  <a:lnTo>
                    <a:pt x="4717" y="472402"/>
                  </a:lnTo>
                  <a:lnTo>
                    <a:pt x="7029" y="425812"/>
                  </a:lnTo>
                  <a:lnTo>
                    <a:pt x="9277" y="378639"/>
                  </a:lnTo>
                  <a:lnTo>
                    <a:pt x="11200" y="330561"/>
                  </a:lnTo>
                  <a:lnTo>
                    <a:pt x="12537" y="281261"/>
                  </a:lnTo>
                  <a:lnTo>
                    <a:pt x="13027" y="230418"/>
                  </a:lnTo>
                  <a:lnTo>
                    <a:pt x="12410" y="177714"/>
                  </a:lnTo>
                  <a:lnTo>
                    <a:pt x="10426" y="122827"/>
                  </a:lnTo>
                  <a:lnTo>
                    <a:pt x="6813" y="65439"/>
                  </a:lnTo>
                  <a:lnTo>
                    <a:pt x="1311" y="5230"/>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4" name="object 14"/>
          <p:cNvSpPr txBox="1"/>
          <p:nvPr/>
        </p:nvSpPr>
        <p:spPr>
          <a:xfrm>
            <a:off x="8260080" y="3907790"/>
            <a:ext cx="1906270" cy="875665"/>
          </a:xfrm>
          <a:prstGeom prst="rect">
            <a:avLst/>
          </a:prstGeom>
        </p:spPr>
        <p:txBody>
          <a:bodyPr vert="horz" wrap="square" lIns="0" tIns="6350" rIns="0" bIns="0" rtlCol="0">
            <a:spAutoFit/>
          </a:bodyPr>
          <a:lstStyle/>
          <a:p>
            <a:pPr marL="455295" marR="5080" indent="-443230">
              <a:lnSpc>
                <a:spcPct val="101000"/>
              </a:lnSpc>
              <a:spcBef>
                <a:spcPts val="50"/>
              </a:spcBef>
            </a:pPr>
            <a:r>
              <a:rPr sz="2800" spc="-10" dirty="0">
                <a:latin typeface="Times New Roman" panose="02020603050405020304" charset="0"/>
                <a:ea typeface="Times New Roman" panose="02020603050405020304" charset="0"/>
                <a:cs typeface="Times New Roman" panose="02020603050405020304" charset="0"/>
              </a:rPr>
              <a:t>Background Script</a:t>
            </a:r>
            <a:endParaRPr sz="2800">
              <a:latin typeface="Times New Roman" panose="02020603050405020304" charset="0"/>
              <a:ea typeface="Times New Roman" panose="02020603050405020304" charset="0"/>
              <a:cs typeface="Times New Roman" panose="02020603050405020304" charset="0"/>
            </a:endParaRPr>
          </a:p>
        </p:txBody>
      </p:sp>
      <p:sp>
        <p:nvSpPr>
          <p:cNvPr id="15" name="object 15"/>
          <p:cNvSpPr txBox="1"/>
          <p:nvPr/>
        </p:nvSpPr>
        <p:spPr>
          <a:xfrm>
            <a:off x="5555411" y="4156964"/>
            <a:ext cx="1520825" cy="760095"/>
          </a:xfrm>
          <a:prstGeom prst="rect">
            <a:avLst/>
          </a:prstGeom>
        </p:spPr>
        <p:txBody>
          <a:bodyPr vert="horz" wrap="square" lIns="0" tIns="9525" rIns="0" bIns="0" rtlCol="0">
            <a:spAutoFit/>
          </a:bodyPr>
          <a:lstStyle/>
          <a:p>
            <a:pPr marL="80010" marR="5080" indent="-67945">
              <a:lnSpc>
                <a:spcPct val="101000"/>
              </a:lnSpc>
              <a:spcBef>
                <a:spcPts val="75"/>
              </a:spcBef>
            </a:pPr>
            <a:r>
              <a:rPr sz="2400" dirty="0">
                <a:latin typeface="Times New Roman" panose="02020603050405020304" charset="0"/>
                <a:ea typeface="Times New Roman" panose="02020603050405020304" charset="0"/>
                <a:cs typeface="Times New Roman" panose="02020603050405020304" charset="0"/>
              </a:rPr>
              <a:t>Give</a:t>
            </a:r>
            <a:r>
              <a:rPr sz="2400" spc="-40" dirty="0">
                <a:latin typeface="Times New Roman" panose="02020603050405020304" charset="0"/>
                <a:ea typeface="Times New Roman" panose="02020603050405020304" charset="0"/>
                <a:cs typeface="Times New Roman" panose="02020603050405020304" charset="0"/>
              </a:rPr>
              <a:t> </a:t>
            </a:r>
            <a:r>
              <a:rPr sz="2400" dirty="0">
                <a:latin typeface="Times New Roman" panose="02020603050405020304" charset="0"/>
                <a:ea typeface="Times New Roman" panose="02020603050405020304" charset="0"/>
                <a:cs typeface="Times New Roman" panose="02020603050405020304" charset="0"/>
              </a:rPr>
              <a:t>me</a:t>
            </a:r>
            <a:r>
              <a:rPr sz="2400" spc="-35" dirty="0">
                <a:latin typeface="Times New Roman" panose="02020603050405020304" charset="0"/>
                <a:ea typeface="Times New Roman" panose="02020603050405020304" charset="0"/>
                <a:cs typeface="Times New Roman" panose="02020603050405020304" charset="0"/>
              </a:rPr>
              <a:t> </a:t>
            </a:r>
            <a:r>
              <a:rPr sz="2400" spc="-25" dirty="0">
                <a:latin typeface="Times New Roman" panose="02020603050405020304" charset="0"/>
                <a:ea typeface="Times New Roman" panose="02020603050405020304" charset="0"/>
                <a:cs typeface="Times New Roman" panose="02020603050405020304" charset="0"/>
              </a:rPr>
              <a:t>the </a:t>
            </a:r>
            <a:r>
              <a:rPr sz="2400" spc="-10" dirty="0">
                <a:latin typeface="Times New Roman" panose="02020603050405020304" charset="0"/>
                <a:ea typeface="Times New Roman" panose="02020603050405020304" charset="0"/>
                <a:cs typeface="Times New Roman" panose="02020603050405020304" charset="0"/>
              </a:rPr>
              <a:t>credentials</a:t>
            </a:r>
            <a:endParaRPr sz="2400">
              <a:latin typeface="Times New Roman" panose="02020603050405020304" charset="0"/>
              <a:ea typeface="Times New Roman" panose="02020603050405020304" charset="0"/>
              <a:cs typeface="Times New Roman" panose="02020603050405020304" charset="0"/>
            </a:endParaRPr>
          </a:p>
        </p:txBody>
      </p:sp>
      <p:grpSp>
        <p:nvGrpSpPr>
          <p:cNvPr id="16" name="object 16"/>
          <p:cNvGrpSpPr/>
          <p:nvPr/>
        </p:nvGrpSpPr>
        <p:grpSpPr>
          <a:xfrm>
            <a:off x="5925311" y="2013750"/>
            <a:ext cx="1895475" cy="1433830"/>
            <a:chOff x="5925311" y="2013750"/>
            <a:chExt cx="1895475" cy="1433830"/>
          </a:xfrm>
        </p:grpSpPr>
        <p:pic>
          <p:nvPicPr>
            <p:cNvPr id="17" name="object 17"/>
            <p:cNvPicPr/>
            <p:nvPr/>
          </p:nvPicPr>
          <p:blipFill>
            <a:blip r:embed="rId1" cstate="print"/>
            <a:stretch>
              <a:fillRect/>
            </a:stretch>
          </p:blipFill>
          <p:spPr>
            <a:xfrm>
              <a:off x="5925311" y="2237232"/>
              <a:ext cx="1210056" cy="1210056"/>
            </a:xfrm>
            <a:prstGeom prst="rect">
              <a:avLst/>
            </a:prstGeom>
          </p:spPr>
        </p:pic>
        <p:sp>
          <p:nvSpPr>
            <p:cNvPr id="18" name="object 18"/>
            <p:cNvSpPr/>
            <p:nvPr/>
          </p:nvSpPr>
          <p:spPr>
            <a:xfrm>
              <a:off x="6988276" y="2020099"/>
              <a:ext cx="832485" cy="907415"/>
            </a:xfrm>
            <a:custGeom>
              <a:avLst/>
              <a:gdLst/>
              <a:ahLst/>
              <a:cxnLst/>
              <a:rect l="l" t="t" r="r" b="b"/>
              <a:pathLst>
                <a:path w="832484" h="907414">
                  <a:moveTo>
                    <a:pt x="832015" y="821385"/>
                  </a:moveTo>
                  <a:lnTo>
                    <a:pt x="774865" y="792810"/>
                  </a:lnTo>
                  <a:lnTo>
                    <a:pt x="660565" y="735660"/>
                  </a:lnTo>
                  <a:lnTo>
                    <a:pt x="660565" y="792810"/>
                  </a:lnTo>
                  <a:lnTo>
                    <a:pt x="324345" y="792810"/>
                  </a:lnTo>
                  <a:lnTo>
                    <a:pt x="401548" y="550011"/>
                  </a:lnTo>
                  <a:lnTo>
                    <a:pt x="505066" y="726859"/>
                  </a:lnTo>
                  <a:lnTo>
                    <a:pt x="534530" y="532409"/>
                  </a:lnTo>
                  <a:lnTo>
                    <a:pt x="691807" y="666394"/>
                  </a:lnTo>
                  <a:lnTo>
                    <a:pt x="641934" y="476618"/>
                  </a:lnTo>
                  <a:lnTo>
                    <a:pt x="823531" y="489432"/>
                  </a:lnTo>
                  <a:lnTo>
                    <a:pt x="671296" y="385775"/>
                  </a:lnTo>
                  <a:lnTo>
                    <a:pt x="804354" y="299669"/>
                  </a:lnTo>
                  <a:lnTo>
                    <a:pt x="636790" y="269392"/>
                  </a:lnTo>
                  <a:lnTo>
                    <a:pt x="700760" y="164147"/>
                  </a:lnTo>
                  <a:lnTo>
                    <a:pt x="539673" y="196113"/>
                  </a:lnTo>
                  <a:lnTo>
                    <a:pt x="553669" y="0"/>
                  </a:lnTo>
                  <a:lnTo>
                    <a:pt x="411759" y="213601"/>
                  </a:lnTo>
                  <a:lnTo>
                    <a:pt x="318427" y="84518"/>
                  </a:lnTo>
                  <a:lnTo>
                    <a:pt x="278777" y="232752"/>
                  </a:lnTo>
                  <a:lnTo>
                    <a:pt x="14097" y="84518"/>
                  </a:lnTo>
                  <a:lnTo>
                    <a:pt x="176415" y="280517"/>
                  </a:lnTo>
                  <a:lnTo>
                    <a:pt x="0" y="317271"/>
                  </a:lnTo>
                  <a:lnTo>
                    <a:pt x="141909" y="433641"/>
                  </a:lnTo>
                  <a:lnTo>
                    <a:pt x="5143" y="537197"/>
                  </a:lnTo>
                  <a:lnTo>
                    <a:pt x="216065" y="513270"/>
                  </a:lnTo>
                  <a:lnTo>
                    <a:pt x="181559" y="648792"/>
                  </a:lnTo>
                  <a:lnTo>
                    <a:pt x="294144" y="575500"/>
                  </a:lnTo>
                  <a:lnTo>
                    <a:pt x="323151" y="792810"/>
                  </a:lnTo>
                  <a:lnTo>
                    <a:pt x="144259" y="792810"/>
                  </a:lnTo>
                  <a:lnTo>
                    <a:pt x="144259" y="849960"/>
                  </a:lnTo>
                  <a:lnTo>
                    <a:pt x="660565" y="849960"/>
                  </a:lnTo>
                  <a:lnTo>
                    <a:pt x="660565" y="907110"/>
                  </a:lnTo>
                  <a:lnTo>
                    <a:pt x="774865" y="849960"/>
                  </a:lnTo>
                  <a:lnTo>
                    <a:pt x="832015" y="821385"/>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9" name="object 19"/>
            <p:cNvSpPr/>
            <p:nvPr/>
          </p:nvSpPr>
          <p:spPr>
            <a:xfrm>
              <a:off x="6988276" y="2020100"/>
              <a:ext cx="823594" cy="795655"/>
            </a:xfrm>
            <a:custGeom>
              <a:avLst/>
              <a:gdLst/>
              <a:ahLst/>
              <a:cxnLst/>
              <a:rect l="l" t="t" r="r" b="b"/>
              <a:pathLst>
                <a:path w="823595" h="795655">
                  <a:moveTo>
                    <a:pt x="411768" y="213597"/>
                  </a:moveTo>
                  <a:lnTo>
                    <a:pt x="553676" y="0"/>
                  </a:lnTo>
                  <a:lnTo>
                    <a:pt x="539683" y="196104"/>
                  </a:lnTo>
                  <a:lnTo>
                    <a:pt x="700768" y="164138"/>
                  </a:lnTo>
                  <a:lnTo>
                    <a:pt x="636792" y="269390"/>
                  </a:lnTo>
                  <a:lnTo>
                    <a:pt x="804358" y="299662"/>
                  </a:lnTo>
                  <a:lnTo>
                    <a:pt x="671296" y="385764"/>
                  </a:lnTo>
                  <a:lnTo>
                    <a:pt x="823536" y="489432"/>
                  </a:lnTo>
                  <a:lnTo>
                    <a:pt x="641939" y="476616"/>
                  </a:lnTo>
                  <a:lnTo>
                    <a:pt x="691808" y="666386"/>
                  </a:lnTo>
                  <a:lnTo>
                    <a:pt x="534536" y="532409"/>
                  </a:lnTo>
                  <a:lnTo>
                    <a:pt x="505064" y="726856"/>
                  </a:lnTo>
                  <a:lnTo>
                    <a:pt x="401550" y="550012"/>
                  </a:lnTo>
                  <a:lnTo>
                    <a:pt x="323505" y="795465"/>
                  </a:lnTo>
                  <a:lnTo>
                    <a:pt x="294147" y="575497"/>
                  </a:lnTo>
                  <a:lnTo>
                    <a:pt x="181559" y="648783"/>
                  </a:lnTo>
                  <a:lnTo>
                    <a:pt x="216064" y="513259"/>
                  </a:lnTo>
                  <a:lnTo>
                    <a:pt x="5147" y="537197"/>
                  </a:lnTo>
                  <a:lnTo>
                    <a:pt x="141908" y="433639"/>
                  </a:lnTo>
                  <a:lnTo>
                    <a:pt x="0" y="317265"/>
                  </a:lnTo>
                  <a:lnTo>
                    <a:pt x="176412" y="280512"/>
                  </a:lnTo>
                  <a:lnTo>
                    <a:pt x="14106" y="84518"/>
                  </a:lnTo>
                  <a:lnTo>
                    <a:pt x="278782" y="232747"/>
                  </a:lnTo>
                  <a:lnTo>
                    <a:pt x="318434" y="84518"/>
                  </a:lnTo>
                  <a:lnTo>
                    <a:pt x="411768" y="213597"/>
                  </a:lnTo>
                  <a:close/>
                </a:path>
              </a:pathLst>
            </a:custGeom>
            <a:ln w="12700">
              <a:solidFill>
                <a:srgbClr val="5D1E0A"/>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0" name="object 20"/>
          <p:cNvGrpSpPr/>
          <p:nvPr/>
        </p:nvGrpSpPr>
        <p:grpSpPr>
          <a:xfrm>
            <a:off x="7896398" y="2094828"/>
            <a:ext cx="2465070" cy="1375410"/>
            <a:chOff x="7896398" y="2094828"/>
            <a:chExt cx="2465070" cy="1375410"/>
          </a:xfrm>
        </p:grpSpPr>
        <p:sp>
          <p:nvSpPr>
            <p:cNvPr id="21" name="object 21"/>
            <p:cNvSpPr/>
            <p:nvPr/>
          </p:nvSpPr>
          <p:spPr>
            <a:xfrm>
              <a:off x="7908084" y="2107279"/>
              <a:ext cx="2453640" cy="1346835"/>
            </a:xfrm>
            <a:custGeom>
              <a:avLst/>
              <a:gdLst/>
              <a:ahLst/>
              <a:cxnLst/>
              <a:rect l="l" t="t" r="r" b="b"/>
              <a:pathLst>
                <a:path w="2453640" h="1346835">
                  <a:moveTo>
                    <a:pt x="988869" y="0"/>
                  </a:moveTo>
                  <a:lnTo>
                    <a:pt x="936811" y="438"/>
                  </a:lnTo>
                  <a:lnTo>
                    <a:pt x="884006" y="1514"/>
                  </a:lnTo>
                  <a:lnTo>
                    <a:pt x="830329" y="3211"/>
                  </a:lnTo>
                  <a:lnTo>
                    <a:pt x="775651" y="5508"/>
                  </a:lnTo>
                  <a:lnTo>
                    <a:pt x="719847" y="8387"/>
                  </a:lnTo>
                  <a:lnTo>
                    <a:pt x="610496" y="14919"/>
                  </a:lnTo>
                  <a:lnTo>
                    <a:pt x="559939" y="17353"/>
                  </a:lnTo>
                  <a:lnTo>
                    <a:pt x="510732" y="19171"/>
                  </a:lnTo>
                  <a:lnTo>
                    <a:pt x="462494" y="20411"/>
                  </a:lnTo>
                  <a:lnTo>
                    <a:pt x="414841" y="21111"/>
                  </a:lnTo>
                  <a:lnTo>
                    <a:pt x="367389" y="21308"/>
                  </a:lnTo>
                  <a:lnTo>
                    <a:pt x="319755" y="21042"/>
                  </a:lnTo>
                  <a:lnTo>
                    <a:pt x="271556" y="20349"/>
                  </a:lnTo>
                  <a:lnTo>
                    <a:pt x="222410" y="19269"/>
                  </a:lnTo>
                  <a:lnTo>
                    <a:pt x="171931" y="17838"/>
                  </a:lnTo>
                  <a:lnTo>
                    <a:pt x="119738" y="16096"/>
                  </a:lnTo>
                  <a:lnTo>
                    <a:pt x="8675" y="11830"/>
                  </a:lnTo>
                  <a:lnTo>
                    <a:pt x="5242" y="56632"/>
                  </a:lnTo>
                  <a:lnTo>
                    <a:pt x="2765" y="103202"/>
                  </a:lnTo>
                  <a:lnTo>
                    <a:pt x="1137" y="151269"/>
                  </a:lnTo>
                  <a:lnTo>
                    <a:pt x="251" y="200559"/>
                  </a:lnTo>
                  <a:lnTo>
                    <a:pt x="0" y="250803"/>
                  </a:lnTo>
                  <a:lnTo>
                    <a:pt x="276" y="301729"/>
                  </a:lnTo>
                  <a:lnTo>
                    <a:pt x="974" y="353066"/>
                  </a:lnTo>
                  <a:lnTo>
                    <a:pt x="1986" y="404542"/>
                  </a:lnTo>
                  <a:lnTo>
                    <a:pt x="8021" y="654510"/>
                  </a:lnTo>
                  <a:lnTo>
                    <a:pt x="10670" y="884232"/>
                  </a:lnTo>
                  <a:lnTo>
                    <a:pt x="11556" y="1017017"/>
                  </a:lnTo>
                  <a:lnTo>
                    <a:pt x="11460" y="1111901"/>
                  </a:lnTo>
                  <a:lnTo>
                    <a:pt x="10570" y="1217177"/>
                  </a:lnTo>
                  <a:lnTo>
                    <a:pt x="8675" y="1337392"/>
                  </a:lnTo>
                  <a:lnTo>
                    <a:pt x="72985" y="1338083"/>
                  </a:lnTo>
                  <a:lnTo>
                    <a:pt x="134307" y="1339163"/>
                  </a:lnTo>
                  <a:lnTo>
                    <a:pt x="354749" y="1344288"/>
                  </a:lnTo>
                  <a:lnTo>
                    <a:pt x="404906" y="1344998"/>
                  </a:lnTo>
                  <a:lnTo>
                    <a:pt x="453585" y="1345170"/>
                  </a:lnTo>
                  <a:lnTo>
                    <a:pt x="501038" y="1344650"/>
                  </a:lnTo>
                  <a:lnTo>
                    <a:pt x="547517" y="1343283"/>
                  </a:lnTo>
                  <a:lnTo>
                    <a:pt x="593273" y="1340916"/>
                  </a:lnTo>
                  <a:lnTo>
                    <a:pt x="638557" y="1337392"/>
                  </a:lnTo>
                  <a:lnTo>
                    <a:pt x="688758" y="1333215"/>
                  </a:lnTo>
                  <a:lnTo>
                    <a:pt x="740470" y="1329772"/>
                  </a:lnTo>
                  <a:lnTo>
                    <a:pt x="793073" y="1327098"/>
                  </a:lnTo>
                  <a:lnTo>
                    <a:pt x="845946" y="1325226"/>
                  </a:lnTo>
                  <a:lnTo>
                    <a:pt x="898470" y="1324190"/>
                  </a:lnTo>
                  <a:lnTo>
                    <a:pt x="950024" y="1324022"/>
                  </a:lnTo>
                  <a:lnTo>
                    <a:pt x="999988" y="1324757"/>
                  </a:lnTo>
                  <a:lnTo>
                    <a:pt x="1047741" y="1326428"/>
                  </a:lnTo>
                  <a:lnTo>
                    <a:pt x="1092664" y="1329069"/>
                  </a:lnTo>
                  <a:lnTo>
                    <a:pt x="1134136" y="1332712"/>
                  </a:lnTo>
                  <a:lnTo>
                    <a:pt x="1171538" y="1337392"/>
                  </a:lnTo>
                  <a:lnTo>
                    <a:pt x="1206550" y="1341476"/>
                  </a:lnTo>
                  <a:lnTo>
                    <a:pt x="1246668" y="1344290"/>
                  </a:lnTo>
                  <a:lnTo>
                    <a:pt x="1291204" y="1345991"/>
                  </a:lnTo>
                  <a:lnTo>
                    <a:pt x="1339469" y="1346739"/>
                  </a:lnTo>
                  <a:lnTo>
                    <a:pt x="1390774" y="1346692"/>
                  </a:lnTo>
                  <a:lnTo>
                    <a:pt x="1444431" y="1346007"/>
                  </a:lnTo>
                  <a:lnTo>
                    <a:pt x="1499750" y="1344844"/>
                  </a:lnTo>
                  <a:lnTo>
                    <a:pt x="1723884" y="1338573"/>
                  </a:lnTo>
                  <a:lnTo>
                    <a:pt x="1826095" y="1336358"/>
                  </a:lnTo>
                  <a:lnTo>
                    <a:pt x="1979340" y="1332456"/>
                  </a:lnTo>
                  <a:lnTo>
                    <a:pt x="2084100" y="1330207"/>
                  </a:lnTo>
                  <a:lnTo>
                    <a:pt x="2136406" y="1329494"/>
                  </a:lnTo>
                  <a:lnTo>
                    <a:pt x="2188284" y="1329191"/>
                  </a:lnTo>
                  <a:lnTo>
                    <a:pt x="2239449" y="1329400"/>
                  </a:lnTo>
                  <a:lnTo>
                    <a:pt x="2289618" y="1330222"/>
                  </a:lnTo>
                  <a:lnTo>
                    <a:pt x="2338506" y="1331761"/>
                  </a:lnTo>
                  <a:lnTo>
                    <a:pt x="2385828" y="1334117"/>
                  </a:lnTo>
                  <a:lnTo>
                    <a:pt x="2431302" y="1337392"/>
                  </a:lnTo>
                  <a:lnTo>
                    <a:pt x="2437638" y="1281156"/>
                  </a:lnTo>
                  <a:lnTo>
                    <a:pt x="2442906" y="1226298"/>
                  </a:lnTo>
                  <a:lnTo>
                    <a:pt x="2447107" y="1172682"/>
                  </a:lnTo>
                  <a:lnTo>
                    <a:pt x="2450246" y="1120170"/>
                  </a:lnTo>
                  <a:lnTo>
                    <a:pt x="2452327" y="1068625"/>
                  </a:lnTo>
                  <a:lnTo>
                    <a:pt x="2453353" y="1017910"/>
                  </a:lnTo>
                  <a:lnTo>
                    <a:pt x="2453327" y="967887"/>
                  </a:lnTo>
                  <a:lnTo>
                    <a:pt x="2452254" y="918419"/>
                  </a:lnTo>
                  <a:lnTo>
                    <a:pt x="2450137" y="869369"/>
                  </a:lnTo>
                  <a:lnTo>
                    <a:pt x="2446980" y="820600"/>
                  </a:lnTo>
                  <a:lnTo>
                    <a:pt x="2442785" y="771974"/>
                  </a:lnTo>
                  <a:lnTo>
                    <a:pt x="2437558" y="723355"/>
                  </a:lnTo>
                  <a:lnTo>
                    <a:pt x="2425003" y="627112"/>
                  </a:lnTo>
                  <a:lnTo>
                    <a:pt x="2419663" y="581849"/>
                  </a:lnTo>
                  <a:lnTo>
                    <a:pt x="2415307" y="538047"/>
                  </a:lnTo>
                  <a:lnTo>
                    <a:pt x="2411959" y="494941"/>
                  </a:lnTo>
                  <a:lnTo>
                    <a:pt x="2409645" y="451764"/>
                  </a:lnTo>
                  <a:lnTo>
                    <a:pt x="2408389" y="407749"/>
                  </a:lnTo>
                  <a:lnTo>
                    <a:pt x="2408216" y="362132"/>
                  </a:lnTo>
                  <a:lnTo>
                    <a:pt x="2409150" y="314144"/>
                  </a:lnTo>
                  <a:lnTo>
                    <a:pt x="2411217" y="263019"/>
                  </a:lnTo>
                  <a:lnTo>
                    <a:pt x="2414440" y="207992"/>
                  </a:lnTo>
                  <a:lnTo>
                    <a:pt x="2418846" y="148296"/>
                  </a:lnTo>
                  <a:lnTo>
                    <a:pt x="2424458" y="83164"/>
                  </a:lnTo>
                  <a:lnTo>
                    <a:pt x="2431302" y="11830"/>
                  </a:lnTo>
                  <a:lnTo>
                    <a:pt x="2383726" y="14226"/>
                  </a:lnTo>
                  <a:lnTo>
                    <a:pt x="2331895" y="15962"/>
                  </a:lnTo>
                  <a:lnTo>
                    <a:pt x="2276927" y="17105"/>
                  </a:lnTo>
                  <a:lnTo>
                    <a:pt x="2219942" y="17722"/>
                  </a:lnTo>
                  <a:lnTo>
                    <a:pt x="2162058" y="17881"/>
                  </a:lnTo>
                  <a:lnTo>
                    <a:pt x="2104393" y="17649"/>
                  </a:lnTo>
                  <a:lnTo>
                    <a:pt x="2048065" y="17094"/>
                  </a:lnTo>
                  <a:lnTo>
                    <a:pt x="1994195" y="16283"/>
                  </a:lnTo>
                  <a:lnTo>
                    <a:pt x="1898298" y="14163"/>
                  </a:lnTo>
                  <a:lnTo>
                    <a:pt x="1825651" y="11830"/>
                  </a:lnTo>
                  <a:lnTo>
                    <a:pt x="1791607" y="11186"/>
                  </a:lnTo>
                  <a:lnTo>
                    <a:pt x="1753138" y="11531"/>
                  </a:lnTo>
                  <a:lnTo>
                    <a:pt x="1710759" y="12577"/>
                  </a:lnTo>
                  <a:lnTo>
                    <a:pt x="1565303" y="17061"/>
                  </a:lnTo>
                  <a:lnTo>
                    <a:pt x="1512426" y="18049"/>
                  </a:lnTo>
                  <a:lnTo>
                    <a:pt x="1458210" y="18307"/>
                  </a:lnTo>
                  <a:lnTo>
                    <a:pt x="1403169" y="17547"/>
                  </a:lnTo>
                  <a:lnTo>
                    <a:pt x="1347818" y="15483"/>
                  </a:lnTo>
                  <a:lnTo>
                    <a:pt x="1292670" y="11830"/>
                  </a:lnTo>
                  <a:lnTo>
                    <a:pt x="1242419" y="8043"/>
                  </a:lnTo>
                  <a:lnTo>
                    <a:pt x="1192185" y="5007"/>
                  </a:lnTo>
                  <a:lnTo>
                    <a:pt x="1141840" y="2703"/>
                  </a:lnTo>
                  <a:lnTo>
                    <a:pt x="1091256" y="1114"/>
                  </a:lnTo>
                  <a:lnTo>
                    <a:pt x="1040309" y="219"/>
                  </a:lnTo>
                  <a:lnTo>
                    <a:pt x="98886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p:nvPr/>
          </p:nvSpPr>
          <p:spPr>
            <a:xfrm>
              <a:off x="7915448" y="2113878"/>
              <a:ext cx="2425700" cy="1337310"/>
            </a:xfrm>
            <a:custGeom>
              <a:avLst/>
              <a:gdLst/>
              <a:ahLst/>
              <a:cxnLst/>
              <a:rect l="l" t="t" r="r" b="b"/>
              <a:pathLst>
                <a:path w="2425700" h="1337310">
                  <a:moveTo>
                    <a:pt x="1311" y="5230"/>
                  </a:moveTo>
                  <a:lnTo>
                    <a:pt x="54504" y="9833"/>
                  </a:lnTo>
                  <a:lnTo>
                    <a:pt x="102925" y="12315"/>
                  </a:lnTo>
                  <a:lnTo>
                    <a:pt x="147850" y="13076"/>
                  </a:lnTo>
                  <a:lnTo>
                    <a:pt x="190553" y="12517"/>
                  </a:lnTo>
                  <a:lnTo>
                    <a:pt x="232307" y="11037"/>
                  </a:lnTo>
                  <a:lnTo>
                    <a:pt x="274388" y="9037"/>
                  </a:lnTo>
                  <a:lnTo>
                    <a:pt x="318070" y="6916"/>
                  </a:lnTo>
                  <a:lnTo>
                    <a:pt x="364626" y="5075"/>
                  </a:lnTo>
                  <a:lnTo>
                    <a:pt x="415332" y="3914"/>
                  </a:lnTo>
                  <a:lnTo>
                    <a:pt x="471461" y="3832"/>
                  </a:lnTo>
                  <a:lnTo>
                    <a:pt x="534289" y="5230"/>
                  </a:lnTo>
                  <a:lnTo>
                    <a:pt x="599740" y="7287"/>
                  </a:lnTo>
                  <a:lnTo>
                    <a:pt x="662771" y="8918"/>
                  </a:lnTo>
                  <a:lnTo>
                    <a:pt x="723202" y="10127"/>
                  </a:lnTo>
                  <a:lnTo>
                    <a:pt x="780854" y="10921"/>
                  </a:lnTo>
                  <a:lnTo>
                    <a:pt x="835546" y="11303"/>
                  </a:lnTo>
                  <a:lnTo>
                    <a:pt x="887100" y="11279"/>
                  </a:lnTo>
                  <a:lnTo>
                    <a:pt x="935335" y="10853"/>
                  </a:lnTo>
                  <a:lnTo>
                    <a:pt x="980071" y="10030"/>
                  </a:lnTo>
                  <a:lnTo>
                    <a:pt x="1021129" y="8816"/>
                  </a:lnTo>
                  <a:lnTo>
                    <a:pt x="1091492" y="5230"/>
                  </a:lnTo>
                  <a:lnTo>
                    <a:pt x="1125130" y="3301"/>
                  </a:lnTo>
                  <a:lnTo>
                    <a:pt x="1163570" y="1841"/>
                  </a:lnTo>
                  <a:lnTo>
                    <a:pt x="1206344" y="823"/>
                  </a:lnTo>
                  <a:lnTo>
                    <a:pt x="1252987" y="218"/>
                  </a:lnTo>
                  <a:lnTo>
                    <a:pt x="1303033" y="0"/>
                  </a:lnTo>
                  <a:lnTo>
                    <a:pt x="1356017" y="139"/>
                  </a:lnTo>
                  <a:lnTo>
                    <a:pt x="1411472" y="608"/>
                  </a:lnTo>
                  <a:lnTo>
                    <a:pt x="1468933" y="1380"/>
                  </a:lnTo>
                  <a:lnTo>
                    <a:pt x="1527934" y="2426"/>
                  </a:lnTo>
                  <a:lnTo>
                    <a:pt x="1588009" y="3719"/>
                  </a:lnTo>
                  <a:lnTo>
                    <a:pt x="1648692" y="5230"/>
                  </a:lnTo>
                  <a:lnTo>
                    <a:pt x="1694778" y="6651"/>
                  </a:lnTo>
                  <a:lnTo>
                    <a:pt x="1743527" y="8458"/>
                  </a:lnTo>
                  <a:lnTo>
                    <a:pt x="1794510" y="10515"/>
                  </a:lnTo>
                  <a:lnTo>
                    <a:pt x="1847296" y="12687"/>
                  </a:lnTo>
                  <a:lnTo>
                    <a:pt x="1901456" y="14837"/>
                  </a:lnTo>
                  <a:lnTo>
                    <a:pt x="1956559" y="16830"/>
                  </a:lnTo>
                  <a:lnTo>
                    <a:pt x="2012174" y="18529"/>
                  </a:lnTo>
                  <a:lnTo>
                    <a:pt x="2067873" y="19799"/>
                  </a:lnTo>
                  <a:lnTo>
                    <a:pt x="2123223" y="20502"/>
                  </a:lnTo>
                  <a:lnTo>
                    <a:pt x="2177796" y="20505"/>
                  </a:lnTo>
                  <a:lnTo>
                    <a:pt x="2231160" y="19669"/>
                  </a:lnTo>
                  <a:lnTo>
                    <a:pt x="2282886" y="17860"/>
                  </a:lnTo>
                  <a:lnTo>
                    <a:pt x="2332544" y="14941"/>
                  </a:lnTo>
                  <a:lnTo>
                    <a:pt x="2379703" y="10777"/>
                  </a:lnTo>
                  <a:lnTo>
                    <a:pt x="2423933" y="5230"/>
                  </a:lnTo>
                  <a:lnTo>
                    <a:pt x="2422246" y="64090"/>
                  </a:lnTo>
                  <a:lnTo>
                    <a:pt x="2421228" y="122614"/>
                  </a:lnTo>
                  <a:lnTo>
                    <a:pt x="2420776" y="180516"/>
                  </a:lnTo>
                  <a:lnTo>
                    <a:pt x="2420788" y="237510"/>
                  </a:lnTo>
                  <a:lnTo>
                    <a:pt x="2421162" y="293310"/>
                  </a:lnTo>
                  <a:lnTo>
                    <a:pt x="2421796" y="347629"/>
                  </a:lnTo>
                  <a:lnTo>
                    <a:pt x="2422587" y="400181"/>
                  </a:lnTo>
                  <a:lnTo>
                    <a:pt x="2423432" y="450680"/>
                  </a:lnTo>
                  <a:lnTo>
                    <a:pt x="2424230" y="498839"/>
                  </a:lnTo>
                  <a:lnTo>
                    <a:pt x="2424879" y="544373"/>
                  </a:lnTo>
                  <a:lnTo>
                    <a:pt x="2425276" y="586994"/>
                  </a:lnTo>
                  <a:lnTo>
                    <a:pt x="2425319" y="626418"/>
                  </a:lnTo>
                  <a:lnTo>
                    <a:pt x="2424905" y="662356"/>
                  </a:lnTo>
                  <a:lnTo>
                    <a:pt x="2423933" y="694524"/>
                  </a:lnTo>
                  <a:lnTo>
                    <a:pt x="2422534" y="730622"/>
                  </a:lnTo>
                  <a:lnTo>
                    <a:pt x="2421146" y="773124"/>
                  </a:lnTo>
                  <a:lnTo>
                    <a:pt x="2419831" y="820868"/>
                  </a:lnTo>
                  <a:lnTo>
                    <a:pt x="2418647" y="872690"/>
                  </a:lnTo>
                  <a:lnTo>
                    <a:pt x="2417657" y="927428"/>
                  </a:lnTo>
                  <a:lnTo>
                    <a:pt x="2416920" y="983919"/>
                  </a:lnTo>
                  <a:lnTo>
                    <a:pt x="2416497" y="1041001"/>
                  </a:lnTo>
                  <a:lnTo>
                    <a:pt x="2416448" y="1097511"/>
                  </a:lnTo>
                  <a:lnTo>
                    <a:pt x="2416833" y="1152287"/>
                  </a:lnTo>
                  <a:lnTo>
                    <a:pt x="2417714" y="1204166"/>
                  </a:lnTo>
                  <a:lnTo>
                    <a:pt x="2419151" y="1251984"/>
                  </a:lnTo>
                  <a:lnTo>
                    <a:pt x="2421204" y="1294580"/>
                  </a:lnTo>
                  <a:lnTo>
                    <a:pt x="2423933" y="1330791"/>
                  </a:lnTo>
                  <a:lnTo>
                    <a:pt x="2367540" y="1334188"/>
                  </a:lnTo>
                  <a:lnTo>
                    <a:pt x="2314570" y="1336209"/>
                  </a:lnTo>
                  <a:lnTo>
                    <a:pt x="2264208" y="1337083"/>
                  </a:lnTo>
                  <a:lnTo>
                    <a:pt x="2215642" y="1337036"/>
                  </a:lnTo>
                  <a:lnTo>
                    <a:pt x="2168055" y="1336295"/>
                  </a:lnTo>
                  <a:lnTo>
                    <a:pt x="2120636" y="1335089"/>
                  </a:lnTo>
                  <a:lnTo>
                    <a:pt x="2072570" y="1333643"/>
                  </a:lnTo>
                  <a:lnTo>
                    <a:pt x="2023044" y="1332187"/>
                  </a:lnTo>
                  <a:lnTo>
                    <a:pt x="1971242" y="1330946"/>
                  </a:lnTo>
                  <a:lnTo>
                    <a:pt x="1916353" y="1330148"/>
                  </a:lnTo>
                  <a:lnTo>
                    <a:pt x="1857561" y="1330021"/>
                  </a:lnTo>
                  <a:lnTo>
                    <a:pt x="1794052" y="1330791"/>
                  </a:lnTo>
                  <a:lnTo>
                    <a:pt x="1728667" y="1331869"/>
                  </a:lnTo>
                  <a:lnTo>
                    <a:pt x="1664925" y="1332547"/>
                  </a:lnTo>
                  <a:lnTo>
                    <a:pt x="1603038" y="1332888"/>
                  </a:lnTo>
                  <a:lnTo>
                    <a:pt x="1543215" y="1332951"/>
                  </a:lnTo>
                  <a:lnTo>
                    <a:pt x="1485666" y="1332798"/>
                  </a:lnTo>
                  <a:lnTo>
                    <a:pt x="1430602" y="1332490"/>
                  </a:lnTo>
                  <a:lnTo>
                    <a:pt x="1378233" y="1332087"/>
                  </a:lnTo>
                  <a:lnTo>
                    <a:pt x="1328770" y="1331651"/>
                  </a:lnTo>
                  <a:lnTo>
                    <a:pt x="1282422" y="1331242"/>
                  </a:lnTo>
                  <a:lnTo>
                    <a:pt x="1239399" y="1330922"/>
                  </a:lnTo>
                  <a:lnTo>
                    <a:pt x="1199913" y="1330752"/>
                  </a:lnTo>
                  <a:lnTo>
                    <a:pt x="1164172" y="1330791"/>
                  </a:lnTo>
                  <a:lnTo>
                    <a:pt x="1126423" y="1330684"/>
                  </a:lnTo>
                  <a:lnTo>
                    <a:pt x="1081705" y="1330122"/>
                  </a:lnTo>
                  <a:lnTo>
                    <a:pt x="1031416" y="1329247"/>
                  </a:lnTo>
                  <a:lnTo>
                    <a:pt x="976952" y="1328202"/>
                  </a:lnTo>
                  <a:lnTo>
                    <a:pt x="919709" y="1327129"/>
                  </a:lnTo>
                  <a:lnTo>
                    <a:pt x="861085" y="1326171"/>
                  </a:lnTo>
                  <a:lnTo>
                    <a:pt x="802474" y="1325469"/>
                  </a:lnTo>
                  <a:lnTo>
                    <a:pt x="745275" y="1325167"/>
                  </a:lnTo>
                  <a:lnTo>
                    <a:pt x="690883" y="1325405"/>
                  </a:lnTo>
                  <a:lnTo>
                    <a:pt x="640694" y="1326327"/>
                  </a:lnTo>
                  <a:lnTo>
                    <a:pt x="596106" y="1328075"/>
                  </a:lnTo>
                  <a:lnTo>
                    <a:pt x="558515" y="1330791"/>
                  </a:lnTo>
                  <a:lnTo>
                    <a:pt x="521035" y="1333270"/>
                  </a:lnTo>
                  <a:lnTo>
                    <a:pt x="481776" y="1333913"/>
                  </a:lnTo>
                  <a:lnTo>
                    <a:pt x="440452" y="1333166"/>
                  </a:lnTo>
                  <a:lnTo>
                    <a:pt x="396779" y="1331478"/>
                  </a:lnTo>
                  <a:lnTo>
                    <a:pt x="350470" y="1329293"/>
                  </a:lnTo>
                  <a:lnTo>
                    <a:pt x="301241" y="1327060"/>
                  </a:lnTo>
                  <a:lnTo>
                    <a:pt x="248806" y="1325224"/>
                  </a:lnTo>
                  <a:lnTo>
                    <a:pt x="192881" y="1324233"/>
                  </a:lnTo>
                  <a:lnTo>
                    <a:pt x="133180" y="1324532"/>
                  </a:lnTo>
                  <a:lnTo>
                    <a:pt x="69419" y="1326569"/>
                  </a:lnTo>
                  <a:lnTo>
                    <a:pt x="1311" y="1330791"/>
                  </a:lnTo>
                  <a:lnTo>
                    <a:pt x="1099" y="1274630"/>
                  </a:lnTo>
                  <a:lnTo>
                    <a:pt x="1311" y="1220752"/>
                  </a:lnTo>
                  <a:lnTo>
                    <a:pt x="1831" y="1168702"/>
                  </a:lnTo>
                  <a:lnTo>
                    <a:pt x="2543" y="1118027"/>
                  </a:lnTo>
                  <a:lnTo>
                    <a:pt x="3333" y="1068275"/>
                  </a:lnTo>
                  <a:lnTo>
                    <a:pt x="4085" y="1018992"/>
                  </a:lnTo>
                  <a:lnTo>
                    <a:pt x="4682" y="969726"/>
                  </a:lnTo>
                  <a:lnTo>
                    <a:pt x="5010" y="920023"/>
                  </a:lnTo>
                  <a:lnTo>
                    <a:pt x="4952" y="869429"/>
                  </a:lnTo>
                  <a:lnTo>
                    <a:pt x="4394" y="817493"/>
                  </a:lnTo>
                  <a:lnTo>
                    <a:pt x="3219" y="763761"/>
                  </a:lnTo>
                  <a:lnTo>
                    <a:pt x="1311" y="707779"/>
                  </a:lnTo>
                  <a:lnTo>
                    <a:pt x="36" y="659315"/>
                  </a:lnTo>
                  <a:lnTo>
                    <a:pt x="0" y="611864"/>
                  </a:lnTo>
                  <a:lnTo>
                    <a:pt x="941" y="565109"/>
                  </a:lnTo>
                  <a:lnTo>
                    <a:pt x="2600" y="518728"/>
                  </a:lnTo>
                  <a:lnTo>
                    <a:pt x="4717" y="472402"/>
                  </a:lnTo>
                  <a:lnTo>
                    <a:pt x="7029" y="425812"/>
                  </a:lnTo>
                  <a:lnTo>
                    <a:pt x="9277" y="378639"/>
                  </a:lnTo>
                  <a:lnTo>
                    <a:pt x="11200" y="330561"/>
                  </a:lnTo>
                  <a:lnTo>
                    <a:pt x="12537" y="281261"/>
                  </a:lnTo>
                  <a:lnTo>
                    <a:pt x="13027" y="230418"/>
                  </a:lnTo>
                  <a:lnTo>
                    <a:pt x="12410" y="177714"/>
                  </a:lnTo>
                  <a:lnTo>
                    <a:pt x="10426" y="122827"/>
                  </a:lnTo>
                  <a:lnTo>
                    <a:pt x="6813" y="65439"/>
                  </a:lnTo>
                  <a:lnTo>
                    <a:pt x="1311" y="5230"/>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3" name="object 23"/>
          <p:cNvSpPr txBox="1"/>
          <p:nvPr/>
        </p:nvSpPr>
        <p:spPr>
          <a:xfrm>
            <a:off x="7848600" y="2160905"/>
            <a:ext cx="2516505" cy="1093470"/>
          </a:xfrm>
          <a:prstGeom prst="rect">
            <a:avLst/>
          </a:prstGeom>
        </p:spPr>
        <p:txBody>
          <a:bodyPr vert="horz" wrap="square" lIns="0" tIns="182880" rIns="0" bIns="0" rtlCol="0">
            <a:spAutoFit/>
          </a:bodyPr>
          <a:lstStyle/>
          <a:p>
            <a:pPr algn="ctr">
              <a:lnSpc>
                <a:spcPct val="100000"/>
              </a:lnSpc>
              <a:spcBef>
                <a:spcPts val="1440"/>
              </a:spcBef>
            </a:pPr>
            <a:r>
              <a:rPr sz="2400" b="1" dirty="0">
                <a:latin typeface="Times New Roman" panose="02020603050405020304" charset="0"/>
                <a:ea typeface="Times New Roman" panose="02020603050405020304" charset="0"/>
                <a:cs typeface="Times New Roman" panose="02020603050405020304" charset="0"/>
              </a:rPr>
              <a:t>Extension</a:t>
            </a:r>
            <a:r>
              <a:rPr sz="2400" b="1" spc="-110" dirty="0">
                <a:latin typeface="Times New Roman" panose="02020603050405020304" charset="0"/>
                <a:ea typeface="Times New Roman" panose="02020603050405020304" charset="0"/>
                <a:cs typeface="Times New Roman" panose="02020603050405020304" charset="0"/>
              </a:rPr>
              <a:t> </a:t>
            </a:r>
            <a:r>
              <a:rPr sz="2400" b="1" spc="-10" dirty="0">
                <a:latin typeface="Times New Roman" panose="02020603050405020304" charset="0"/>
                <a:ea typeface="Times New Roman" panose="02020603050405020304" charset="0"/>
                <a:cs typeface="Times New Roman" panose="02020603050405020304" charset="0"/>
              </a:rPr>
              <a:t>Storage</a:t>
            </a:r>
            <a:endParaRPr sz="2400">
              <a:latin typeface="Times New Roman" panose="02020603050405020304" charset="0"/>
              <a:ea typeface="Times New Roman" panose="02020603050405020304" charset="0"/>
              <a:cs typeface="Times New Roman" panose="02020603050405020304" charset="0"/>
            </a:endParaRPr>
          </a:p>
          <a:p>
            <a:pPr marR="33020" algn="ctr">
              <a:lnSpc>
                <a:spcPct val="100000"/>
              </a:lnSpc>
              <a:spcBef>
                <a:spcPts val="1345"/>
              </a:spcBef>
            </a:pPr>
            <a:r>
              <a:rPr sz="2400" dirty="0">
                <a:latin typeface="Times New Roman" panose="02020603050405020304" charset="0"/>
                <a:ea typeface="Times New Roman" panose="02020603050405020304" charset="0"/>
                <a:cs typeface="Times New Roman" panose="02020603050405020304" charset="0"/>
              </a:rPr>
              <a:t>Encryption</a:t>
            </a:r>
            <a:r>
              <a:rPr sz="2400" spc="-100" dirty="0">
                <a:latin typeface="Times New Roman" panose="02020603050405020304" charset="0"/>
                <a:ea typeface="Times New Roman" panose="02020603050405020304" charset="0"/>
                <a:cs typeface="Times New Roman" panose="02020603050405020304" charset="0"/>
              </a:rPr>
              <a:t> </a:t>
            </a:r>
            <a:r>
              <a:rPr sz="2400" spc="-25" dirty="0">
                <a:latin typeface="Times New Roman" panose="02020603050405020304" charset="0"/>
                <a:ea typeface="Times New Roman" panose="02020603050405020304" charset="0"/>
                <a:cs typeface="Times New Roman" panose="02020603050405020304" charset="0"/>
              </a:rPr>
              <a:t>Key</a:t>
            </a:r>
            <a:endParaRPr sz="2400">
              <a:latin typeface="Times New Roman" panose="02020603050405020304" charset="0"/>
              <a:ea typeface="Times New Roman" panose="02020603050405020304" charset="0"/>
              <a:cs typeface="Times New Roman" panose="02020603050405020304" charset="0"/>
            </a:endParaRPr>
          </a:p>
        </p:txBody>
      </p:sp>
      <p:grpSp>
        <p:nvGrpSpPr>
          <p:cNvPr id="24" name="object 24"/>
          <p:cNvGrpSpPr/>
          <p:nvPr/>
        </p:nvGrpSpPr>
        <p:grpSpPr>
          <a:xfrm>
            <a:off x="1192829" y="2082812"/>
            <a:ext cx="6425565" cy="2994660"/>
            <a:chOff x="1192829" y="2082812"/>
            <a:chExt cx="6425565" cy="2994660"/>
          </a:xfrm>
        </p:grpSpPr>
        <p:sp>
          <p:nvSpPr>
            <p:cNvPr id="25" name="object 25"/>
            <p:cNvSpPr/>
            <p:nvPr/>
          </p:nvSpPr>
          <p:spPr>
            <a:xfrm>
              <a:off x="6788022" y="3579622"/>
              <a:ext cx="823594" cy="795655"/>
            </a:xfrm>
            <a:custGeom>
              <a:avLst/>
              <a:gdLst/>
              <a:ahLst/>
              <a:cxnLst/>
              <a:rect l="l" t="t" r="r" b="b"/>
              <a:pathLst>
                <a:path w="823595" h="795654">
                  <a:moveTo>
                    <a:pt x="553681" y="0"/>
                  </a:moveTo>
                  <a:lnTo>
                    <a:pt x="411772" y="213588"/>
                  </a:lnTo>
                  <a:lnTo>
                    <a:pt x="318439" y="84518"/>
                  </a:lnTo>
                  <a:lnTo>
                    <a:pt x="278777" y="232740"/>
                  </a:lnTo>
                  <a:lnTo>
                    <a:pt x="14109" y="84518"/>
                  </a:lnTo>
                  <a:lnTo>
                    <a:pt x="176415" y="280504"/>
                  </a:lnTo>
                  <a:lnTo>
                    <a:pt x="0" y="317258"/>
                  </a:lnTo>
                  <a:lnTo>
                    <a:pt x="141909" y="433641"/>
                  </a:lnTo>
                  <a:lnTo>
                    <a:pt x="5143" y="537197"/>
                  </a:lnTo>
                  <a:lnTo>
                    <a:pt x="216065" y="513257"/>
                  </a:lnTo>
                  <a:lnTo>
                    <a:pt x="181559" y="648779"/>
                  </a:lnTo>
                  <a:lnTo>
                    <a:pt x="294144" y="575487"/>
                  </a:lnTo>
                  <a:lnTo>
                    <a:pt x="323507" y="795464"/>
                  </a:lnTo>
                  <a:lnTo>
                    <a:pt x="401548" y="550011"/>
                  </a:lnTo>
                  <a:lnTo>
                    <a:pt x="505066" y="726859"/>
                  </a:lnTo>
                  <a:lnTo>
                    <a:pt x="534543" y="532409"/>
                  </a:lnTo>
                  <a:lnTo>
                    <a:pt x="691807" y="666381"/>
                  </a:lnTo>
                  <a:lnTo>
                    <a:pt x="641934" y="476618"/>
                  </a:lnTo>
                  <a:lnTo>
                    <a:pt x="823531" y="489432"/>
                  </a:lnTo>
                  <a:lnTo>
                    <a:pt x="671296" y="385762"/>
                  </a:lnTo>
                  <a:lnTo>
                    <a:pt x="804354" y="299656"/>
                  </a:lnTo>
                  <a:lnTo>
                    <a:pt x="636790" y="269392"/>
                  </a:lnTo>
                  <a:lnTo>
                    <a:pt x="700773" y="164134"/>
                  </a:lnTo>
                  <a:lnTo>
                    <a:pt x="539686" y="196100"/>
                  </a:lnTo>
                  <a:lnTo>
                    <a:pt x="553681" y="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6788022" y="3579622"/>
              <a:ext cx="823594" cy="795655"/>
            </a:xfrm>
            <a:custGeom>
              <a:avLst/>
              <a:gdLst/>
              <a:ahLst/>
              <a:cxnLst/>
              <a:rect l="l" t="t" r="r" b="b"/>
              <a:pathLst>
                <a:path w="823595" h="795654">
                  <a:moveTo>
                    <a:pt x="411768" y="213597"/>
                  </a:moveTo>
                  <a:lnTo>
                    <a:pt x="553676" y="0"/>
                  </a:lnTo>
                  <a:lnTo>
                    <a:pt x="539683" y="196104"/>
                  </a:lnTo>
                  <a:lnTo>
                    <a:pt x="700768" y="164138"/>
                  </a:lnTo>
                  <a:lnTo>
                    <a:pt x="636792" y="269390"/>
                  </a:lnTo>
                  <a:lnTo>
                    <a:pt x="804358" y="299662"/>
                  </a:lnTo>
                  <a:lnTo>
                    <a:pt x="671296" y="385764"/>
                  </a:lnTo>
                  <a:lnTo>
                    <a:pt x="823536" y="489432"/>
                  </a:lnTo>
                  <a:lnTo>
                    <a:pt x="641939" y="476616"/>
                  </a:lnTo>
                  <a:lnTo>
                    <a:pt x="691808" y="666386"/>
                  </a:lnTo>
                  <a:lnTo>
                    <a:pt x="534536" y="532409"/>
                  </a:lnTo>
                  <a:lnTo>
                    <a:pt x="505064" y="726856"/>
                  </a:lnTo>
                  <a:lnTo>
                    <a:pt x="401550" y="550012"/>
                  </a:lnTo>
                  <a:lnTo>
                    <a:pt x="323505" y="795465"/>
                  </a:lnTo>
                  <a:lnTo>
                    <a:pt x="294147" y="575497"/>
                  </a:lnTo>
                  <a:lnTo>
                    <a:pt x="181559" y="648783"/>
                  </a:lnTo>
                  <a:lnTo>
                    <a:pt x="216064" y="513259"/>
                  </a:lnTo>
                  <a:lnTo>
                    <a:pt x="5147" y="537197"/>
                  </a:lnTo>
                  <a:lnTo>
                    <a:pt x="141908" y="433639"/>
                  </a:lnTo>
                  <a:lnTo>
                    <a:pt x="0" y="317265"/>
                  </a:lnTo>
                  <a:lnTo>
                    <a:pt x="176412" y="280512"/>
                  </a:lnTo>
                  <a:lnTo>
                    <a:pt x="14106" y="84518"/>
                  </a:lnTo>
                  <a:lnTo>
                    <a:pt x="278782" y="232747"/>
                  </a:lnTo>
                  <a:lnTo>
                    <a:pt x="318434" y="84518"/>
                  </a:lnTo>
                  <a:lnTo>
                    <a:pt x="411768" y="213597"/>
                  </a:lnTo>
                  <a:close/>
                </a:path>
              </a:pathLst>
            </a:custGeom>
            <a:ln w="12700">
              <a:solidFill>
                <a:srgbClr val="5D1E0A"/>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1211879" y="2101862"/>
              <a:ext cx="3172460" cy="2956560"/>
            </a:xfrm>
            <a:custGeom>
              <a:avLst/>
              <a:gdLst/>
              <a:ahLst/>
              <a:cxnLst/>
              <a:rect l="l" t="t" r="r" b="b"/>
              <a:pathLst>
                <a:path w="3172460" h="2956560">
                  <a:moveTo>
                    <a:pt x="13945" y="17246"/>
                  </a:moveTo>
                  <a:lnTo>
                    <a:pt x="82894" y="17460"/>
                  </a:lnTo>
                  <a:lnTo>
                    <a:pt x="145205" y="18054"/>
                  </a:lnTo>
                  <a:lnTo>
                    <a:pt x="201785" y="18925"/>
                  </a:lnTo>
                  <a:lnTo>
                    <a:pt x="253544" y="19968"/>
                  </a:lnTo>
                  <a:lnTo>
                    <a:pt x="301392" y="21083"/>
                  </a:lnTo>
                  <a:lnTo>
                    <a:pt x="346238" y="22164"/>
                  </a:lnTo>
                  <a:lnTo>
                    <a:pt x="388990" y="23109"/>
                  </a:lnTo>
                  <a:lnTo>
                    <a:pt x="430560" y="23815"/>
                  </a:lnTo>
                  <a:lnTo>
                    <a:pt x="471854" y="24178"/>
                  </a:lnTo>
                  <a:lnTo>
                    <a:pt x="513784" y="24096"/>
                  </a:lnTo>
                  <a:lnTo>
                    <a:pt x="557258" y="23465"/>
                  </a:lnTo>
                  <a:lnTo>
                    <a:pt x="603185" y="22182"/>
                  </a:lnTo>
                  <a:lnTo>
                    <a:pt x="652476" y="20143"/>
                  </a:lnTo>
                  <a:lnTo>
                    <a:pt x="706038" y="17246"/>
                  </a:lnTo>
                  <a:lnTo>
                    <a:pt x="769508" y="13392"/>
                  </a:lnTo>
                  <a:lnTo>
                    <a:pt x="829455" y="9763"/>
                  </a:lnTo>
                  <a:lnTo>
                    <a:pt x="886190" y="6504"/>
                  </a:lnTo>
                  <a:lnTo>
                    <a:pt x="940027" y="3755"/>
                  </a:lnTo>
                  <a:lnTo>
                    <a:pt x="991275" y="1660"/>
                  </a:lnTo>
                  <a:lnTo>
                    <a:pt x="1040248" y="361"/>
                  </a:lnTo>
                  <a:lnTo>
                    <a:pt x="1087257" y="0"/>
                  </a:lnTo>
                  <a:lnTo>
                    <a:pt x="1132614" y="719"/>
                  </a:lnTo>
                  <a:lnTo>
                    <a:pt x="1176630" y="2661"/>
                  </a:lnTo>
                  <a:lnTo>
                    <a:pt x="1219618" y="5968"/>
                  </a:lnTo>
                  <a:lnTo>
                    <a:pt x="1261889" y="10782"/>
                  </a:lnTo>
                  <a:lnTo>
                    <a:pt x="1303755" y="17246"/>
                  </a:lnTo>
                  <a:lnTo>
                    <a:pt x="1349107" y="23626"/>
                  </a:lnTo>
                  <a:lnTo>
                    <a:pt x="1394228" y="27117"/>
                  </a:lnTo>
                  <a:lnTo>
                    <a:pt x="1439414" y="28257"/>
                  </a:lnTo>
                  <a:lnTo>
                    <a:pt x="1484958" y="27583"/>
                  </a:lnTo>
                  <a:lnTo>
                    <a:pt x="1531156" y="25633"/>
                  </a:lnTo>
                  <a:lnTo>
                    <a:pt x="1578302" y="22945"/>
                  </a:lnTo>
                  <a:lnTo>
                    <a:pt x="1626690" y="20056"/>
                  </a:lnTo>
                  <a:lnTo>
                    <a:pt x="1676615" y="17504"/>
                  </a:lnTo>
                  <a:lnTo>
                    <a:pt x="1728371" y="15827"/>
                  </a:lnTo>
                  <a:lnTo>
                    <a:pt x="1782253" y="15562"/>
                  </a:lnTo>
                  <a:lnTo>
                    <a:pt x="1838556" y="17246"/>
                  </a:lnTo>
                  <a:lnTo>
                    <a:pt x="1890302" y="19104"/>
                  </a:lnTo>
                  <a:lnTo>
                    <a:pt x="1940216" y="19664"/>
                  </a:lnTo>
                  <a:lnTo>
                    <a:pt x="1988742" y="19214"/>
                  </a:lnTo>
                  <a:lnTo>
                    <a:pt x="2036325" y="18044"/>
                  </a:lnTo>
                  <a:lnTo>
                    <a:pt x="2083407" y="16439"/>
                  </a:lnTo>
                  <a:lnTo>
                    <a:pt x="2130433" y="14689"/>
                  </a:lnTo>
                  <a:lnTo>
                    <a:pt x="2177848" y="13081"/>
                  </a:lnTo>
                  <a:lnTo>
                    <a:pt x="2226094" y="11902"/>
                  </a:lnTo>
                  <a:lnTo>
                    <a:pt x="2275616" y="11442"/>
                  </a:lnTo>
                  <a:lnTo>
                    <a:pt x="2326857" y="11987"/>
                  </a:lnTo>
                  <a:lnTo>
                    <a:pt x="2380263" y="13826"/>
                  </a:lnTo>
                  <a:lnTo>
                    <a:pt x="2436276" y="17246"/>
                  </a:lnTo>
                  <a:lnTo>
                    <a:pt x="2486825" y="20127"/>
                  </a:lnTo>
                  <a:lnTo>
                    <a:pt x="2539619" y="21554"/>
                  </a:lnTo>
                  <a:lnTo>
                    <a:pt x="2594141" y="21781"/>
                  </a:lnTo>
                  <a:lnTo>
                    <a:pt x="2649872" y="21058"/>
                  </a:lnTo>
                  <a:lnTo>
                    <a:pt x="2706296" y="19641"/>
                  </a:lnTo>
                  <a:lnTo>
                    <a:pt x="2762894" y="17780"/>
                  </a:lnTo>
                  <a:lnTo>
                    <a:pt x="2819149" y="15728"/>
                  </a:lnTo>
                  <a:lnTo>
                    <a:pt x="2874542" y="13738"/>
                  </a:lnTo>
                  <a:lnTo>
                    <a:pt x="2928557" y="12063"/>
                  </a:lnTo>
                  <a:lnTo>
                    <a:pt x="2980675" y="10955"/>
                  </a:lnTo>
                  <a:lnTo>
                    <a:pt x="3030379" y="10667"/>
                  </a:lnTo>
                  <a:lnTo>
                    <a:pt x="3077150" y="11451"/>
                  </a:lnTo>
                  <a:lnTo>
                    <a:pt x="3120472" y="13560"/>
                  </a:lnTo>
                  <a:lnTo>
                    <a:pt x="3159826" y="17246"/>
                  </a:lnTo>
                  <a:lnTo>
                    <a:pt x="3164544" y="78062"/>
                  </a:lnTo>
                  <a:lnTo>
                    <a:pt x="3166863" y="130923"/>
                  </a:lnTo>
                  <a:lnTo>
                    <a:pt x="3167267" y="177614"/>
                  </a:lnTo>
                  <a:lnTo>
                    <a:pt x="3166243" y="219919"/>
                  </a:lnTo>
                  <a:lnTo>
                    <a:pt x="3164275" y="259625"/>
                  </a:lnTo>
                  <a:lnTo>
                    <a:pt x="3161849" y="298515"/>
                  </a:lnTo>
                  <a:lnTo>
                    <a:pt x="3159450" y="338376"/>
                  </a:lnTo>
                  <a:lnTo>
                    <a:pt x="3157563" y="380991"/>
                  </a:lnTo>
                  <a:lnTo>
                    <a:pt x="3156673" y="428147"/>
                  </a:lnTo>
                  <a:lnTo>
                    <a:pt x="3157266" y="481628"/>
                  </a:lnTo>
                  <a:lnTo>
                    <a:pt x="3159826" y="543220"/>
                  </a:lnTo>
                  <a:lnTo>
                    <a:pt x="3163002" y="611212"/>
                  </a:lnTo>
                  <a:lnTo>
                    <a:pt x="3164593" y="670595"/>
                  </a:lnTo>
                  <a:lnTo>
                    <a:pt x="3164929" y="723070"/>
                  </a:lnTo>
                  <a:lnTo>
                    <a:pt x="3164341" y="770339"/>
                  </a:lnTo>
                  <a:lnTo>
                    <a:pt x="3163156" y="814105"/>
                  </a:lnTo>
                  <a:lnTo>
                    <a:pt x="3161706" y="856071"/>
                  </a:lnTo>
                  <a:lnTo>
                    <a:pt x="3160318" y="897938"/>
                  </a:lnTo>
                  <a:lnTo>
                    <a:pt x="3159322" y="941410"/>
                  </a:lnTo>
                  <a:lnTo>
                    <a:pt x="3159049" y="988189"/>
                  </a:lnTo>
                  <a:lnTo>
                    <a:pt x="3159826" y="1039977"/>
                  </a:lnTo>
                  <a:lnTo>
                    <a:pt x="3161455" y="1090171"/>
                  </a:lnTo>
                  <a:lnTo>
                    <a:pt x="3163591" y="1140905"/>
                  </a:lnTo>
                  <a:lnTo>
                    <a:pt x="3165958" y="1192017"/>
                  </a:lnTo>
                  <a:lnTo>
                    <a:pt x="3168277" y="1243345"/>
                  </a:lnTo>
                  <a:lnTo>
                    <a:pt x="3170270" y="1294730"/>
                  </a:lnTo>
                  <a:lnTo>
                    <a:pt x="3171660" y="1346008"/>
                  </a:lnTo>
                  <a:lnTo>
                    <a:pt x="3172168" y="1397019"/>
                  </a:lnTo>
                  <a:lnTo>
                    <a:pt x="3171516" y="1447602"/>
                  </a:lnTo>
                  <a:lnTo>
                    <a:pt x="3169428" y="1497595"/>
                  </a:lnTo>
                  <a:lnTo>
                    <a:pt x="3165624" y="1546837"/>
                  </a:lnTo>
                  <a:lnTo>
                    <a:pt x="3159826" y="1595167"/>
                  </a:lnTo>
                  <a:lnTo>
                    <a:pt x="3154667" y="1642382"/>
                  </a:lnTo>
                  <a:lnTo>
                    <a:pt x="3152520" y="1688724"/>
                  </a:lnTo>
                  <a:lnTo>
                    <a:pt x="3152726" y="1734703"/>
                  </a:lnTo>
                  <a:lnTo>
                    <a:pt x="3154624" y="1780824"/>
                  </a:lnTo>
                  <a:lnTo>
                    <a:pt x="3157554" y="1827598"/>
                  </a:lnTo>
                  <a:lnTo>
                    <a:pt x="3160856" y="1875530"/>
                  </a:lnTo>
                  <a:lnTo>
                    <a:pt x="3163869" y="1925130"/>
                  </a:lnTo>
                  <a:lnTo>
                    <a:pt x="3165933" y="1976905"/>
                  </a:lnTo>
                  <a:lnTo>
                    <a:pt x="3166388" y="2031362"/>
                  </a:lnTo>
                  <a:lnTo>
                    <a:pt x="3164572" y="2089011"/>
                  </a:lnTo>
                  <a:lnTo>
                    <a:pt x="3159826" y="2150357"/>
                  </a:lnTo>
                  <a:lnTo>
                    <a:pt x="3155832" y="2195099"/>
                  </a:lnTo>
                  <a:lnTo>
                    <a:pt x="3152650" y="2241979"/>
                  </a:lnTo>
                  <a:lnTo>
                    <a:pt x="3150222" y="2290669"/>
                  </a:lnTo>
                  <a:lnTo>
                    <a:pt x="3148486" y="2340841"/>
                  </a:lnTo>
                  <a:lnTo>
                    <a:pt x="3147384" y="2392169"/>
                  </a:lnTo>
                  <a:lnTo>
                    <a:pt x="3146854" y="2444324"/>
                  </a:lnTo>
                  <a:lnTo>
                    <a:pt x="3146836" y="2496979"/>
                  </a:lnTo>
                  <a:lnTo>
                    <a:pt x="3147271" y="2549806"/>
                  </a:lnTo>
                  <a:lnTo>
                    <a:pt x="3148099" y="2602478"/>
                  </a:lnTo>
                  <a:lnTo>
                    <a:pt x="3149258" y="2654668"/>
                  </a:lnTo>
                  <a:lnTo>
                    <a:pt x="3150690" y="2706046"/>
                  </a:lnTo>
                  <a:lnTo>
                    <a:pt x="3152334" y="2756287"/>
                  </a:lnTo>
                  <a:lnTo>
                    <a:pt x="3154130" y="2805062"/>
                  </a:lnTo>
                  <a:lnTo>
                    <a:pt x="3156017" y="2852044"/>
                  </a:lnTo>
                  <a:lnTo>
                    <a:pt x="3157936" y="2896905"/>
                  </a:lnTo>
                  <a:lnTo>
                    <a:pt x="3159826" y="2939318"/>
                  </a:lnTo>
                  <a:lnTo>
                    <a:pt x="3091193" y="2944384"/>
                  </a:lnTo>
                  <a:lnTo>
                    <a:pt x="3028412" y="2947054"/>
                  </a:lnTo>
                  <a:lnTo>
                    <a:pt x="2970676" y="2947789"/>
                  </a:lnTo>
                  <a:lnTo>
                    <a:pt x="2917178" y="2947050"/>
                  </a:lnTo>
                  <a:lnTo>
                    <a:pt x="2867110" y="2945297"/>
                  </a:lnTo>
                  <a:lnTo>
                    <a:pt x="2819667" y="2942993"/>
                  </a:lnTo>
                  <a:lnTo>
                    <a:pt x="2774041" y="2940597"/>
                  </a:lnTo>
                  <a:lnTo>
                    <a:pt x="2729425" y="2938571"/>
                  </a:lnTo>
                  <a:lnTo>
                    <a:pt x="2685012" y="2937375"/>
                  </a:lnTo>
                  <a:lnTo>
                    <a:pt x="2639994" y="2937470"/>
                  </a:lnTo>
                  <a:lnTo>
                    <a:pt x="2593566" y="2939318"/>
                  </a:lnTo>
                  <a:lnTo>
                    <a:pt x="2543897" y="2941060"/>
                  </a:lnTo>
                  <a:lnTo>
                    <a:pt x="2490455" y="2940883"/>
                  </a:lnTo>
                  <a:lnTo>
                    <a:pt x="2434376" y="2939309"/>
                  </a:lnTo>
                  <a:lnTo>
                    <a:pt x="2376798" y="2936862"/>
                  </a:lnTo>
                  <a:lnTo>
                    <a:pt x="2318858" y="2934067"/>
                  </a:lnTo>
                  <a:lnTo>
                    <a:pt x="2261693" y="2931448"/>
                  </a:lnTo>
                  <a:lnTo>
                    <a:pt x="2206441" y="2929528"/>
                  </a:lnTo>
                  <a:lnTo>
                    <a:pt x="2154239" y="2928831"/>
                  </a:lnTo>
                  <a:lnTo>
                    <a:pt x="2106224" y="2929881"/>
                  </a:lnTo>
                  <a:lnTo>
                    <a:pt x="2063534" y="2933202"/>
                  </a:lnTo>
                  <a:lnTo>
                    <a:pt x="2027306" y="2939318"/>
                  </a:lnTo>
                  <a:lnTo>
                    <a:pt x="1999875" y="2944746"/>
                  </a:lnTo>
                  <a:lnTo>
                    <a:pt x="1968867" y="2949005"/>
                  </a:lnTo>
                  <a:lnTo>
                    <a:pt x="1934329" y="2952178"/>
                  </a:lnTo>
                  <a:lnTo>
                    <a:pt x="1896311" y="2954349"/>
                  </a:lnTo>
                  <a:lnTo>
                    <a:pt x="1854859" y="2955601"/>
                  </a:lnTo>
                  <a:lnTo>
                    <a:pt x="1810022" y="2956018"/>
                  </a:lnTo>
                  <a:lnTo>
                    <a:pt x="1761848" y="2955683"/>
                  </a:lnTo>
                  <a:lnTo>
                    <a:pt x="1710385" y="2954680"/>
                  </a:lnTo>
                  <a:lnTo>
                    <a:pt x="1655680" y="2953093"/>
                  </a:lnTo>
                  <a:lnTo>
                    <a:pt x="1597782" y="2951006"/>
                  </a:lnTo>
                  <a:lnTo>
                    <a:pt x="1536738" y="2948501"/>
                  </a:lnTo>
                  <a:lnTo>
                    <a:pt x="1472597" y="2945662"/>
                  </a:lnTo>
                  <a:lnTo>
                    <a:pt x="1405407" y="2942573"/>
                  </a:lnTo>
                  <a:lnTo>
                    <a:pt x="1335215" y="2939318"/>
                  </a:lnTo>
                  <a:lnTo>
                    <a:pt x="1257904" y="2935893"/>
                  </a:lnTo>
                  <a:lnTo>
                    <a:pt x="1191866" y="2933303"/>
                  </a:lnTo>
                  <a:lnTo>
                    <a:pt x="1135079" y="2931482"/>
                  </a:lnTo>
                  <a:lnTo>
                    <a:pt x="1085515" y="2930369"/>
                  </a:lnTo>
                  <a:lnTo>
                    <a:pt x="1041150" y="2929900"/>
                  </a:lnTo>
                  <a:lnTo>
                    <a:pt x="999959" y="2930010"/>
                  </a:lnTo>
                  <a:lnTo>
                    <a:pt x="959916" y="2930638"/>
                  </a:lnTo>
                  <a:lnTo>
                    <a:pt x="918996" y="2931720"/>
                  </a:lnTo>
                  <a:lnTo>
                    <a:pt x="875173" y="2933192"/>
                  </a:lnTo>
                  <a:lnTo>
                    <a:pt x="826423" y="2934992"/>
                  </a:lnTo>
                  <a:lnTo>
                    <a:pt x="770720" y="2937055"/>
                  </a:lnTo>
                  <a:lnTo>
                    <a:pt x="706038" y="2939318"/>
                  </a:lnTo>
                  <a:lnTo>
                    <a:pt x="646443" y="2940850"/>
                  </a:lnTo>
                  <a:lnTo>
                    <a:pt x="587539" y="2941535"/>
                  </a:lnTo>
                  <a:lnTo>
                    <a:pt x="529543" y="2941523"/>
                  </a:lnTo>
                  <a:lnTo>
                    <a:pt x="472675" y="2940970"/>
                  </a:lnTo>
                  <a:lnTo>
                    <a:pt x="417151" y="2940028"/>
                  </a:lnTo>
                  <a:lnTo>
                    <a:pt x="363191" y="2938850"/>
                  </a:lnTo>
                  <a:lnTo>
                    <a:pt x="311012" y="2937589"/>
                  </a:lnTo>
                  <a:lnTo>
                    <a:pt x="260832" y="2936399"/>
                  </a:lnTo>
                  <a:lnTo>
                    <a:pt x="212869" y="2935433"/>
                  </a:lnTo>
                  <a:lnTo>
                    <a:pt x="167341" y="2934843"/>
                  </a:lnTo>
                  <a:lnTo>
                    <a:pt x="124467" y="2934784"/>
                  </a:lnTo>
                  <a:lnTo>
                    <a:pt x="84464" y="2935408"/>
                  </a:lnTo>
                  <a:lnTo>
                    <a:pt x="47551" y="2936868"/>
                  </a:lnTo>
                  <a:lnTo>
                    <a:pt x="13945" y="2939318"/>
                  </a:lnTo>
                  <a:lnTo>
                    <a:pt x="11022" y="2893564"/>
                  </a:lnTo>
                  <a:lnTo>
                    <a:pt x="9844" y="2843867"/>
                  </a:lnTo>
                  <a:lnTo>
                    <a:pt x="10047" y="2791114"/>
                  </a:lnTo>
                  <a:lnTo>
                    <a:pt x="11266" y="2736197"/>
                  </a:lnTo>
                  <a:lnTo>
                    <a:pt x="13138" y="2680005"/>
                  </a:lnTo>
                  <a:lnTo>
                    <a:pt x="15298" y="2623428"/>
                  </a:lnTo>
                  <a:lnTo>
                    <a:pt x="17384" y="2567354"/>
                  </a:lnTo>
                  <a:lnTo>
                    <a:pt x="19030" y="2512675"/>
                  </a:lnTo>
                  <a:lnTo>
                    <a:pt x="19873" y="2460279"/>
                  </a:lnTo>
                  <a:lnTo>
                    <a:pt x="19549" y="2411056"/>
                  </a:lnTo>
                  <a:lnTo>
                    <a:pt x="17694" y="2365895"/>
                  </a:lnTo>
                  <a:lnTo>
                    <a:pt x="13945" y="2325688"/>
                  </a:lnTo>
                  <a:lnTo>
                    <a:pt x="9192" y="2283663"/>
                  </a:lnTo>
                  <a:lnTo>
                    <a:pt x="5437" y="2239396"/>
                  </a:lnTo>
                  <a:lnTo>
                    <a:pt x="2664" y="2193070"/>
                  </a:lnTo>
                  <a:lnTo>
                    <a:pt x="856" y="2144870"/>
                  </a:lnTo>
                  <a:lnTo>
                    <a:pt x="0" y="2094980"/>
                  </a:lnTo>
                  <a:lnTo>
                    <a:pt x="78" y="2043584"/>
                  </a:lnTo>
                  <a:lnTo>
                    <a:pt x="1075" y="1990868"/>
                  </a:lnTo>
                  <a:lnTo>
                    <a:pt x="2976" y="1937016"/>
                  </a:lnTo>
                  <a:lnTo>
                    <a:pt x="5765" y="1882212"/>
                  </a:lnTo>
                  <a:lnTo>
                    <a:pt x="9426" y="1826641"/>
                  </a:lnTo>
                  <a:lnTo>
                    <a:pt x="13945" y="1770487"/>
                  </a:lnTo>
                  <a:lnTo>
                    <a:pt x="17626" y="1721830"/>
                  </a:lnTo>
                  <a:lnTo>
                    <a:pt x="20365" y="1671545"/>
                  </a:lnTo>
                  <a:lnTo>
                    <a:pt x="22253" y="1620039"/>
                  </a:lnTo>
                  <a:lnTo>
                    <a:pt x="23378" y="1567721"/>
                  </a:lnTo>
                  <a:lnTo>
                    <a:pt x="23831" y="1514998"/>
                  </a:lnTo>
                  <a:lnTo>
                    <a:pt x="23699" y="1462280"/>
                  </a:lnTo>
                  <a:lnTo>
                    <a:pt x="23074" y="1409973"/>
                  </a:lnTo>
                  <a:lnTo>
                    <a:pt x="22043" y="1358487"/>
                  </a:lnTo>
                  <a:lnTo>
                    <a:pt x="20697" y="1308228"/>
                  </a:lnTo>
                  <a:lnTo>
                    <a:pt x="19125" y="1259606"/>
                  </a:lnTo>
                  <a:lnTo>
                    <a:pt x="17415" y="1213028"/>
                  </a:lnTo>
                  <a:lnTo>
                    <a:pt x="15659" y="1168902"/>
                  </a:lnTo>
                  <a:lnTo>
                    <a:pt x="13945" y="1127637"/>
                  </a:lnTo>
                  <a:lnTo>
                    <a:pt x="12349" y="1084108"/>
                  </a:lnTo>
                  <a:lnTo>
                    <a:pt x="11146" y="1039556"/>
                  </a:lnTo>
                  <a:lnTo>
                    <a:pt x="10304" y="994005"/>
                  </a:lnTo>
                  <a:lnTo>
                    <a:pt x="9794" y="947481"/>
                  </a:lnTo>
                  <a:lnTo>
                    <a:pt x="9584" y="900008"/>
                  </a:lnTo>
                  <a:lnTo>
                    <a:pt x="9644" y="851611"/>
                  </a:lnTo>
                  <a:lnTo>
                    <a:pt x="9942" y="802314"/>
                  </a:lnTo>
                  <a:lnTo>
                    <a:pt x="10449" y="752144"/>
                  </a:lnTo>
                  <a:lnTo>
                    <a:pt x="11134" y="701125"/>
                  </a:lnTo>
                  <a:lnTo>
                    <a:pt x="11965" y="649281"/>
                  </a:lnTo>
                  <a:lnTo>
                    <a:pt x="12912" y="596637"/>
                  </a:lnTo>
                  <a:lnTo>
                    <a:pt x="13945" y="543220"/>
                  </a:lnTo>
                  <a:lnTo>
                    <a:pt x="15341" y="481664"/>
                  </a:lnTo>
                  <a:lnTo>
                    <a:pt x="16866" y="425308"/>
                  </a:lnTo>
                  <a:lnTo>
                    <a:pt x="18353" y="372948"/>
                  </a:lnTo>
                  <a:lnTo>
                    <a:pt x="19640" y="323381"/>
                  </a:lnTo>
                  <a:lnTo>
                    <a:pt x="20562" y="275403"/>
                  </a:lnTo>
                  <a:lnTo>
                    <a:pt x="20955" y="227812"/>
                  </a:lnTo>
                  <a:lnTo>
                    <a:pt x="20653" y="179404"/>
                  </a:lnTo>
                  <a:lnTo>
                    <a:pt x="19494" y="128975"/>
                  </a:lnTo>
                  <a:lnTo>
                    <a:pt x="17313" y="75324"/>
                  </a:lnTo>
                  <a:lnTo>
                    <a:pt x="13945" y="17246"/>
                  </a:lnTo>
                  <a:close/>
                </a:path>
              </a:pathLst>
            </a:custGeom>
            <a:ln w="38100">
              <a:solidFill>
                <a:srgbClr val="16374A"/>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8" name="object 28"/>
          <p:cNvSpPr txBox="1"/>
          <p:nvPr/>
        </p:nvSpPr>
        <p:spPr>
          <a:xfrm>
            <a:off x="1494561" y="2347466"/>
            <a:ext cx="621030" cy="882015"/>
          </a:xfrm>
          <a:prstGeom prst="rect">
            <a:avLst/>
          </a:prstGeom>
        </p:spPr>
        <p:txBody>
          <a:bodyPr vert="horz" wrap="square" lIns="0" tIns="12700" rIns="0" bIns="0" rtlCol="0">
            <a:spAutoFit/>
          </a:bodyPr>
          <a:lstStyle/>
          <a:p>
            <a:pPr marL="12700">
              <a:lnSpc>
                <a:spcPct val="100000"/>
              </a:lnSpc>
              <a:spcBef>
                <a:spcPts val="100"/>
              </a:spcBef>
            </a:pPr>
            <a:r>
              <a:rPr sz="2800" spc="-25" dirty="0">
                <a:latin typeface="Times New Roman" panose="02020603050405020304" charset="0"/>
                <a:ea typeface="Times New Roman" panose="02020603050405020304" charset="0"/>
                <a:cs typeface="Times New Roman" panose="02020603050405020304" charset="0"/>
              </a:rPr>
              <a:t>ID:</a:t>
            </a:r>
            <a:endParaRPr sz="2800">
              <a:latin typeface="Times New Roman" panose="02020603050405020304" charset="0"/>
              <a:ea typeface="Times New Roman" panose="02020603050405020304" charset="0"/>
              <a:cs typeface="Times New Roman" panose="02020603050405020304" charset="0"/>
            </a:endParaRPr>
          </a:p>
          <a:p>
            <a:pPr marL="12700">
              <a:lnSpc>
                <a:spcPct val="100000"/>
              </a:lnSpc>
              <a:spcBef>
                <a:spcPts val="25"/>
              </a:spcBef>
            </a:pPr>
            <a:r>
              <a:rPr sz="2800" spc="-25" dirty="0">
                <a:latin typeface="Times New Roman" panose="02020603050405020304" charset="0"/>
                <a:ea typeface="Times New Roman" panose="02020603050405020304" charset="0"/>
                <a:cs typeface="Times New Roman" panose="02020603050405020304" charset="0"/>
              </a:rPr>
              <a:t>PW:</a:t>
            </a:r>
            <a:endParaRPr sz="2800">
              <a:latin typeface="Times New Roman" panose="02020603050405020304" charset="0"/>
              <a:ea typeface="Times New Roman" panose="02020603050405020304" charset="0"/>
              <a:cs typeface="Times New Roman" panose="02020603050405020304" charset="0"/>
            </a:endParaRPr>
          </a:p>
        </p:txBody>
      </p:sp>
      <p:grpSp>
        <p:nvGrpSpPr>
          <p:cNvPr id="29" name="object 29"/>
          <p:cNvGrpSpPr/>
          <p:nvPr/>
        </p:nvGrpSpPr>
        <p:grpSpPr>
          <a:xfrm>
            <a:off x="2223085" y="2407412"/>
            <a:ext cx="2533650" cy="1633220"/>
            <a:chOff x="2223085" y="2407412"/>
            <a:chExt cx="2533650" cy="1633220"/>
          </a:xfrm>
        </p:grpSpPr>
        <p:sp>
          <p:nvSpPr>
            <p:cNvPr id="30" name="object 30"/>
            <p:cNvSpPr/>
            <p:nvPr/>
          </p:nvSpPr>
          <p:spPr>
            <a:xfrm>
              <a:off x="2242135" y="2426462"/>
              <a:ext cx="1684655" cy="329565"/>
            </a:xfrm>
            <a:custGeom>
              <a:avLst/>
              <a:gdLst/>
              <a:ahLst/>
              <a:cxnLst/>
              <a:rect l="l" t="t" r="r" b="b"/>
              <a:pathLst>
                <a:path w="1684654" h="329564">
                  <a:moveTo>
                    <a:pt x="545" y="58753"/>
                  </a:moveTo>
                  <a:lnTo>
                    <a:pt x="2389" y="37003"/>
                  </a:lnTo>
                  <a:lnTo>
                    <a:pt x="13545" y="20503"/>
                  </a:lnTo>
                  <a:lnTo>
                    <a:pt x="31407" y="9921"/>
                  </a:lnTo>
                  <a:lnTo>
                    <a:pt x="53368" y="5930"/>
                  </a:lnTo>
                  <a:lnTo>
                    <a:pt x="92100" y="9689"/>
                  </a:lnTo>
                  <a:lnTo>
                    <a:pt x="134970" y="11109"/>
                  </a:lnTo>
                  <a:lnTo>
                    <a:pt x="181390" y="10719"/>
                  </a:lnTo>
                  <a:lnTo>
                    <a:pt x="230771" y="9048"/>
                  </a:lnTo>
                  <a:lnTo>
                    <a:pt x="282524" y="6626"/>
                  </a:lnTo>
                  <a:lnTo>
                    <a:pt x="336061" y="3981"/>
                  </a:lnTo>
                  <a:lnTo>
                    <a:pt x="390794" y="1642"/>
                  </a:lnTo>
                  <a:lnTo>
                    <a:pt x="446133" y="139"/>
                  </a:lnTo>
                  <a:lnTo>
                    <a:pt x="501491" y="0"/>
                  </a:lnTo>
                  <a:lnTo>
                    <a:pt x="556278" y="1753"/>
                  </a:lnTo>
                  <a:lnTo>
                    <a:pt x="609906" y="5930"/>
                  </a:lnTo>
                  <a:lnTo>
                    <a:pt x="665581" y="10701"/>
                  </a:lnTo>
                  <a:lnTo>
                    <a:pt x="717104" y="13103"/>
                  </a:lnTo>
                  <a:lnTo>
                    <a:pt x="765636" y="13626"/>
                  </a:lnTo>
                  <a:lnTo>
                    <a:pt x="812340" y="12762"/>
                  </a:lnTo>
                  <a:lnTo>
                    <a:pt x="858377" y="11000"/>
                  </a:lnTo>
                  <a:lnTo>
                    <a:pt x="904907" y="8834"/>
                  </a:lnTo>
                  <a:lnTo>
                    <a:pt x="953093" y="6752"/>
                  </a:lnTo>
                  <a:lnTo>
                    <a:pt x="1004095" y="5247"/>
                  </a:lnTo>
                  <a:lnTo>
                    <a:pt x="1059075" y="4809"/>
                  </a:lnTo>
                  <a:lnTo>
                    <a:pt x="1119195" y="5930"/>
                  </a:lnTo>
                  <a:lnTo>
                    <a:pt x="1181654" y="7929"/>
                  </a:lnTo>
                  <a:lnTo>
                    <a:pt x="1242615" y="9737"/>
                  </a:lnTo>
                  <a:lnTo>
                    <a:pt x="1301678" y="11260"/>
                  </a:lnTo>
                  <a:lnTo>
                    <a:pt x="1358445" y="12401"/>
                  </a:lnTo>
                  <a:lnTo>
                    <a:pt x="1412517" y="13066"/>
                  </a:lnTo>
                  <a:lnTo>
                    <a:pt x="1463494" y="13160"/>
                  </a:lnTo>
                  <a:lnTo>
                    <a:pt x="1510977" y="12589"/>
                  </a:lnTo>
                  <a:lnTo>
                    <a:pt x="1554568" y="11256"/>
                  </a:lnTo>
                  <a:lnTo>
                    <a:pt x="1593867" y="9068"/>
                  </a:lnTo>
                  <a:lnTo>
                    <a:pt x="1628475" y="5930"/>
                  </a:lnTo>
                  <a:lnTo>
                    <a:pt x="1648496" y="7777"/>
                  </a:lnTo>
                  <a:lnTo>
                    <a:pt x="1665491" y="18825"/>
                  </a:lnTo>
                  <a:lnTo>
                    <a:pt x="1677182" y="36630"/>
                  </a:lnTo>
                  <a:lnTo>
                    <a:pt x="1681296" y="58753"/>
                  </a:lnTo>
                  <a:lnTo>
                    <a:pt x="1681684" y="117923"/>
                  </a:lnTo>
                  <a:lnTo>
                    <a:pt x="1683748" y="162770"/>
                  </a:lnTo>
                  <a:lnTo>
                    <a:pt x="1684586" y="208430"/>
                  </a:lnTo>
                  <a:lnTo>
                    <a:pt x="1681296" y="270039"/>
                  </a:lnTo>
                  <a:lnTo>
                    <a:pt x="1665198" y="306966"/>
                  </a:lnTo>
                  <a:lnTo>
                    <a:pt x="1628475" y="322862"/>
                  </a:lnTo>
                  <a:lnTo>
                    <a:pt x="1565072" y="326557"/>
                  </a:lnTo>
                  <a:lnTo>
                    <a:pt x="1510368" y="328531"/>
                  </a:lnTo>
                  <a:lnTo>
                    <a:pt x="1462272" y="329121"/>
                  </a:lnTo>
                  <a:lnTo>
                    <a:pt x="1418694" y="328664"/>
                  </a:lnTo>
                  <a:lnTo>
                    <a:pt x="1377540" y="327499"/>
                  </a:lnTo>
                  <a:lnTo>
                    <a:pt x="1336721" y="325963"/>
                  </a:lnTo>
                  <a:lnTo>
                    <a:pt x="1294143" y="324393"/>
                  </a:lnTo>
                  <a:lnTo>
                    <a:pt x="1247715" y="323128"/>
                  </a:lnTo>
                  <a:lnTo>
                    <a:pt x="1195347" y="322505"/>
                  </a:lnTo>
                  <a:lnTo>
                    <a:pt x="1134945" y="322862"/>
                  </a:lnTo>
                  <a:lnTo>
                    <a:pt x="1072646" y="323944"/>
                  </a:lnTo>
                  <a:lnTo>
                    <a:pt x="1015287" y="325175"/>
                  </a:lnTo>
                  <a:lnTo>
                    <a:pt x="961833" y="326409"/>
                  </a:lnTo>
                  <a:lnTo>
                    <a:pt x="911247" y="327500"/>
                  </a:lnTo>
                  <a:lnTo>
                    <a:pt x="862491" y="328302"/>
                  </a:lnTo>
                  <a:lnTo>
                    <a:pt x="814531" y="328668"/>
                  </a:lnTo>
                  <a:lnTo>
                    <a:pt x="766329" y="328454"/>
                  </a:lnTo>
                  <a:lnTo>
                    <a:pt x="716848" y="327512"/>
                  </a:lnTo>
                  <a:lnTo>
                    <a:pt x="665053" y="325696"/>
                  </a:lnTo>
                  <a:lnTo>
                    <a:pt x="609906" y="322862"/>
                  </a:lnTo>
                  <a:lnTo>
                    <a:pt x="559906" y="320190"/>
                  </a:lnTo>
                  <a:lnTo>
                    <a:pt x="513111" y="318292"/>
                  </a:lnTo>
                  <a:lnTo>
                    <a:pt x="468412" y="317088"/>
                  </a:lnTo>
                  <a:lnTo>
                    <a:pt x="424702" y="316498"/>
                  </a:lnTo>
                  <a:lnTo>
                    <a:pt x="380873" y="316441"/>
                  </a:lnTo>
                  <a:lnTo>
                    <a:pt x="335818" y="316840"/>
                  </a:lnTo>
                  <a:lnTo>
                    <a:pt x="288428" y="317613"/>
                  </a:lnTo>
                  <a:lnTo>
                    <a:pt x="237595" y="318682"/>
                  </a:lnTo>
                  <a:lnTo>
                    <a:pt x="182213" y="319966"/>
                  </a:lnTo>
                  <a:lnTo>
                    <a:pt x="121173" y="321386"/>
                  </a:lnTo>
                  <a:lnTo>
                    <a:pt x="53368" y="322862"/>
                  </a:lnTo>
                  <a:lnTo>
                    <a:pt x="17865" y="305924"/>
                  </a:lnTo>
                  <a:lnTo>
                    <a:pt x="545" y="270039"/>
                  </a:lnTo>
                  <a:lnTo>
                    <a:pt x="0" y="220131"/>
                  </a:lnTo>
                  <a:lnTo>
                    <a:pt x="1253" y="171057"/>
                  </a:lnTo>
                  <a:lnTo>
                    <a:pt x="2153" y="118653"/>
                  </a:lnTo>
                  <a:lnTo>
                    <a:pt x="545" y="58753"/>
                  </a:lnTo>
                  <a:close/>
                </a:path>
              </a:pathLst>
            </a:custGeom>
            <a:ln w="38100">
              <a:solidFill>
                <a:srgbClr val="16374A"/>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p:nvPr/>
          </p:nvSpPr>
          <p:spPr>
            <a:xfrm>
              <a:off x="2242135" y="2863685"/>
              <a:ext cx="1684655" cy="329565"/>
            </a:xfrm>
            <a:custGeom>
              <a:avLst/>
              <a:gdLst/>
              <a:ahLst/>
              <a:cxnLst/>
              <a:rect l="l" t="t" r="r" b="b"/>
              <a:pathLst>
                <a:path w="1684654" h="329564">
                  <a:moveTo>
                    <a:pt x="545" y="58753"/>
                  </a:moveTo>
                  <a:lnTo>
                    <a:pt x="2389" y="37003"/>
                  </a:lnTo>
                  <a:lnTo>
                    <a:pt x="13545" y="20503"/>
                  </a:lnTo>
                  <a:lnTo>
                    <a:pt x="31407" y="9921"/>
                  </a:lnTo>
                  <a:lnTo>
                    <a:pt x="53368" y="5930"/>
                  </a:lnTo>
                  <a:lnTo>
                    <a:pt x="92100" y="9689"/>
                  </a:lnTo>
                  <a:lnTo>
                    <a:pt x="134970" y="11109"/>
                  </a:lnTo>
                  <a:lnTo>
                    <a:pt x="181390" y="10719"/>
                  </a:lnTo>
                  <a:lnTo>
                    <a:pt x="230771" y="9048"/>
                  </a:lnTo>
                  <a:lnTo>
                    <a:pt x="282524" y="6626"/>
                  </a:lnTo>
                  <a:lnTo>
                    <a:pt x="336061" y="3981"/>
                  </a:lnTo>
                  <a:lnTo>
                    <a:pt x="390794" y="1642"/>
                  </a:lnTo>
                  <a:lnTo>
                    <a:pt x="446133" y="139"/>
                  </a:lnTo>
                  <a:lnTo>
                    <a:pt x="501491" y="0"/>
                  </a:lnTo>
                  <a:lnTo>
                    <a:pt x="556278" y="1753"/>
                  </a:lnTo>
                  <a:lnTo>
                    <a:pt x="609906" y="5930"/>
                  </a:lnTo>
                  <a:lnTo>
                    <a:pt x="665581" y="10701"/>
                  </a:lnTo>
                  <a:lnTo>
                    <a:pt x="717104" y="13103"/>
                  </a:lnTo>
                  <a:lnTo>
                    <a:pt x="765636" y="13626"/>
                  </a:lnTo>
                  <a:lnTo>
                    <a:pt x="812340" y="12762"/>
                  </a:lnTo>
                  <a:lnTo>
                    <a:pt x="858377" y="11000"/>
                  </a:lnTo>
                  <a:lnTo>
                    <a:pt x="904907" y="8834"/>
                  </a:lnTo>
                  <a:lnTo>
                    <a:pt x="953093" y="6752"/>
                  </a:lnTo>
                  <a:lnTo>
                    <a:pt x="1004095" y="5247"/>
                  </a:lnTo>
                  <a:lnTo>
                    <a:pt x="1059075" y="4809"/>
                  </a:lnTo>
                  <a:lnTo>
                    <a:pt x="1119195" y="5930"/>
                  </a:lnTo>
                  <a:lnTo>
                    <a:pt x="1181654" y="7929"/>
                  </a:lnTo>
                  <a:lnTo>
                    <a:pt x="1242615" y="9737"/>
                  </a:lnTo>
                  <a:lnTo>
                    <a:pt x="1301678" y="11260"/>
                  </a:lnTo>
                  <a:lnTo>
                    <a:pt x="1358445" y="12401"/>
                  </a:lnTo>
                  <a:lnTo>
                    <a:pt x="1412517" y="13066"/>
                  </a:lnTo>
                  <a:lnTo>
                    <a:pt x="1463494" y="13160"/>
                  </a:lnTo>
                  <a:lnTo>
                    <a:pt x="1510977" y="12589"/>
                  </a:lnTo>
                  <a:lnTo>
                    <a:pt x="1554568" y="11256"/>
                  </a:lnTo>
                  <a:lnTo>
                    <a:pt x="1593867" y="9068"/>
                  </a:lnTo>
                  <a:lnTo>
                    <a:pt x="1628475" y="5930"/>
                  </a:lnTo>
                  <a:lnTo>
                    <a:pt x="1648496" y="7777"/>
                  </a:lnTo>
                  <a:lnTo>
                    <a:pt x="1665491" y="18825"/>
                  </a:lnTo>
                  <a:lnTo>
                    <a:pt x="1677182" y="36630"/>
                  </a:lnTo>
                  <a:lnTo>
                    <a:pt x="1681296" y="58753"/>
                  </a:lnTo>
                  <a:lnTo>
                    <a:pt x="1681684" y="117923"/>
                  </a:lnTo>
                  <a:lnTo>
                    <a:pt x="1683748" y="162770"/>
                  </a:lnTo>
                  <a:lnTo>
                    <a:pt x="1684586" y="208430"/>
                  </a:lnTo>
                  <a:lnTo>
                    <a:pt x="1681296" y="270039"/>
                  </a:lnTo>
                  <a:lnTo>
                    <a:pt x="1665198" y="306966"/>
                  </a:lnTo>
                  <a:lnTo>
                    <a:pt x="1628475" y="322862"/>
                  </a:lnTo>
                  <a:lnTo>
                    <a:pt x="1565072" y="326557"/>
                  </a:lnTo>
                  <a:lnTo>
                    <a:pt x="1510368" y="328531"/>
                  </a:lnTo>
                  <a:lnTo>
                    <a:pt x="1462272" y="329121"/>
                  </a:lnTo>
                  <a:lnTo>
                    <a:pt x="1418694" y="328664"/>
                  </a:lnTo>
                  <a:lnTo>
                    <a:pt x="1377540" y="327499"/>
                  </a:lnTo>
                  <a:lnTo>
                    <a:pt x="1336721" y="325963"/>
                  </a:lnTo>
                  <a:lnTo>
                    <a:pt x="1294143" y="324393"/>
                  </a:lnTo>
                  <a:lnTo>
                    <a:pt x="1247715" y="323128"/>
                  </a:lnTo>
                  <a:lnTo>
                    <a:pt x="1195347" y="322505"/>
                  </a:lnTo>
                  <a:lnTo>
                    <a:pt x="1134945" y="322862"/>
                  </a:lnTo>
                  <a:lnTo>
                    <a:pt x="1072646" y="323944"/>
                  </a:lnTo>
                  <a:lnTo>
                    <a:pt x="1015287" y="325175"/>
                  </a:lnTo>
                  <a:lnTo>
                    <a:pt x="961833" y="326409"/>
                  </a:lnTo>
                  <a:lnTo>
                    <a:pt x="911247" y="327500"/>
                  </a:lnTo>
                  <a:lnTo>
                    <a:pt x="862491" y="328302"/>
                  </a:lnTo>
                  <a:lnTo>
                    <a:pt x="814531" y="328668"/>
                  </a:lnTo>
                  <a:lnTo>
                    <a:pt x="766329" y="328454"/>
                  </a:lnTo>
                  <a:lnTo>
                    <a:pt x="716848" y="327512"/>
                  </a:lnTo>
                  <a:lnTo>
                    <a:pt x="665053" y="325696"/>
                  </a:lnTo>
                  <a:lnTo>
                    <a:pt x="609906" y="322862"/>
                  </a:lnTo>
                  <a:lnTo>
                    <a:pt x="559906" y="320190"/>
                  </a:lnTo>
                  <a:lnTo>
                    <a:pt x="513111" y="318292"/>
                  </a:lnTo>
                  <a:lnTo>
                    <a:pt x="468412" y="317088"/>
                  </a:lnTo>
                  <a:lnTo>
                    <a:pt x="424702" y="316498"/>
                  </a:lnTo>
                  <a:lnTo>
                    <a:pt x="380873" y="316441"/>
                  </a:lnTo>
                  <a:lnTo>
                    <a:pt x="335818" y="316840"/>
                  </a:lnTo>
                  <a:lnTo>
                    <a:pt x="288428" y="317613"/>
                  </a:lnTo>
                  <a:lnTo>
                    <a:pt x="237595" y="318682"/>
                  </a:lnTo>
                  <a:lnTo>
                    <a:pt x="182213" y="319966"/>
                  </a:lnTo>
                  <a:lnTo>
                    <a:pt x="121173" y="321386"/>
                  </a:lnTo>
                  <a:lnTo>
                    <a:pt x="53368" y="322862"/>
                  </a:lnTo>
                  <a:lnTo>
                    <a:pt x="17865" y="305924"/>
                  </a:lnTo>
                  <a:lnTo>
                    <a:pt x="545" y="270039"/>
                  </a:lnTo>
                  <a:lnTo>
                    <a:pt x="0" y="220131"/>
                  </a:lnTo>
                  <a:lnTo>
                    <a:pt x="1253" y="171057"/>
                  </a:lnTo>
                  <a:lnTo>
                    <a:pt x="2153" y="118653"/>
                  </a:lnTo>
                  <a:lnTo>
                    <a:pt x="545" y="58753"/>
                  </a:lnTo>
                  <a:close/>
                </a:path>
              </a:pathLst>
            </a:custGeom>
            <a:ln w="38100">
              <a:solidFill>
                <a:srgbClr val="16374A"/>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p:nvPr/>
          </p:nvSpPr>
          <p:spPr>
            <a:xfrm>
              <a:off x="3964508" y="2634957"/>
              <a:ext cx="786130" cy="838200"/>
            </a:xfrm>
            <a:custGeom>
              <a:avLst/>
              <a:gdLst/>
              <a:ahLst/>
              <a:cxnLst/>
              <a:rect l="l" t="t" r="r" b="b"/>
              <a:pathLst>
                <a:path w="786129" h="838200">
                  <a:moveTo>
                    <a:pt x="196443" y="0"/>
                  </a:moveTo>
                  <a:lnTo>
                    <a:pt x="0" y="178625"/>
                  </a:lnTo>
                  <a:lnTo>
                    <a:pt x="196443" y="392899"/>
                  </a:lnTo>
                  <a:lnTo>
                    <a:pt x="196443" y="294665"/>
                  </a:lnTo>
                  <a:lnTo>
                    <a:pt x="253275" y="306779"/>
                  </a:lnTo>
                  <a:lnTo>
                    <a:pt x="308029" y="321716"/>
                  </a:lnTo>
                  <a:lnTo>
                    <a:pt x="360563" y="339345"/>
                  </a:lnTo>
                  <a:lnTo>
                    <a:pt x="410736" y="359534"/>
                  </a:lnTo>
                  <a:lnTo>
                    <a:pt x="458406" y="382154"/>
                  </a:lnTo>
                  <a:lnTo>
                    <a:pt x="503431" y="407073"/>
                  </a:lnTo>
                  <a:lnTo>
                    <a:pt x="545669" y="434161"/>
                  </a:lnTo>
                  <a:lnTo>
                    <a:pt x="584978" y="463287"/>
                  </a:lnTo>
                  <a:lnTo>
                    <a:pt x="621217" y="494320"/>
                  </a:lnTo>
                  <a:lnTo>
                    <a:pt x="654243" y="527130"/>
                  </a:lnTo>
                  <a:lnTo>
                    <a:pt x="683915" y="561585"/>
                  </a:lnTo>
                  <a:lnTo>
                    <a:pt x="710091" y="597555"/>
                  </a:lnTo>
                  <a:lnTo>
                    <a:pt x="732629" y="634910"/>
                  </a:lnTo>
                  <a:lnTo>
                    <a:pt x="751388" y="673518"/>
                  </a:lnTo>
                  <a:lnTo>
                    <a:pt x="766224" y="713248"/>
                  </a:lnTo>
                  <a:lnTo>
                    <a:pt x="776998" y="753971"/>
                  </a:lnTo>
                  <a:lnTo>
                    <a:pt x="783566" y="795555"/>
                  </a:lnTo>
                  <a:lnTo>
                    <a:pt x="785787" y="837869"/>
                  </a:lnTo>
                  <a:lnTo>
                    <a:pt x="785787" y="641426"/>
                  </a:lnTo>
                  <a:lnTo>
                    <a:pt x="783566" y="599109"/>
                  </a:lnTo>
                  <a:lnTo>
                    <a:pt x="776998" y="557524"/>
                  </a:lnTo>
                  <a:lnTo>
                    <a:pt x="766224" y="516800"/>
                  </a:lnTo>
                  <a:lnTo>
                    <a:pt x="751388" y="477069"/>
                  </a:lnTo>
                  <a:lnTo>
                    <a:pt x="732629" y="438461"/>
                  </a:lnTo>
                  <a:lnTo>
                    <a:pt x="710091" y="401106"/>
                  </a:lnTo>
                  <a:lnTo>
                    <a:pt x="683915" y="365136"/>
                  </a:lnTo>
                  <a:lnTo>
                    <a:pt x="654243" y="330681"/>
                  </a:lnTo>
                  <a:lnTo>
                    <a:pt x="621217" y="297872"/>
                  </a:lnTo>
                  <a:lnTo>
                    <a:pt x="584978" y="266839"/>
                  </a:lnTo>
                  <a:lnTo>
                    <a:pt x="545669" y="237714"/>
                  </a:lnTo>
                  <a:lnTo>
                    <a:pt x="503431" y="210627"/>
                  </a:lnTo>
                  <a:lnTo>
                    <a:pt x="458406" y="185708"/>
                  </a:lnTo>
                  <a:lnTo>
                    <a:pt x="410736" y="163089"/>
                  </a:lnTo>
                  <a:lnTo>
                    <a:pt x="360563" y="142900"/>
                  </a:lnTo>
                  <a:lnTo>
                    <a:pt x="308029" y="125272"/>
                  </a:lnTo>
                  <a:lnTo>
                    <a:pt x="253275" y="110336"/>
                  </a:lnTo>
                  <a:lnTo>
                    <a:pt x="196443" y="98221"/>
                  </a:lnTo>
                  <a:lnTo>
                    <a:pt x="196443" y="0"/>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p:nvPr/>
          </p:nvSpPr>
          <p:spPr>
            <a:xfrm>
              <a:off x="3964508" y="3374605"/>
              <a:ext cx="785495" cy="659765"/>
            </a:xfrm>
            <a:custGeom>
              <a:avLst/>
              <a:gdLst/>
              <a:ahLst/>
              <a:cxnLst/>
              <a:rect l="l" t="t" r="r" b="b"/>
              <a:pathLst>
                <a:path w="785495" h="659764">
                  <a:moveTo>
                    <a:pt x="773658" y="0"/>
                  </a:moveTo>
                  <a:lnTo>
                    <a:pt x="761734" y="39600"/>
                  </a:lnTo>
                  <a:lnTo>
                    <a:pt x="746072" y="78019"/>
                  </a:lnTo>
                  <a:lnTo>
                    <a:pt x="726827" y="115163"/>
                  </a:lnTo>
                  <a:lnTo>
                    <a:pt x="704152" y="150942"/>
                  </a:lnTo>
                  <a:lnTo>
                    <a:pt x="678200" y="185264"/>
                  </a:lnTo>
                  <a:lnTo>
                    <a:pt x="649125" y="218036"/>
                  </a:lnTo>
                  <a:lnTo>
                    <a:pt x="617080" y="249167"/>
                  </a:lnTo>
                  <a:lnTo>
                    <a:pt x="582218" y="278565"/>
                  </a:lnTo>
                  <a:lnTo>
                    <a:pt x="544693" y="306139"/>
                  </a:lnTo>
                  <a:lnTo>
                    <a:pt x="504658" y="331797"/>
                  </a:lnTo>
                  <a:lnTo>
                    <a:pt x="462266" y="355446"/>
                  </a:lnTo>
                  <a:lnTo>
                    <a:pt x="417671" y="376996"/>
                  </a:lnTo>
                  <a:lnTo>
                    <a:pt x="371026" y="396354"/>
                  </a:lnTo>
                  <a:lnTo>
                    <a:pt x="322485" y="413428"/>
                  </a:lnTo>
                  <a:lnTo>
                    <a:pt x="272201" y="428128"/>
                  </a:lnTo>
                  <a:lnTo>
                    <a:pt x="220327" y="440361"/>
                  </a:lnTo>
                  <a:lnTo>
                    <a:pt x="167016" y="450035"/>
                  </a:lnTo>
                  <a:lnTo>
                    <a:pt x="112422" y="457058"/>
                  </a:lnTo>
                  <a:lnTo>
                    <a:pt x="56699" y="461340"/>
                  </a:lnTo>
                  <a:lnTo>
                    <a:pt x="0" y="462788"/>
                  </a:lnTo>
                  <a:lnTo>
                    <a:pt x="0" y="659231"/>
                  </a:lnTo>
                  <a:lnTo>
                    <a:pt x="69056" y="657063"/>
                  </a:lnTo>
                  <a:lnTo>
                    <a:pt x="137579" y="650570"/>
                  </a:lnTo>
                  <a:lnTo>
                    <a:pt x="192485" y="642169"/>
                  </a:lnTo>
                  <a:lnTo>
                    <a:pt x="245666" y="631190"/>
                  </a:lnTo>
                  <a:lnTo>
                    <a:pt x="297017" y="617742"/>
                  </a:lnTo>
                  <a:lnTo>
                    <a:pt x="346428" y="601936"/>
                  </a:lnTo>
                  <a:lnTo>
                    <a:pt x="393792" y="583883"/>
                  </a:lnTo>
                  <a:lnTo>
                    <a:pt x="439002" y="563691"/>
                  </a:lnTo>
                  <a:lnTo>
                    <a:pt x="481950" y="541471"/>
                  </a:lnTo>
                  <a:lnTo>
                    <a:pt x="522528" y="517334"/>
                  </a:lnTo>
                  <a:lnTo>
                    <a:pt x="560629" y="491388"/>
                  </a:lnTo>
                  <a:lnTo>
                    <a:pt x="596145" y="463746"/>
                  </a:lnTo>
                  <a:lnTo>
                    <a:pt x="628969" y="434515"/>
                  </a:lnTo>
                  <a:lnTo>
                    <a:pt x="658992" y="403808"/>
                  </a:lnTo>
                  <a:lnTo>
                    <a:pt x="686108" y="371732"/>
                  </a:lnTo>
                  <a:lnTo>
                    <a:pt x="710208" y="338400"/>
                  </a:lnTo>
                  <a:lnTo>
                    <a:pt x="731185" y="303921"/>
                  </a:lnTo>
                  <a:lnTo>
                    <a:pt x="748931" y="268404"/>
                  </a:lnTo>
                  <a:lnTo>
                    <a:pt x="763339" y="231961"/>
                  </a:lnTo>
                  <a:lnTo>
                    <a:pt x="774302" y="194701"/>
                  </a:lnTo>
                  <a:lnTo>
                    <a:pt x="781710" y="156733"/>
                  </a:lnTo>
                  <a:lnTo>
                    <a:pt x="785458" y="118170"/>
                  </a:lnTo>
                  <a:lnTo>
                    <a:pt x="785437" y="79119"/>
                  </a:lnTo>
                  <a:lnTo>
                    <a:pt x="781540" y="39693"/>
                  </a:lnTo>
                  <a:lnTo>
                    <a:pt x="773658" y="0"/>
                  </a:lnTo>
                  <a:close/>
                </a:path>
              </a:pathLst>
            </a:custGeom>
            <a:solidFill>
              <a:srgbClr val="346F9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4" name="object 34"/>
            <p:cNvSpPr/>
            <p:nvPr/>
          </p:nvSpPr>
          <p:spPr>
            <a:xfrm>
              <a:off x="3964501" y="2634946"/>
              <a:ext cx="786130" cy="1398905"/>
            </a:xfrm>
            <a:custGeom>
              <a:avLst/>
              <a:gdLst/>
              <a:ahLst/>
              <a:cxnLst/>
              <a:rect l="l" t="t" r="r" b="b"/>
              <a:pathLst>
                <a:path w="786129" h="1398904">
                  <a:moveTo>
                    <a:pt x="785793" y="837876"/>
                  </a:moveTo>
                  <a:lnTo>
                    <a:pt x="783572" y="795561"/>
                  </a:lnTo>
                  <a:lnTo>
                    <a:pt x="777004" y="753976"/>
                  </a:lnTo>
                  <a:lnTo>
                    <a:pt x="766231" y="713253"/>
                  </a:lnTo>
                  <a:lnTo>
                    <a:pt x="751394" y="673522"/>
                  </a:lnTo>
                  <a:lnTo>
                    <a:pt x="732636" y="634914"/>
                  </a:lnTo>
                  <a:lnTo>
                    <a:pt x="710098" y="597560"/>
                  </a:lnTo>
                  <a:lnTo>
                    <a:pt x="683922" y="561590"/>
                  </a:lnTo>
                  <a:lnTo>
                    <a:pt x="654250" y="527135"/>
                  </a:lnTo>
                  <a:lnTo>
                    <a:pt x="621224" y="494326"/>
                  </a:lnTo>
                  <a:lnTo>
                    <a:pt x="584985" y="463293"/>
                  </a:lnTo>
                  <a:lnTo>
                    <a:pt x="545675" y="434168"/>
                  </a:lnTo>
                  <a:lnTo>
                    <a:pt x="503437" y="407081"/>
                  </a:lnTo>
                  <a:lnTo>
                    <a:pt x="458412" y="382163"/>
                  </a:lnTo>
                  <a:lnTo>
                    <a:pt x="410742" y="359544"/>
                  </a:lnTo>
                  <a:lnTo>
                    <a:pt x="360569" y="339356"/>
                  </a:lnTo>
                  <a:lnTo>
                    <a:pt x="308034" y="321728"/>
                  </a:lnTo>
                  <a:lnTo>
                    <a:pt x="253280" y="306793"/>
                  </a:lnTo>
                  <a:lnTo>
                    <a:pt x="196448" y="294680"/>
                  </a:lnTo>
                  <a:lnTo>
                    <a:pt x="196448" y="392900"/>
                  </a:lnTo>
                  <a:lnTo>
                    <a:pt x="0" y="178640"/>
                  </a:lnTo>
                  <a:lnTo>
                    <a:pt x="196448" y="0"/>
                  </a:lnTo>
                  <a:lnTo>
                    <a:pt x="196448" y="98230"/>
                  </a:lnTo>
                  <a:lnTo>
                    <a:pt x="253280" y="110343"/>
                  </a:lnTo>
                  <a:lnTo>
                    <a:pt x="308034" y="125278"/>
                  </a:lnTo>
                  <a:lnTo>
                    <a:pt x="360569" y="142905"/>
                  </a:lnTo>
                  <a:lnTo>
                    <a:pt x="410742" y="163094"/>
                  </a:lnTo>
                  <a:lnTo>
                    <a:pt x="458412" y="185712"/>
                  </a:lnTo>
                  <a:lnTo>
                    <a:pt x="503437" y="210630"/>
                  </a:lnTo>
                  <a:lnTo>
                    <a:pt x="545675" y="237717"/>
                  </a:lnTo>
                  <a:lnTo>
                    <a:pt x="584985" y="266842"/>
                  </a:lnTo>
                  <a:lnTo>
                    <a:pt x="621224" y="297874"/>
                  </a:lnTo>
                  <a:lnTo>
                    <a:pt x="654250" y="330683"/>
                  </a:lnTo>
                  <a:lnTo>
                    <a:pt x="683922" y="365138"/>
                  </a:lnTo>
                  <a:lnTo>
                    <a:pt x="710098" y="401108"/>
                  </a:lnTo>
                  <a:lnTo>
                    <a:pt x="732636" y="438463"/>
                  </a:lnTo>
                  <a:lnTo>
                    <a:pt x="751394" y="477071"/>
                  </a:lnTo>
                  <a:lnTo>
                    <a:pt x="766231" y="516802"/>
                  </a:lnTo>
                  <a:lnTo>
                    <a:pt x="777004" y="557526"/>
                  </a:lnTo>
                  <a:lnTo>
                    <a:pt x="783572" y="599111"/>
                  </a:lnTo>
                  <a:lnTo>
                    <a:pt x="785793" y="641427"/>
                  </a:lnTo>
                  <a:lnTo>
                    <a:pt x="785793" y="837876"/>
                  </a:lnTo>
                  <a:lnTo>
                    <a:pt x="783820" y="877941"/>
                  </a:lnTo>
                  <a:lnTo>
                    <a:pt x="777990" y="917246"/>
                  </a:lnTo>
                  <a:lnTo>
                    <a:pt x="768435" y="955696"/>
                  </a:lnTo>
                  <a:lnTo>
                    <a:pt x="755289" y="993196"/>
                  </a:lnTo>
                  <a:lnTo>
                    <a:pt x="738684" y="1029650"/>
                  </a:lnTo>
                  <a:lnTo>
                    <a:pt x="718755" y="1064964"/>
                  </a:lnTo>
                  <a:lnTo>
                    <a:pt x="695632" y="1099044"/>
                  </a:lnTo>
                  <a:lnTo>
                    <a:pt x="669450" y="1131793"/>
                  </a:lnTo>
                  <a:lnTo>
                    <a:pt x="640342" y="1163118"/>
                  </a:lnTo>
                  <a:lnTo>
                    <a:pt x="608440" y="1192923"/>
                  </a:lnTo>
                  <a:lnTo>
                    <a:pt x="573877" y="1221113"/>
                  </a:lnTo>
                  <a:lnTo>
                    <a:pt x="536787" y="1247593"/>
                  </a:lnTo>
                  <a:lnTo>
                    <a:pt x="497302" y="1272269"/>
                  </a:lnTo>
                  <a:lnTo>
                    <a:pt x="455555" y="1295046"/>
                  </a:lnTo>
                  <a:lnTo>
                    <a:pt x="411680" y="1315828"/>
                  </a:lnTo>
                  <a:lnTo>
                    <a:pt x="365809" y="1334520"/>
                  </a:lnTo>
                  <a:lnTo>
                    <a:pt x="318075" y="1351028"/>
                  </a:lnTo>
                  <a:lnTo>
                    <a:pt x="268611" y="1365257"/>
                  </a:lnTo>
                  <a:lnTo>
                    <a:pt x="217551" y="1377112"/>
                  </a:lnTo>
                  <a:lnTo>
                    <a:pt x="165026" y="1386498"/>
                  </a:lnTo>
                  <a:lnTo>
                    <a:pt x="111171" y="1393319"/>
                  </a:lnTo>
                  <a:lnTo>
                    <a:pt x="56118" y="1397482"/>
                  </a:lnTo>
                  <a:lnTo>
                    <a:pt x="0" y="1398890"/>
                  </a:lnTo>
                  <a:lnTo>
                    <a:pt x="0" y="1202442"/>
                  </a:lnTo>
                  <a:lnTo>
                    <a:pt x="56699" y="1200995"/>
                  </a:lnTo>
                  <a:lnTo>
                    <a:pt x="112422" y="1196713"/>
                  </a:lnTo>
                  <a:lnTo>
                    <a:pt x="167016" y="1189690"/>
                  </a:lnTo>
                  <a:lnTo>
                    <a:pt x="220326" y="1180016"/>
                  </a:lnTo>
                  <a:lnTo>
                    <a:pt x="272201" y="1167783"/>
                  </a:lnTo>
                  <a:lnTo>
                    <a:pt x="322485" y="1153084"/>
                  </a:lnTo>
                  <a:lnTo>
                    <a:pt x="371027" y="1136009"/>
                  </a:lnTo>
                  <a:lnTo>
                    <a:pt x="417672" y="1116651"/>
                  </a:lnTo>
                  <a:lnTo>
                    <a:pt x="462267" y="1095102"/>
                  </a:lnTo>
                  <a:lnTo>
                    <a:pt x="504659" y="1071452"/>
                  </a:lnTo>
                  <a:lnTo>
                    <a:pt x="544694" y="1045795"/>
                  </a:lnTo>
                  <a:lnTo>
                    <a:pt x="582220" y="1018221"/>
                  </a:lnTo>
                  <a:lnTo>
                    <a:pt x="617082" y="988822"/>
                  </a:lnTo>
                  <a:lnTo>
                    <a:pt x="649127" y="957691"/>
                  </a:lnTo>
                  <a:lnTo>
                    <a:pt x="678202" y="924918"/>
                  </a:lnTo>
                  <a:lnTo>
                    <a:pt x="704153" y="890597"/>
                  </a:lnTo>
                  <a:lnTo>
                    <a:pt x="726828" y="854817"/>
                  </a:lnTo>
                  <a:lnTo>
                    <a:pt x="746072" y="817672"/>
                  </a:lnTo>
                  <a:lnTo>
                    <a:pt x="761732" y="779253"/>
                  </a:lnTo>
                  <a:lnTo>
                    <a:pt x="773655" y="739651"/>
                  </a:lnTo>
                </a:path>
              </a:pathLst>
            </a:custGeom>
            <a:ln w="12700">
              <a:solidFill>
                <a:srgbClr val="16374A"/>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5" name="object 35"/>
          <p:cNvSpPr txBox="1"/>
          <p:nvPr/>
        </p:nvSpPr>
        <p:spPr>
          <a:xfrm>
            <a:off x="2208657" y="3837938"/>
            <a:ext cx="1180465" cy="882015"/>
          </a:xfrm>
          <a:prstGeom prst="rect">
            <a:avLst/>
          </a:prstGeom>
        </p:spPr>
        <p:txBody>
          <a:bodyPr vert="horz" wrap="square" lIns="0" tIns="9525" rIns="0" bIns="0" rtlCol="0">
            <a:spAutoFit/>
          </a:bodyPr>
          <a:lstStyle/>
          <a:p>
            <a:pPr marL="177800" marR="5080" indent="-165735">
              <a:lnSpc>
                <a:spcPct val="101000"/>
              </a:lnSpc>
              <a:spcBef>
                <a:spcPts val="75"/>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36" name="object 3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Privilege</a:t>
            </a:r>
            <a:r>
              <a:rPr spc="-190" dirty="0"/>
              <a:t> </a:t>
            </a:r>
            <a:r>
              <a:rPr spc="-25" dirty="0"/>
              <a:t>Escalation</a:t>
            </a:r>
            <a:r>
              <a:rPr spc="-185" dirty="0"/>
              <a:t> </a:t>
            </a:r>
            <a:r>
              <a:rPr spc="-45" dirty="0"/>
              <a:t>Attacks</a:t>
            </a:r>
            <a:endParaRPr spc="-45"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40665" indent="-227965">
              <a:lnSpc>
                <a:spcPts val="4270"/>
              </a:lnSpc>
              <a:spcBef>
                <a:spcPts val="100"/>
              </a:spcBef>
              <a:buFont typeface="Times New Roman" panose="02020603050405020304" charset="0"/>
              <a:buChar char="•"/>
              <a:tabLst>
                <a:tab pos="240665" algn="l"/>
              </a:tabLst>
            </a:pPr>
            <a:r>
              <a:rPr dirty="0"/>
              <a:t>Failure</a:t>
            </a:r>
            <a:r>
              <a:rPr spc="-125" dirty="0"/>
              <a:t> </a:t>
            </a:r>
            <a:r>
              <a:rPr dirty="0"/>
              <a:t>to</a:t>
            </a:r>
            <a:r>
              <a:rPr spc="-114" dirty="0"/>
              <a:t> </a:t>
            </a:r>
            <a:r>
              <a:rPr spc="-10" dirty="0"/>
              <a:t>authenticate</a:t>
            </a:r>
            <a:r>
              <a:rPr spc="-120" dirty="0"/>
              <a:t> </a:t>
            </a:r>
            <a:r>
              <a:rPr dirty="0"/>
              <a:t>the</a:t>
            </a:r>
            <a:r>
              <a:rPr spc="-125" dirty="0"/>
              <a:t> </a:t>
            </a:r>
            <a:r>
              <a:rPr dirty="0"/>
              <a:t>extension</a:t>
            </a:r>
            <a:r>
              <a:rPr spc="-110" dirty="0"/>
              <a:t> </a:t>
            </a:r>
            <a:r>
              <a:rPr b="1" spc="-10" dirty="0"/>
              <a:t>message</a:t>
            </a:r>
            <a:endParaRPr b="1" spc="-10" dirty="0"/>
          </a:p>
          <a:p>
            <a:pPr marL="697230" lvl="1" indent="-227330">
              <a:lnSpc>
                <a:spcPts val="365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695"/>
              </a:lnSpc>
              <a:buFont typeface="Times New Roman" panose="02020603050405020304" charset="0"/>
              <a:buChar char="•"/>
              <a:tabLst>
                <a:tab pos="697230" algn="l"/>
              </a:tabLst>
            </a:pPr>
            <a:r>
              <a:rPr sz="3300" b="1" dirty="0">
                <a:latin typeface="Times New Roman" panose="02020603050405020304" charset="0"/>
                <a:cs typeface="Times New Roman" panose="02020603050405020304" charset="0"/>
              </a:rPr>
              <a:t>Modify</a:t>
            </a:r>
            <a:r>
              <a:rPr sz="3300" b="1" spc="-90" dirty="0">
                <a:latin typeface="Times New Roman" panose="02020603050405020304" charset="0"/>
                <a:cs typeface="Times New Roman" panose="02020603050405020304" charset="0"/>
              </a:rPr>
              <a:t> </a:t>
            </a:r>
            <a:r>
              <a:rPr sz="3300" dirty="0">
                <a:latin typeface="Times New Roman" panose="02020603050405020304" charset="0"/>
                <a:cs typeface="Times New Roman" panose="02020603050405020304" charset="0"/>
              </a:rPr>
              <a:t>senstive</a:t>
            </a:r>
            <a:r>
              <a:rPr sz="3300" spc="-95" dirty="0">
                <a:latin typeface="Times New Roman" panose="02020603050405020304" charset="0"/>
                <a:cs typeface="Times New Roman" panose="02020603050405020304" charset="0"/>
              </a:rPr>
              <a:t> </a:t>
            </a:r>
            <a:r>
              <a:rPr sz="3300" spc="-20" dirty="0">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Execute</a:t>
            </a:r>
            <a:r>
              <a:rPr sz="3300" b="1" spc="-135"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privileged</a:t>
            </a:r>
            <a:r>
              <a:rPr sz="3300" spc="-13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APIs</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t>Sensitive</a:t>
            </a:r>
            <a:r>
              <a:rPr spc="-100" dirty="0"/>
              <a:t> </a:t>
            </a:r>
            <a:r>
              <a:rPr dirty="0"/>
              <a:t>data</a:t>
            </a:r>
            <a:r>
              <a:rPr spc="-100" dirty="0"/>
              <a:t> </a:t>
            </a:r>
            <a:r>
              <a:rPr dirty="0"/>
              <a:t>in</a:t>
            </a:r>
            <a:r>
              <a:rPr spc="-90" dirty="0"/>
              <a:t> </a:t>
            </a:r>
            <a:r>
              <a:rPr dirty="0"/>
              <a:t>the</a:t>
            </a:r>
            <a:r>
              <a:rPr spc="-100" dirty="0"/>
              <a:t> </a:t>
            </a:r>
            <a:r>
              <a:rPr dirty="0"/>
              <a:t>extension</a:t>
            </a:r>
            <a:r>
              <a:rPr spc="-90" dirty="0"/>
              <a:t> </a:t>
            </a:r>
            <a:r>
              <a:rPr b="1" spc="-10" dirty="0"/>
              <a:t>storage</a:t>
            </a:r>
            <a:endParaRPr b="1" spc="-10" dirty="0"/>
          </a:p>
          <a:p>
            <a:pPr marL="697230" lvl="1" indent="-227330">
              <a:lnSpc>
                <a:spcPts val="370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latin typeface="Times New Roman" panose="02020603050405020304" charset="0"/>
                <a:cs typeface="Times New Roman" panose="02020603050405020304" charset="0"/>
              </a:rPr>
              <a:t>Modify</a:t>
            </a:r>
            <a:r>
              <a:rPr sz="3300" b="1" spc="-80" dirty="0">
                <a:latin typeface="Times New Roman" panose="02020603050405020304" charset="0"/>
                <a:cs typeface="Times New Roman" panose="02020603050405020304" charset="0"/>
              </a:rPr>
              <a:t> </a:t>
            </a:r>
            <a:r>
              <a:rPr sz="3300" dirty="0">
                <a:latin typeface="Times New Roman" panose="02020603050405020304" charset="0"/>
                <a:cs typeface="Times New Roman" panose="02020603050405020304" charset="0"/>
              </a:rPr>
              <a:t>sensitive</a:t>
            </a:r>
            <a:r>
              <a:rPr sz="3300" spc="-85" dirty="0">
                <a:latin typeface="Times New Roman" panose="02020603050405020304" charset="0"/>
                <a:cs typeface="Times New Roman" panose="02020603050405020304" charset="0"/>
              </a:rPr>
              <a:t> </a:t>
            </a:r>
            <a:r>
              <a:rPr sz="3300" spc="-20" dirty="0">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solidFill>
                  <a:srgbClr val="D9D9D9"/>
                </a:solidFill>
              </a:rPr>
              <a:t>Sensitive</a:t>
            </a:r>
            <a:r>
              <a:rPr spc="-110" dirty="0">
                <a:solidFill>
                  <a:srgbClr val="D9D9D9"/>
                </a:solidFill>
              </a:rPr>
              <a:t> </a:t>
            </a:r>
            <a:r>
              <a:rPr dirty="0">
                <a:solidFill>
                  <a:srgbClr val="D9D9D9"/>
                </a:solidFill>
              </a:rPr>
              <a:t>data</a:t>
            </a:r>
            <a:r>
              <a:rPr spc="-100" dirty="0">
                <a:solidFill>
                  <a:srgbClr val="D9D9D9"/>
                </a:solidFill>
              </a:rPr>
              <a:t> </a:t>
            </a:r>
            <a:r>
              <a:rPr dirty="0">
                <a:solidFill>
                  <a:srgbClr val="D9D9D9"/>
                </a:solidFill>
              </a:rPr>
              <a:t>in</a:t>
            </a:r>
            <a:r>
              <a:rPr spc="-95" dirty="0">
                <a:solidFill>
                  <a:srgbClr val="D9D9D9"/>
                </a:solidFill>
              </a:rPr>
              <a:t> </a:t>
            </a:r>
            <a:r>
              <a:rPr dirty="0">
                <a:solidFill>
                  <a:srgbClr val="D9D9D9"/>
                </a:solidFill>
              </a:rPr>
              <a:t>the</a:t>
            </a:r>
            <a:r>
              <a:rPr spc="-114" dirty="0">
                <a:solidFill>
                  <a:srgbClr val="D9D9D9"/>
                </a:solidFill>
              </a:rPr>
              <a:t> </a:t>
            </a:r>
            <a:r>
              <a:rPr b="1" dirty="0">
                <a:solidFill>
                  <a:srgbClr val="D9D9D9"/>
                </a:solidFill>
              </a:rPr>
              <a:t>content</a:t>
            </a:r>
            <a:r>
              <a:rPr b="1" spc="-95" dirty="0">
                <a:solidFill>
                  <a:srgbClr val="D9D9D9"/>
                </a:solidFill>
              </a:rPr>
              <a:t> </a:t>
            </a:r>
            <a:r>
              <a:rPr b="1" spc="-10" dirty="0">
                <a:solidFill>
                  <a:srgbClr val="D9D9D9"/>
                </a:solidFill>
              </a:rPr>
              <a:t>script</a:t>
            </a:r>
            <a:endParaRPr b="1" spc="-10" dirty="0">
              <a:solidFill>
                <a:srgbClr val="D9D9D9"/>
              </a:solidFill>
            </a:endParaRPr>
          </a:p>
          <a:p>
            <a:pPr marL="697230" lvl="1" indent="-227330">
              <a:lnSpc>
                <a:spcPts val="383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030" y="336550"/>
            <a:ext cx="8734425" cy="689610"/>
          </a:xfrm>
          <a:prstGeom prst="rect">
            <a:avLst/>
          </a:prstGeom>
        </p:spPr>
        <p:txBody>
          <a:bodyPr vert="horz" wrap="square" lIns="0" tIns="12700" rIns="0" bIns="0" rtlCol="0">
            <a:spAutoFit/>
          </a:bodyPr>
          <a:lstStyle/>
          <a:p>
            <a:pPr marL="12700">
              <a:lnSpc>
                <a:spcPct val="100000"/>
              </a:lnSpc>
              <a:spcBef>
                <a:spcPts val="100"/>
              </a:spcBef>
            </a:pPr>
            <a:r>
              <a:rPr dirty="0"/>
              <a:t>Ad</a:t>
            </a:r>
            <a:r>
              <a:rPr spc="-160" dirty="0"/>
              <a:t> </a:t>
            </a:r>
            <a:r>
              <a:rPr spc="-40" dirty="0"/>
              <a:t>Blockers,</a:t>
            </a:r>
            <a:r>
              <a:rPr spc="-155" dirty="0"/>
              <a:t> </a:t>
            </a:r>
            <a:r>
              <a:rPr spc="-25" dirty="0"/>
              <a:t>Userscript</a:t>
            </a:r>
            <a:r>
              <a:rPr spc="-150" dirty="0"/>
              <a:t> </a:t>
            </a:r>
            <a:r>
              <a:rPr spc="-20" dirty="0"/>
              <a:t>Managers</a:t>
            </a:r>
            <a:endParaRPr spc="-20" dirty="0"/>
          </a:p>
        </p:txBody>
      </p:sp>
      <p:sp>
        <p:nvSpPr>
          <p:cNvPr id="3" name="object 3"/>
          <p:cNvSpPr txBox="1"/>
          <p:nvPr/>
        </p:nvSpPr>
        <p:spPr>
          <a:xfrm>
            <a:off x="5299075" y="2614930"/>
            <a:ext cx="2505075" cy="1362710"/>
          </a:xfrm>
          <a:prstGeom prst="rect">
            <a:avLst/>
          </a:prstGeom>
        </p:spPr>
        <p:txBody>
          <a:bodyPr vert="horz" wrap="square" lIns="0" tIns="97790" rIns="0" bIns="0" rtlCol="0">
            <a:spAutoFit/>
          </a:bodyPr>
          <a:lstStyle/>
          <a:p>
            <a:pPr marL="12700">
              <a:lnSpc>
                <a:spcPct val="100000"/>
              </a:lnSpc>
              <a:spcBef>
                <a:spcPts val="770"/>
              </a:spcBef>
            </a:pPr>
            <a:r>
              <a:rPr sz="2400" b="1" dirty="0">
                <a:latin typeface="Times New Roman" panose="02020603050405020304" charset="0"/>
                <a:ea typeface="Times New Roman" panose="02020603050405020304" charset="0"/>
                <a:cs typeface="Times New Roman" panose="02020603050405020304" charset="0"/>
              </a:rPr>
              <a:t>Extension</a:t>
            </a:r>
            <a:r>
              <a:rPr sz="2400" b="1" spc="-110" dirty="0">
                <a:latin typeface="Times New Roman" panose="02020603050405020304" charset="0"/>
                <a:ea typeface="Times New Roman" panose="02020603050405020304" charset="0"/>
                <a:cs typeface="Times New Roman" panose="02020603050405020304" charset="0"/>
              </a:rPr>
              <a:t> </a:t>
            </a:r>
            <a:r>
              <a:rPr sz="2400" b="1" spc="-10" dirty="0">
                <a:latin typeface="Times New Roman" panose="02020603050405020304" charset="0"/>
                <a:ea typeface="Times New Roman" panose="02020603050405020304" charset="0"/>
                <a:cs typeface="Times New Roman" panose="02020603050405020304" charset="0"/>
              </a:rPr>
              <a:t>Storage</a:t>
            </a:r>
            <a:endParaRPr sz="2400">
              <a:latin typeface="Times New Roman" panose="02020603050405020304" charset="0"/>
              <a:ea typeface="Times New Roman" panose="02020603050405020304" charset="0"/>
              <a:cs typeface="Times New Roman" panose="02020603050405020304" charset="0"/>
            </a:endParaRPr>
          </a:p>
          <a:p>
            <a:pPr marL="147955" marR="372110">
              <a:lnSpc>
                <a:spcPct val="100000"/>
              </a:lnSpc>
              <a:spcBef>
                <a:spcPts val="505"/>
              </a:spcBef>
            </a:pPr>
            <a:r>
              <a:rPr sz="1800" dirty="0">
                <a:latin typeface="Arial" panose="020B0604020202020204" pitchFamily="34" charset="0"/>
                <a:ea typeface="Times New Roman" panose="02020603050405020304" charset="0"/>
                <a:cs typeface="Arial" panose="020B0604020202020204" pitchFamily="34" charset="0"/>
              </a:rPr>
              <a:t>User</a:t>
            </a:r>
            <a:r>
              <a:rPr sz="1800" spc="-25" dirty="0">
                <a:latin typeface="Arial" panose="020B0604020202020204" pitchFamily="34" charset="0"/>
                <a:ea typeface="Times New Roman" panose="02020603050405020304" charset="0"/>
                <a:cs typeface="Arial" panose="020B0604020202020204" pitchFamily="34" charset="0"/>
              </a:rPr>
              <a:t> </a:t>
            </a:r>
            <a:r>
              <a:rPr sz="1800" spc="-10" dirty="0">
                <a:latin typeface="Arial" panose="020B0604020202020204" pitchFamily="34" charset="0"/>
                <a:ea typeface="Times New Roman" panose="02020603050405020304" charset="0"/>
                <a:cs typeface="Arial" panose="020B0604020202020204" pitchFamily="34" charset="0"/>
              </a:rPr>
              <a:t>filters: example.com#%# showAd=false</a:t>
            </a:r>
            <a:endParaRPr sz="1800">
              <a:latin typeface="Arial" panose="020B0604020202020204" pitchFamily="34" charset="0"/>
              <a:ea typeface="Times New Roman" panose="02020603050405020304" charset="0"/>
              <a:cs typeface="Arial" panose="020B0604020202020204" pitchFamily="34" charset="0"/>
            </a:endParaRPr>
          </a:p>
        </p:txBody>
      </p:sp>
      <p:grpSp>
        <p:nvGrpSpPr>
          <p:cNvPr id="4" name="object 4"/>
          <p:cNvGrpSpPr/>
          <p:nvPr/>
        </p:nvGrpSpPr>
        <p:grpSpPr>
          <a:xfrm>
            <a:off x="8972792" y="2588157"/>
            <a:ext cx="2538095" cy="1583055"/>
            <a:chOff x="8972792" y="2588157"/>
            <a:chExt cx="2538095" cy="1583055"/>
          </a:xfrm>
        </p:grpSpPr>
        <p:sp>
          <p:nvSpPr>
            <p:cNvPr id="5" name="object 5"/>
            <p:cNvSpPr/>
            <p:nvPr/>
          </p:nvSpPr>
          <p:spPr>
            <a:xfrm>
              <a:off x="8996959" y="2609271"/>
              <a:ext cx="2501265" cy="1534160"/>
            </a:xfrm>
            <a:custGeom>
              <a:avLst/>
              <a:gdLst/>
              <a:ahLst/>
              <a:cxnLst/>
              <a:rect l="l" t="t" r="r" b="b"/>
              <a:pathLst>
                <a:path w="2501265" h="1534160">
                  <a:moveTo>
                    <a:pt x="1683524" y="0"/>
                  </a:moveTo>
                  <a:lnTo>
                    <a:pt x="1629683" y="534"/>
                  </a:lnTo>
                  <a:lnTo>
                    <a:pt x="1575040" y="1705"/>
                  </a:lnTo>
                  <a:lnTo>
                    <a:pt x="1368005" y="8078"/>
                  </a:lnTo>
                  <a:lnTo>
                    <a:pt x="1287856" y="9545"/>
                  </a:lnTo>
                  <a:lnTo>
                    <a:pt x="1075854" y="15141"/>
                  </a:lnTo>
                  <a:lnTo>
                    <a:pt x="1026662" y="15949"/>
                  </a:lnTo>
                  <a:lnTo>
                    <a:pt x="975019" y="16384"/>
                  </a:lnTo>
                  <a:lnTo>
                    <a:pt x="920847" y="16330"/>
                  </a:lnTo>
                  <a:lnTo>
                    <a:pt x="864063" y="15672"/>
                  </a:lnTo>
                  <a:lnTo>
                    <a:pt x="804590" y="14295"/>
                  </a:lnTo>
                  <a:lnTo>
                    <a:pt x="742346" y="12084"/>
                  </a:lnTo>
                  <a:lnTo>
                    <a:pt x="612323" y="5976"/>
                  </a:lnTo>
                  <a:lnTo>
                    <a:pt x="550472" y="4334"/>
                  </a:lnTo>
                  <a:lnTo>
                    <a:pt x="491461" y="3775"/>
                  </a:lnTo>
                  <a:lnTo>
                    <a:pt x="435055" y="4077"/>
                  </a:lnTo>
                  <a:lnTo>
                    <a:pt x="381018" y="5017"/>
                  </a:lnTo>
                  <a:lnTo>
                    <a:pt x="329112" y="6375"/>
                  </a:lnTo>
                  <a:lnTo>
                    <a:pt x="183822" y="10732"/>
                  </a:lnTo>
                  <a:lnTo>
                    <a:pt x="138081" y="11539"/>
                  </a:lnTo>
                  <a:lnTo>
                    <a:pt x="93290" y="11655"/>
                  </a:lnTo>
                  <a:lnTo>
                    <a:pt x="49212" y="10856"/>
                  </a:lnTo>
                  <a:lnTo>
                    <a:pt x="5612" y="8922"/>
                  </a:lnTo>
                  <a:lnTo>
                    <a:pt x="5224" y="73992"/>
                  </a:lnTo>
                  <a:lnTo>
                    <a:pt x="4576" y="132798"/>
                  </a:lnTo>
                  <a:lnTo>
                    <a:pt x="2065" y="282044"/>
                  </a:lnTo>
                  <a:lnTo>
                    <a:pt x="909" y="369300"/>
                  </a:lnTo>
                  <a:lnTo>
                    <a:pt x="783" y="412377"/>
                  </a:lnTo>
                  <a:lnTo>
                    <a:pt x="1092" y="456474"/>
                  </a:lnTo>
                  <a:lnTo>
                    <a:pt x="1934" y="502631"/>
                  </a:lnTo>
                  <a:lnTo>
                    <a:pt x="3407" y="551889"/>
                  </a:lnTo>
                  <a:lnTo>
                    <a:pt x="5612" y="605288"/>
                  </a:lnTo>
                  <a:lnTo>
                    <a:pt x="11679" y="734615"/>
                  </a:lnTo>
                  <a:lnTo>
                    <a:pt x="13836" y="787577"/>
                  </a:lnTo>
                  <a:lnTo>
                    <a:pt x="15221" y="835356"/>
                  </a:lnTo>
                  <a:lnTo>
                    <a:pt x="15693" y="879914"/>
                  </a:lnTo>
                  <a:lnTo>
                    <a:pt x="15109" y="923215"/>
                  </a:lnTo>
                  <a:lnTo>
                    <a:pt x="13329" y="967219"/>
                  </a:lnTo>
                  <a:lnTo>
                    <a:pt x="10210" y="1013891"/>
                  </a:lnTo>
                  <a:lnTo>
                    <a:pt x="5612" y="1065194"/>
                  </a:lnTo>
                  <a:lnTo>
                    <a:pt x="1617" y="1116306"/>
                  </a:lnTo>
                  <a:lnTo>
                    <a:pt x="0" y="1162503"/>
                  </a:lnTo>
                  <a:lnTo>
                    <a:pt x="168" y="1205891"/>
                  </a:lnTo>
                  <a:lnTo>
                    <a:pt x="1533" y="1248574"/>
                  </a:lnTo>
                  <a:lnTo>
                    <a:pt x="5485" y="1340247"/>
                  </a:lnTo>
                  <a:lnTo>
                    <a:pt x="6892" y="1393447"/>
                  </a:lnTo>
                  <a:lnTo>
                    <a:pt x="7131" y="1454363"/>
                  </a:lnTo>
                  <a:lnTo>
                    <a:pt x="5612" y="1525099"/>
                  </a:lnTo>
                  <a:lnTo>
                    <a:pt x="55338" y="1530437"/>
                  </a:lnTo>
                  <a:lnTo>
                    <a:pt x="103519" y="1533101"/>
                  </a:lnTo>
                  <a:lnTo>
                    <a:pt x="150618" y="1533601"/>
                  </a:lnTo>
                  <a:lnTo>
                    <a:pt x="197102" y="1532451"/>
                  </a:lnTo>
                  <a:lnTo>
                    <a:pt x="243436" y="1530159"/>
                  </a:lnTo>
                  <a:lnTo>
                    <a:pt x="337512" y="1524197"/>
                  </a:lnTo>
                  <a:lnTo>
                    <a:pt x="386185" y="1521548"/>
                  </a:lnTo>
                  <a:lnTo>
                    <a:pt x="436568" y="1519803"/>
                  </a:lnTo>
                  <a:lnTo>
                    <a:pt x="489126" y="1519473"/>
                  </a:lnTo>
                  <a:lnTo>
                    <a:pt x="544324" y="1521067"/>
                  </a:lnTo>
                  <a:lnTo>
                    <a:pt x="658278" y="1528960"/>
                  </a:lnTo>
                  <a:lnTo>
                    <a:pt x="714258" y="1530790"/>
                  </a:lnTo>
                  <a:lnTo>
                    <a:pt x="770295" y="1530967"/>
                  </a:lnTo>
                  <a:lnTo>
                    <a:pt x="826119" y="1529870"/>
                  </a:lnTo>
                  <a:lnTo>
                    <a:pt x="881459" y="1527877"/>
                  </a:lnTo>
                  <a:lnTo>
                    <a:pt x="1041866" y="1520309"/>
                  </a:lnTo>
                  <a:lnTo>
                    <a:pt x="1092563" y="1518517"/>
                  </a:lnTo>
                  <a:lnTo>
                    <a:pt x="1141422" y="1517722"/>
                  </a:lnTo>
                  <a:lnTo>
                    <a:pt x="1188172" y="1518301"/>
                  </a:lnTo>
                  <a:lnTo>
                    <a:pt x="1232544" y="1520634"/>
                  </a:lnTo>
                  <a:lnTo>
                    <a:pt x="1321574" y="1530349"/>
                  </a:lnTo>
                  <a:lnTo>
                    <a:pt x="1368428" y="1533061"/>
                  </a:lnTo>
                  <a:lnTo>
                    <a:pt x="1415144" y="1533731"/>
                  </a:lnTo>
                  <a:lnTo>
                    <a:pt x="1462034" y="1532856"/>
                  </a:lnTo>
                  <a:lnTo>
                    <a:pt x="1509413" y="1530930"/>
                  </a:lnTo>
                  <a:lnTo>
                    <a:pt x="1606894" y="1525911"/>
                  </a:lnTo>
                  <a:lnTo>
                    <a:pt x="1657623" y="1523811"/>
                  </a:lnTo>
                  <a:lnTo>
                    <a:pt x="1710097" y="1522645"/>
                  </a:lnTo>
                  <a:lnTo>
                    <a:pt x="1764629" y="1522909"/>
                  </a:lnTo>
                  <a:lnTo>
                    <a:pt x="1872161" y="1526978"/>
                  </a:lnTo>
                  <a:lnTo>
                    <a:pt x="1925155" y="1527237"/>
                  </a:lnTo>
                  <a:lnTo>
                    <a:pt x="1979920" y="1526234"/>
                  </a:lnTo>
                  <a:lnTo>
                    <a:pt x="2035854" y="1524323"/>
                  </a:lnTo>
                  <a:lnTo>
                    <a:pt x="2204697" y="1516712"/>
                  </a:lnTo>
                  <a:lnTo>
                    <a:pt x="2259329" y="1514737"/>
                  </a:lnTo>
                  <a:lnTo>
                    <a:pt x="2312138" y="1513635"/>
                  </a:lnTo>
                  <a:lnTo>
                    <a:pt x="2362525" y="1513764"/>
                  </a:lnTo>
                  <a:lnTo>
                    <a:pt x="2409893" y="1515481"/>
                  </a:lnTo>
                  <a:lnTo>
                    <a:pt x="2453642" y="1519140"/>
                  </a:lnTo>
                  <a:lnTo>
                    <a:pt x="2493174" y="1525099"/>
                  </a:lnTo>
                  <a:lnTo>
                    <a:pt x="2488187" y="1457626"/>
                  </a:lnTo>
                  <a:lnTo>
                    <a:pt x="2485894" y="1393074"/>
                  </a:lnTo>
                  <a:lnTo>
                    <a:pt x="2485729" y="1331628"/>
                  </a:lnTo>
                  <a:lnTo>
                    <a:pt x="2487127" y="1273475"/>
                  </a:lnTo>
                  <a:lnTo>
                    <a:pt x="2489522" y="1218800"/>
                  </a:lnTo>
                  <a:lnTo>
                    <a:pt x="2495042" y="1120631"/>
                  </a:lnTo>
                  <a:lnTo>
                    <a:pt x="2497037" y="1077509"/>
                  </a:lnTo>
                  <a:lnTo>
                    <a:pt x="2497767" y="1038609"/>
                  </a:lnTo>
                  <a:lnTo>
                    <a:pt x="2496668" y="1004119"/>
                  </a:lnTo>
                  <a:lnTo>
                    <a:pt x="2493174" y="974223"/>
                  </a:lnTo>
                  <a:lnTo>
                    <a:pt x="2487881" y="939948"/>
                  </a:lnTo>
                  <a:lnTo>
                    <a:pt x="2483926" y="903772"/>
                  </a:lnTo>
                  <a:lnTo>
                    <a:pt x="2481304" y="864709"/>
                  </a:lnTo>
                  <a:lnTo>
                    <a:pt x="2480007" y="821768"/>
                  </a:lnTo>
                  <a:lnTo>
                    <a:pt x="2480029" y="773962"/>
                  </a:lnTo>
                  <a:lnTo>
                    <a:pt x="2481363" y="720302"/>
                  </a:lnTo>
                  <a:lnTo>
                    <a:pt x="2484003" y="659801"/>
                  </a:lnTo>
                  <a:lnTo>
                    <a:pt x="2487942" y="591469"/>
                  </a:lnTo>
                  <a:lnTo>
                    <a:pt x="2493174" y="514318"/>
                  </a:lnTo>
                  <a:lnTo>
                    <a:pt x="2497452" y="444094"/>
                  </a:lnTo>
                  <a:lnTo>
                    <a:pt x="2499931" y="380307"/>
                  </a:lnTo>
                  <a:lnTo>
                    <a:pt x="2500928" y="322184"/>
                  </a:lnTo>
                  <a:lnTo>
                    <a:pt x="2500762" y="268951"/>
                  </a:lnTo>
                  <a:lnTo>
                    <a:pt x="2499751" y="219834"/>
                  </a:lnTo>
                  <a:lnTo>
                    <a:pt x="2498214" y="174060"/>
                  </a:lnTo>
                  <a:lnTo>
                    <a:pt x="2494836" y="89447"/>
                  </a:lnTo>
                  <a:lnTo>
                    <a:pt x="2493631" y="49060"/>
                  </a:lnTo>
                  <a:lnTo>
                    <a:pt x="2493174" y="8922"/>
                  </a:lnTo>
                  <a:lnTo>
                    <a:pt x="2456299" y="9205"/>
                  </a:lnTo>
                  <a:lnTo>
                    <a:pt x="2411682" y="10116"/>
                  </a:lnTo>
                  <a:lnTo>
                    <a:pt x="2185942" y="15961"/>
                  </a:lnTo>
                  <a:lnTo>
                    <a:pt x="2125224" y="16954"/>
                  </a:lnTo>
                  <a:lnTo>
                    <a:pt x="2065806" y="17352"/>
                  </a:lnTo>
                  <a:lnTo>
                    <a:pt x="2009196" y="16951"/>
                  </a:lnTo>
                  <a:lnTo>
                    <a:pt x="1956900" y="15549"/>
                  </a:lnTo>
                  <a:lnTo>
                    <a:pt x="1910426" y="12940"/>
                  </a:lnTo>
                  <a:lnTo>
                    <a:pt x="1830440" y="4564"/>
                  </a:lnTo>
                  <a:lnTo>
                    <a:pt x="1784881" y="1780"/>
                  </a:lnTo>
                  <a:lnTo>
                    <a:pt x="1735583" y="337"/>
                  </a:lnTo>
                  <a:lnTo>
                    <a:pt x="1683524"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8991842" y="2607207"/>
              <a:ext cx="2499995" cy="1544955"/>
            </a:xfrm>
            <a:custGeom>
              <a:avLst/>
              <a:gdLst/>
              <a:ahLst/>
              <a:cxnLst/>
              <a:rect l="l" t="t" r="r" b="b"/>
              <a:pathLst>
                <a:path w="2499995" h="1544954">
                  <a:moveTo>
                    <a:pt x="10729" y="10986"/>
                  </a:moveTo>
                  <a:lnTo>
                    <a:pt x="71532" y="7056"/>
                  </a:lnTo>
                  <a:lnTo>
                    <a:pt x="129433" y="4033"/>
                  </a:lnTo>
                  <a:lnTo>
                    <a:pt x="184662" y="1876"/>
                  </a:lnTo>
                  <a:lnTo>
                    <a:pt x="237451" y="545"/>
                  </a:lnTo>
                  <a:lnTo>
                    <a:pt x="288030" y="0"/>
                  </a:lnTo>
                  <a:lnTo>
                    <a:pt x="336629" y="200"/>
                  </a:lnTo>
                  <a:lnTo>
                    <a:pt x="383478" y="1107"/>
                  </a:lnTo>
                  <a:lnTo>
                    <a:pt x="428809" y="2679"/>
                  </a:lnTo>
                  <a:lnTo>
                    <a:pt x="472851" y="4876"/>
                  </a:lnTo>
                  <a:lnTo>
                    <a:pt x="515835" y="7659"/>
                  </a:lnTo>
                  <a:lnTo>
                    <a:pt x="557992" y="10986"/>
                  </a:lnTo>
                  <a:lnTo>
                    <a:pt x="599746" y="13272"/>
                  </a:lnTo>
                  <a:lnTo>
                    <a:pt x="647505" y="13819"/>
                  </a:lnTo>
                  <a:lnTo>
                    <a:pt x="700017" y="13023"/>
                  </a:lnTo>
                  <a:lnTo>
                    <a:pt x="756030" y="11283"/>
                  </a:lnTo>
                  <a:lnTo>
                    <a:pt x="814291" y="8995"/>
                  </a:lnTo>
                  <a:lnTo>
                    <a:pt x="873548" y="6556"/>
                  </a:lnTo>
                  <a:lnTo>
                    <a:pt x="932548" y="4363"/>
                  </a:lnTo>
                  <a:lnTo>
                    <a:pt x="990040" y="2813"/>
                  </a:lnTo>
                  <a:lnTo>
                    <a:pt x="1044772" y="2303"/>
                  </a:lnTo>
                  <a:lnTo>
                    <a:pt x="1095490" y="3231"/>
                  </a:lnTo>
                  <a:lnTo>
                    <a:pt x="1140944" y="5993"/>
                  </a:lnTo>
                  <a:lnTo>
                    <a:pt x="1179880" y="10986"/>
                  </a:lnTo>
                  <a:lnTo>
                    <a:pt x="1215873" y="15870"/>
                  </a:lnTo>
                  <a:lnTo>
                    <a:pt x="1258099" y="19145"/>
                  </a:lnTo>
                  <a:lnTo>
                    <a:pt x="1305571" y="21026"/>
                  </a:lnTo>
                  <a:lnTo>
                    <a:pt x="1357299" y="21732"/>
                  </a:lnTo>
                  <a:lnTo>
                    <a:pt x="1412299" y="21480"/>
                  </a:lnTo>
                  <a:lnTo>
                    <a:pt x="1469581" y="20485"/>
                  </a:lnTo>
                  <a:lnTo>
                    <a:pt x="1528158" y="18966"/>
                  </a:lnTo>
                  <a:lnTo>
                    <a:pt x="1587043" y="17139"/>
                  </a:lnTo>
                  <a:lnTo>
                    <a:pt x="1645248" y="15222"/>
                  </a:lnTo>
                  <a:lnTo>
                    <a:pt x="1701786" y="13431"/>
                  </a:lnTo>
                  <a:lnTo>
                    <a:pt x="1755669" y="11983"/>
                  </a:lnTo>
                  <a:lnTo>
                    <a:pt x="1805909" y="11096"/>
                  </a:lnTo>
                  <a:lnTo>
                    <a:pt x="1851520" y="10986"/>
                  </a:lnTo>
                  <a:lnTo>
                    <a:pt x="1894747" y="11047"/>
                  </a:lnTo>
                  <a:lnTo>
                    <a:pt x="1938580" y="10616"/>
                  </a:lnTo>
                  <a:lnTo>
                    <a:pt x="1983151" y="9823"/>
                  </a:lnTo>
                  <a:lnTo>
                    <a:pt x="2028590" y="8801"/>
                  </a:lnTo>
                  <a:lnTo>
                    <a:pt x="2075030" y="7681"/>
                  </a:lnTo>
                  <a:lnTo>
                    <a:pt x="2122600" y="6595"/>
                  </a:lnTo>
                  <a:lnTo>
                    <a:pt x="2171433" y="5674"/>
                  </a:lnTo>
                  <a:lnTo>
                    <a:pt x="2221659" y="5050"/>
                  </a:lnTo>
                  <a:lnTo>
                    <a:pt x="2273410" y="4854"/>
                  </a:lnTo>
                  <a:lnTo>
                    <a:pt x="2326816" y="5218"/>
                  </a:lnTo>
                  <a:lnTo>
                    <a:pt x="2382009" y="6274"/>
                  </a:lnTo>
                  <a:lnTo>
                    <a:pt x="2439121" y="8153"/>
                  </a:lnTo>
                  <a:lnTo>
                    <a:pt x="2498281" y="10986"/>
                  </a:lnTo>
                  <a:lnTo>
                    <a:pt x="2495364" y="49526"/>
                  </a:lnTo>
                  <a:lnTo>
                    <a:pt x="2493321" y="92767"/>
                  </a:lnTo>
                  <a:lnTo>
                    <a:pt x="2492057" y="139820"/>
                  </a:lnTo>
                  <a:lnTo>
                    <a:pt x="2491474" y="189795"/>
                  </a:lnTo>
                  <a:lnTo>
                    <a:pt x="2491474" y="241802"/>
                  </a:lnTo>
                  <a:lnTo>
                    <a:pt x="2491960" y="294951"/>
                  </a:lnTo>
                  <a:lnTo>
                    <a:pt x="2492835" y="348354"/>
                  </a:lnTo>
                  <a:lnTo>
                    <a:pt x="2494002" y="401120"/>
                  </a:lnTo>
                  <a:lnTo>
                    <a:pt x="2495363" y="452359"/>
                  </a:lnTo>
                  <a:lnTo>
                    <a:pt x="2496822" y="501183"/>
                  </a:lnTo>
                  <a:lnTo>
                    <a:pt x="2498281" y="546701"/>
                  </a:lnTo>
                  <a:lnTo>
                    <a:pt x="2499545" y="599203"/>
                  </a:lnTo>
                  <a:lnTo>
                    <a:pt x="2499994" y="650463"/>
                  </a:lnTo>
                  <a:lnTo>
                    <a:pt x="2499841" y="700864"/>
                  </a:lnTo>
                  <a:lnTo>
                    <a:pt x="2499301" y="750787"/>
                  </a:lnTo>
                  <a:lnTo>
                    <a:pt x="2498587" y="800614"/>
                  </a:lnTo>
                  <a:lnTo>
                    <a:pt x="2497914" y="850728"/>
                  </a:lnTo>
                  <a:lnTo>
                    <a:pt x="2497496" y="901510"/>
                  </a:lnTo>
                  <a:lnTo>
                    <a:pt x="2497547" y="953342"/>
                  </a:lnTo>
                  <a:lnTo>
                    <a:pt x="2498281" y="1006607"/>
                  </a:lnTo>
                  <a:lnTo>
                    <a:pt x="2498715" y="1054679"/>
                  </a:lnTo>
                  <a:lnTo>
                    <a:pt x="2498169" y="1101927"/>
                  </a:lnTo>
                  <a:lnTo>
                    <a:pt x="2496975" y="1148991"/>
                  </a:lnTo>
                  <a:lnTo>
                    <a:pt x="2495463" y="1196512"/>
                  </a:lnTo>
                  <a:lnTo>
                    <a:pt x="2493965" y="1245132"/>
                  </a:lnTo>
                  <a:lnTo>
                    <a:pt x="2492812" y="1295492"/>
                  </a:lnTo>
                  <a:lnTo>
                    <a:pt x="2492335" y="1348233"/>
                  </a:lnTo>
                  <a:lnTo>
                    <a:pt x="2492867" y="1403997"/>
                  </a:lnTo>
                  <a:lnTo>
                    <a:pt x="2494739" y="1463424"/>
                  </a:lnTo>
                  <a:lnTo>
                    <a:pt x="2498281" y="1527157"/>
                  </a:lnTo>
                  <a:lnTo>
                    <a:pt x="2443399" y="1532377"/>
                  </a:lnTo>
                  <a:lnTo>
                    <a:pt x="2388456" y="1536749"/>
                  </a:lnTo>
                  <a:lnTo>
                    <a:pt x="2333815" y="1540210"/>
                  </a:lnTo>
                  <a:lnTo>
                    <a:pt x="2279838" y="1542692"/>
                  </a:lnTo>
                  <a:lnTo>
                    <a:pt x="2226887" y="1544130"/>
                  </a:lnTo>
                  <a:lnTo>
                    <a:pt x="2175324" y="1544459"/>
                  </a:lnTo>
                  <a:lnTo>
                    <a:pt x="2125513" y="1543612"/>
                  </a:lnTo>
                  <a:lnTo>
                    <a:pt x="2077814" y="1541524"/>
                  </a:lnTo>
                  <a:lnTo>
                    <a:pt x="2032591" y="1538129"/>
                  </a:lnTo>
                  <a:lnTo>
                    <a:pt x="1990206" y="1533362"/>
                  </a:lnTo>
                  <a:lnTo>
                    <a:pt x="1951020" y="1527157"/>
                  </a:lnTo>
                  <a:lnTo>
                    <a:pt x="1912254" y="1521941"/>
                  </a:lnTo>
                  <a:lnTo>
                    <a:pt x="1870958" y="1519741"/>
                  </a:lnTo>
                  <a:lnTo>
                    <a:pt x="1827244" y="1519901"/>
                  </a:lnTo>
                  <a:lnTo>
                    <a:pt x="1781221" y="1521761"/>
                  </a:lnTo>
                  <a:lnTo>
                    <a:pt x="1733002" y="1524665"/>
                  </a:lnTo>
                  <a:lnTo>
                    <a:pt x="1682696" y="1527954"/>
                  </a:lnTo>
                  <a:lnTo>
                    <a:pt x="1630416" y="1530970"/>
                  </a:lnTo>
                  <a:lnTo>
                    <a:pt x="1576271" y="1533057"/>
                  </a:lnTo>
                  <a:lnTo>
                    <a:pt x="1520373" y="1533555"/>
                  </a:lnTo>
                  <a:lnTo>
                    <a:pt x="1462832" y="1531808"/>
                  </a:lnTo>
                  <a:lnTo>
                    <a:pt x="1403760" y="1527157"/>
                  </a:lnTo>
                  <a:lnTo>
                    <a:pt x="1345090" y="1521456"/>
                  </a:lnTo>
                  <a:lnTo>
                    <a:pt x="1288596" y="1516973"/>
                  </a:lnTo>
                  <a:lnTo>
                    <a:pt x="1234146" y="1513682"/>
                  </a:lnTo>
                  <a:lnTo>
                    <a:pt x="1181611" y="1511557"/>
                  </a:lnTo>
                  <a:lnTo>
                    <a:pt x="1130859" y="1510572"/>
                  </a:lnTo>
                  <a:lnTo>
                    <a:pt x="1081760" y="1510702"/>
                  </a:lnTo>
                  <a:lnTo>
                    <a:pt x="1034184" y="1511920"/>
                  </a:lnTo>
                  <a:lnTo>
                    <a:pt x="988001" y="1514201"/>
                  </a:lnTo>
                  <a:lnTo>
                    <a:pt x="943079" y="1517518"/>
                  </a:lnTo>
                  <a:lnTo>
                    <a:pt x="899288" y="1521845"/>
                  </a:lnTo>
                  <a:lnTo>
                    <a:pt x="856498" y="1527157"/>
                  </a:lnTo>
                  <a:lnTo>
                    <a:pt x="826118" y="1530180"/>
                  </a:lnTo>
                  <a:lnTo>
                    <a:pt x="790180" y="1531874"/>
                  </a:lnTo>
                  <a:lnTo>
                    <a:pt x="749312" y="1532428"/>
                  </a:lnTo>
                  <a:lnTo>
                    <a:pt x="704141" y="1532032"/>
                  </a:lnTo>
                  <a:lnTo>
                    <a:pt x="655294" y="1530878"/>
                  </a:lnTo>
                  <a:lnTo>
                    <a:pt x="603398" y="1529156"/>
                  </a:lnTo>
                  <a:lnTo>
                    <a:pt x="549081" y="1527056"/>
                  </a:lnTo>
                  <a:lnTo>
                    <a:pt x="492970" y="1524768"/>
                  </a:lnTo>
                  <a:lnTo>
                    <a:pt x="435691" y="1522483"/>
                  </a:lnTo>
                  <a:lnTo>
                    <a:pt x="377874" y="1520392"/>
                  </a:lnTo>
                  <a:lnTo>
                    <a:pt x="320144" y="1518684"/>
                  </a:lnTo>
                  <a:lnTo>
                    <a:pt x="263128" y="1517550"/>
                  </a:lnTo>
                  <a:lnTo>
                    <a:pt x="207455" y="1517181"/>
                  </a:lnTo>
                  <a:lnTo>
                    <a:pt x="153752" y="1517766"/>
                  </a:lnTo>
                  <a:lnTo>
                    <a:pt x="102644" y="1519497"/>
                  </a:lnTo>
                  <a:lnTo>
                    <a:pt x="54761" y="1522564"/>
                  </a:lnTo>
                  <a:lnTo>
                    <a:pt x="10729" y="1527157"/>
                  </a:lnTo>
                  <a:lnTo>
                    <a:pt x="5102" y="1461057"/>
                  </a:lnTo>
                  <a:lnTo>
                    <a:pt x="1675" y="1403835"/>
                  </a:lnTo>
                  <a:lnTo>
                    <a:pt x="93" y="1353586"/>
                  </a:lnTo>
                  <a:lnTo>
                    <a:pt x="0" y="1308402"/>
                  </a:lnTo>
                  <a:lnTo>
                    <a:pt x="1037" y="1266378"/>
                  </a:lnTo>
                  <a:lnTo>
                    <a:pt x="2851" y="1225607"/>
                  </a:lnTo>
                  <a:lnTo>
                    <a:pt x="5083" y="1184183"/>
                  </a:lnTo>
                  <a:lnTo>
                    <a:pt x="7378" y="1140199"/>
                  </a:lnTo>
                  <a:lnTo>
                    <a:pt x="9379" y="1091749"/>
                  </a:lnTo>
                  <a:lnTo>
                    <a:pt x="10729" y="1036927"/>
                  </a:lnTo>
                  <a:lnTo>
                    <a:pt x="11302" y="983809"/>
                  </a:lnTo>
                  <a:lnTo>
                    <a:pt x="11441" y="931166"/>
                  </a:lnTo>
                  <a:lnTo>
                    <a:pt x="11253" y="879134"/>
                  </a:lnTo>
                  <a:lnTo>
                    <a:pt x="10844" y="827849"/>
                  </a:lnTo>
                  <a:lnTo>
                    <a:pt x="10321" y="777448"/>
                  </a:lnTo>
                  <a:lnTo>
                    <a:pt x="9789" y="728067"/>
                  </a:lnTo>
                  <a:lnTo>
                    <a:pt x="9356" y="679841"/>
                  </a:lnTo>
                  <a:lnTo>
                    <a:pt x="9127" y="632906"/>
                  </a:lnTo>
                  <a:lnTo>
                    <a:pt x="9209" y="587400"/>
                  </a:lnTo>
                  <a:lnTo>
                    <a:pt x="9708" y="543458"/>
                  </a:lnTo>
                  <a:lnTo>
                    <a:pt x="10729" y="501215"/>
                  </a:lnTo>
                  <a:lnTo>
                    <a:pt x="11959" y="454286"/>
                  </a:lnTo>
                  <a:lnTo>
                    <a:pt x="12779" y="404946"/>
                  </a:lnTo>
                  <a:lnTo>
                    <a:pt x="13241" y="353925"/>
                  </a:lnTo>
                  <a:lnTo>
                    <a:pt x="13397" y="301952"/>
                  </a:lnTo>
                  <a:lnTo>
                    <a:pt x="13296" y="249757"/>
                  </a:lnTo>
                  <a:lnTo>
                    <a:pt x="12990" y="198070"/>
                  </a:lnTo>
                  <a:lnTo>
                    <a:pt x="12529" y="147620"/>
                  </a:lnTo>
                  <a:lnTo>
                    <a:pt x="11965" y="99136"/>
                  </a:lnTo>
                  <a:lnTo>
                    <a:pt x="11348" y="53349"/>
                  </a:lnTo>
                  <a:lnTo>
                    <a:pt x="10729" y="10986"/>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7" name="object 7"/>
          <p:cNvGrpSpPr/>
          <p:nvPr/>
        </p:nvGrpSpPr>
        <p:grpSpPr>
          <a:xfrm>
            <a:off x="6077102" y="2511551"/>
            <a:ext cx="5610860" cy="3345179"/>
            <a:chOff x="6077102" y="2511551"/>
            <a:chExt cx="5610860" cy="3345179"/>
          </a:xfrm>
        </p:grpSpPr>
        <p:sp>
          <p:nvSpPr>
            <p:cNvPr id="8" name="object 8"/>
            <p:cNvSpPr/>
            <p:nvPr/>
          </p:nvSpPr>
          <p:spPr>
            <a:xfrm>
              <a:off x="7804365" y="3297453"/>
              <a:ext cx="1104900" cy="171450"/>
            </a:xfrm>
            <a:custGeom>
              <a:avLst/>
              <a:gdLst/>
              <a:ahLst/>
              <a:cxnLst/>
              <a:rect l="l" t="t" r="r" b="b"/>
              <a:pathLst>
                <a:path w="1104900" h="171450">
                  <a:moveTo>
                    <a:pt x="933056" y="0"/>
                  </a:moveTo>
                  <a:lnTo>
                    <a:pt x="933056" y="171450"/>
                  </a:lnTo>
                  <a:lnTo>
                    <a:pt x="1047356" y="114300"/>
                  </a:lnTo>
                  <a:lnTo>
                    <a:pt x="961631" y="114300"/>
                  </a:lnTo>
                  <a:lnTo>
                    <a:pt x="961631" y="57150"/>
                  </a:lnTo>
                  <a:lnTo>
                    <a:pt x="1047356" y="57150"/>
                  </a:lnTo>
                  <a:lnTo>
                    <a:pt x="933056" y="0"/>
                  </a:lnTo>
                  <a:close/>
                </a:path>
                <a:path w="1104900" h="171450">
                  <a:moveTo>
                    <a:pt x="933056" y="57150"/>
                  </a:moveTo>
                  <a:lnTo>
                    <a:pt x="0" y="57150"/>
                  </a:lnTo>
                  <a:lnTo>
                    <a:pt x="0" y="114300"/>
                  </a:lnTo>
                  <a:lnTo>
                    <a:pt x="933056" y="114300"/>
                  </a:lnTo>
                  <a:lnTo>
                    <a:pt x="933056" y="57150"/>
                  </a:lnTo>
                  <a:close/>
                </a:path>
                <a:path w="1104900" h="171450">
                  <a:moveTo>
                    <a:pt x="1047356" y="57150"/>
                  </a:moveTo>
                  <a:lnTo>
                    <a:pt x="961631" y="57150"/>
                  </a:lnTo>
                  <a:lnTo>
                    <a:pt x="961631" y="114300"/>
                  </a:lnTo>
                  <a:lnTo>
                    <a:pt x="1047356" y="114300"/>
                  </a:lnTo>
                  <a:lnTo>
                    <a:pt x="1104506" y="85725"/>
                  </a:lnTo>
                  <a:lnTo>
                    <a:pt x="1047356" y="5715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9" name="object 9"/>
            <p:cNvPicPr/>
            <p:nvPr/>
          </p:nvPicPr>
          <p:blipFill>
            <a:blip r:embed="rId1" cstate="print"/>
            <a:stretch>
              <a:fillRect/>
            </a:stretch>
          </p:blipFill>
          <p:spPr>
            <a:xfrm>
              <a:off x="7751063" y="2511551"/>
              <a:ext cx="822959" cy="826008"/>
            </a:xfrm>
            <a:prstGeom prst="rect">
              <a:avLst/>
            </a:prstGeom>
          </p:spPr>
        </p:pic>
        <p:sp>
          <p:nvSpPr>
            <p:cNvPr id="10" name="object 10"/>
            <p:cNvSpPr/>
            <p:nvPr/>
          </p:nvSpPr>
          <p:spPr>
            <a:xfrm>
              <a:off x="6083452" y="4299165"/>
              <a:ext cx="740410" cy="845185"/>
            </a:xfrm>
            <a:custGeom>
              <a:avLst/>
              <a:gdLst/>
              <a:ahLst/>
              <a:cxnLst/>
              <a:rect l="l" t="t" r="r" b="b"/>
              <a:pathLst>
                <a:path w="740409" h="845185">
                  <a:moveTo>
                    <a:pt x="555167" y="0"/>
                  </a:moveTo>
                  <a:lnTo>
                    <a:pt x="185051" y="0"/>
                  </a:lnTo>
                  <a:lnTo>
                    <a:pt x="185051" y="474611"/>
                  </a:lnTo>
                  <a:lnTo>
                    <a:pt x="0" y="474611"/>
                  </a:lnTo>
                  <a:lnTo>
                    <a:pt x="370116" y="844727"/>
                  </a:lnTo>
                  <a:lnTo>
                    <a:pt x="740232" y="474611"/>
                  </a:lnTo>
                  <a:lnTo>
                    <a:pt x="555167" y="474611"/>
                  </a:lnTo>
                  <a:lnTo>
                    <a:pt x="555167" y="0"/>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6083452" y="4299165"/>
              <a:ext cx="740410" cy="845185"/>
            </a:xfrm>
            <a:custGeom>
              <a:avLst/>
              <a:gdLst/>
              <a:ahLst/>
              <a:cxnLst/>
              <a:rect l="l" t="t" r="r" b="b"/>
              <a:pathLst>
                <a:path w="740409" h="845185">
                  <a:moveTo>
                    <a:pt x="0" y="474617"/>
                  </a:moveTo>
                  <a:lnTo>
                    <a:pt x="185058" y="474617"/>
                  </a:lnTo>
                  <a:lnTo>
                    <a:pt x="185058" y="0"/>
                  </a:lnTo>
                  <a:lnTo>
                    <a:pt x="555171" y="0"/>
                  </a:lnTo>
                  <a:lnTo>
                    <a:pt x="555171" y="474617"/>
                  </a:lnTo>
                  <a:lnTo>
                    <a:pt x="740229" y="474617"/>
                  </a:lnTo>
                  <a:lnTo>
                    <a:pt x="370115" y="844731"/>
                  </a:lnTo>
                  <a:lnTo>
                    <a:pt x="0" y="474617"/>
                  </a:lnTo>
                  <a:close/>
                </a:path>
              </a:pathLst>
            </a:custGeom>
            <a:ln w="12700">
              <a:solidFill>
                <a:srgbClr val="16374A"/>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8794013" y="5314429"/>
              <a:ext cx="2887345" cy="535940"/>
            </a:xfrm>
            <a:custGeom>
              <a:avLst/>
              <a:gdLst/>
              <a:ahLst/>
              <a:cxnLst/>
              <a:rect l="l" t="t" r="r" b="b"/>
              <a:pathLst>
                <a:path w="2887345" h="535939">
                  <a:moveTo>
                    <a:pt x="2887256" y="0"/>
                  </a:moveTo>
                  <a:lnTo>
                    <a:pt x="0" y="0"/>
                  </a:lnTo>
                  <a:lnTo>
                    <a:pt x="0" y="535633"/>
                  </a:lnTo>
                  <a:lnTo>
                    <a:pt x="2887256" y="535633"/>
                  </a:lnTo>
                  <a:lnTo>
                    <a:pt x="2887256" y="0"/>
                  </a:lnTo>
                  <a:close/>
                </a:path>
              </a:pathLst>
            </a:custGeom>
            <a:solidFill>
              <a:srgbClr val="20455A"/>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3" name="object 13"/>
            <p:cNvSpPr/>
            <p:nvPr/>
          </p:nvSpPr>
          <p:spPr>
            <a:xfrm>
              <a:off x="8794013" y="5314429"/>
              <a:ext cx="2887345" cy="535940"/>
            </a:xfrm>
            <a:custGeom>
              <a:avLst/>
              <a:gdLst/>
              <a:ahLst/>
              <a:cxnLst/>
              <a:rect l="l" t="t" r="r" b="b"/>
              <a:pathLst>
                <a:path w="2887345" h="535939">
                  <a:moveTo>
                    <a:pt x="0" y="0"/>
                  </a:moveTo>
                  <a:lnTo>
                    <a:pt x="2887251" y="0"/>
                  </a:lnTo>
                  <a:lnTo>
                    <a:pt x="2887251" y="535631"/>
                  </a:lnTo>
                  <a:lnTo>
                    <a:pt x="0" y="535631"/>
                  </a:lnTo>
                  <a:lnTo>
                    <a:pt x="0" y="0"/>
                  </a:lnTo>
                  <a:close/>
                </a:path>
              </a:pathLst>
            </a:custGeom>
            <a:ln w="12700">
              <a:solidFill>
                <a:srgbClr val="16374A"/>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4" name="object 14"/>
          <p:cNvSpPr txBox="1"/>
          <p:nvPr/>
        </p:nvSpPr>
        <p:spPr>
          <a:xfrm>
            <a:off x="5009934" y="5311546"/>
            <a:ext cx="2887345" cy="410845"/>
          </a:xfrm>
          <a:prstGeom prst="rect">
            <a:avLst/>
          </a:prstGeom>
          <a:solidFill>
            <a:srgbClr val="20455A"/>
          </a:solidFill>
          <a:ln w="12700">
            <a:solidFill>
              <a:srgbClr val="16374A"/>
            </a:solidFill>
          </a:ln>
        </p:spPr>
        <p:txBody>
          <a:bodyPr vert="horz" wrap="square" lIns="0" tIns="103505" rIns="0" bIns="0" rtlCol="0" anchor="t" anchorCtr="0">
            <a:spAutoFit/>
          </a:bodyPr>
          <a:lstStyle/>
          <a:p>
            <a:pPr marL="0" indent="0" algn="ctr" eaLnBrk="1" fontAlgn="auto" latinLnBrk="0" hangingPunct="1">
              <a:lnSpc>
                <a:spcPct val="100000"/>
              </a:lnSpc>
              <a:spcBef>
                <a:spcPts val="0"/>
              </a:spcBef>
            </a:pPr>
            <a:r>
              <a:rPr sz="2000" spc="-10" dirty="0">
                <a:solidFill>
                  <a:srgbClr val="FFFFFF"/>
                </a:solidFill>
                <a:latin typeface="Arial" panose="020B0604020202020204" pitchFamily="34" charset="0"/>
                <a:ea typeface="Times New Roman" panose="02020603050405020304" charset="0"/>
                <a:cs typeface="Arial" panose="020B0604020202020204" pitchFamily="34" charset="0"/>
              </a:rPr>
              <a:t>showAd=false</a:t>
            </a:r>
            <a:endParaRPr sz="2000">
              <a:latin typeface="Arial" panose="020B0604020202020204" pitchFamily="34" charset="0"/>
              <a:ea typeface="Times New Roman" panose="02020603050405020304" charset="0"/>
              <a:cs typeface="Arial" panose="020B0604020202020204" pitchFamily="34" charset="0"/>
            </a:endParaRPr>
          </a:p>
        </p:txBody>
      </p:sp>
      <p:sp>
        <p:nvSpPr>
          <p:cNvPr id="15" name="object 15"/>
          <p:cNvSpPr txBox="1"/>
          <p:nvPr/>
        </p:nvSpPr>
        <p:spPr>
          <a:xfrm>
            <a:off x="9091930" y="2617470"/>
            <a:ext cx="2406015" cy="1362710"/>
          </a:xfrm>
          <a:prstGeom prst="rect">
            <a:avLst/>
          </a:prstGeom>
        </p:spPr>
        <p:txBody>
          <a:bodyPr vert="horz" wrap="square" lIns="0" tIns="97790" rIns="0" bIns="0" rtlCol="0">
            <a:spAutoFit/>
          </a:bodyPr>
          <a:lstStyle/>
          <a:p>
            <a:pPr marL="12700">
              <a:lnSpc>
                <a:spcPct val="100000"/>
              </a:lnSpc>
              <a:spcBef>
                <a:spcPts val="770"/>
              </a:spcBef>
            </a:pPr>
            <a:r>
              <a:rPr sz="2400" b="1" dirty="0">
                <a:latin typeface="Times New Roman" panose="02020603050405020304" charset="0"/>
                <a:ea typeface="Times New Roman" panose="02020603050405020304" charset="0"/>
                <a:cs typeface="Times New Roman" panose="02020603050405020304" charset="0"/>
              </a:rPr>
              <a:t>Extension</a:t>
            </a:r>
            <a:r>
              <a:rPr sz="2400" b="1" spc="-110" dirty="0">
                <a:latin typeface="Times New Roman" panose="02020603050405020304" charset="0"/>
                <a:ea typeface="Times New Roman" panose="02020603050405020304" charset="0"/>
                <a:cs typeface="Times New Roman" panose="02020603050405020304" charset="0"/>
              </a:rPr>
              <a:t> </a:t>
            </a:r>
            <a:r>
              <a:rPr sz="2400" b="1" spc="-10" dirty="0">
                <a:latin typeface="Times New Roman" panose="02020603050405020304" charset="0"/>
                <a:ea typeface="Times New Roman" panose="02020603050405020304" charset="0"/>
                <a:cs typeface="Times New Roman" panose="02020603050405020304" charset="0"/>
              </a:rPr>
              <a:t>Storage</a:t>
            </a:r>
            <a:endParaRPr sz="2400">
              <a:latin typeface="Times New Roman" panose="02020603050405020304" charset="0"/>
              <a:ea typeface="Times New Roman" panose="02020603050405020304" charset="0"/>
              <a:cs typeface="Times New Roman" panose="02020603050405020304" charset="0"/>
            </a:endParaRPr>
          </a:p>
          <a:p>
            <a:pPr marL="172085" marR="348615">
              <a:lnSpc>
                <a:spcPct val="100000"/>
              </a:lnSpc>
              <a:spcBef>
                <a:spcPts val="505"/>
              </a:spcBef>
            </a:pPr>
            <a:r>
              <a:rPr sz="1800" dirty="0">
                <a:latin typeface="Arial" panose="020B0604020202020204" pitchFamily="34" charset="0"/>
                <a:ea typeface="Times New Roman" panose="02020603050405020304" charset="0"/>
                <a:cs typeface="Arial" panose="020B0604020202020204" pitchFamily="34" charset="0"/>
              </a:rPr>
              <a:t>User</a:t>
            </a:r>
            <a:r>
              <a:rPr sz="1800" spc="-25" dirty="0">
                <a:latin typeface="Arial" panose="020B0604020202020204" pitchFamily="34" charset="0"/>
                <a:ea typeface="Times New Roman" panose="02020603050405020304" charset="0"/>
                <a:cs typeface="Arial" panose="020B0604020202020204" pitchFamily="34" charset="0"/>
              </a:rPr>
              <a:t> </a:t>
            </a:r>
            <a:r>
              <a:rPr sz="1800" spc="-10" dirty="0">
                <a:latin typeface="Arial" panose="020B0604020202020204" pitchFamily="34" charset="0"/>
                <a:ea typeface="Times New Roman" panose="02020603050405020304" charset="0"/>
                <a:cs typeface="Arial" panose="020B0604020202020204" pitchFamily="34" charset="0"/>
              </a:rPr>
              <a:t>filters: example.com#%# </a:t>
            </a:r>
            <a:r>
              <a:rPr sz="1800" spc="-10" dirty="0">
                <a:solidFill>
                  <a:srgbClr val="FF0000"/>
                </a:solidFill>
                <a:latin typeface="Arial" panose="020B0604020202020204" pitchFamily="34" charset="0"/>
                <a:ea typeface="Times New Roman" panose="02020603050405020304" charset="0"/>
                <a:cs typeface="Arial" panose="020B0604020202020204" pitchFamily="34" charset="0"/>
              </a:rPr>
              <a:t>alert(1)</a:t>
            </a:r>
            <a:endParaRPr sz="1800">
              <a:latin typeface="Arial" panose="020B0604020202020204" pitchFamily="34" charset="0"/>
              <a:ea typeface="Times New Roman" panose="02020603050405020304" charset="0"/>
              <a:cs typeface="Arial" panose="020B0604020202020204" pitchFamily="34" charset="0"/>
            </a:endParaRPr>
          </a:p>
        </p:txBody>
      </p:sp>
      <p:grpSp>
        <p:nvGrpSpPr>
          <p:cNvPr id="16" name="object 16"/>
          <p:cNvGrpSpPr/>
          <p:nvPr/>
        </p:nvGrpSpPr>
        <p:grpSpPr>
          <a:xfrm>
            <a:off x="9861181" y="4295698"/>
            <a:ext cx="753110" cy="857885"/>
            <a:chOff x="9861181" y="4295698"/>
            <a:chExt cx="753110" cy="857885"/>
          </a:xfrm>
        </p:grpSpPr>
        <p:sp>
          <p:nvSpPr>
            <p:cNvPr id="17" name="object 17"/>
            <p:cNvSpPr/>
            <p:nvPr/>
          </p:nvSpPr>
          <p:spPr>
            <a:xfrm>
              <a:off x="9867531" y="4302048"/>
              <a:ext cx="740410" cy="845185"/>
            </a:xfrm>
            <a:custGeom>
              <a:avLst/>
              <a:gdLst/>
              <a:ahLst/>
              <a:cxnLst/>
              <a:rect l="l" t="t" r="r" b="b"/>
              <a:pathLst>
                <a:path w="740409" h="845185">
                  <a:moveTo>
                    <a:pt x="555167" y="0"/>
                  </a:moveTo>
                  <a:lnTo>
                    <a:pt x="185051" y="0"/>
                  </a:lnTo>
                  <a:lnTo>
                    <a:pt x="185051" y="474611"/>
                  </a:lnTo>
                  <a:lnTo>
                    <a:pt x="0" y="474611"/>
                  </a:lnTo>
                  <a:lnTo>
                    <a:pt x="370116" y="844727"/>
                  </a:lnTo>
                  <a:lnTo>
                    <a:pt x="740232" y="474611"/>
                  </a:lnTo>
                  <a:lnTo>
                    <a:pt x="555167" y="474611"/>
                  </a:lnTo>
                  <a:lnTo>
                    <a:pt x="555167" y="0"/>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8" name="object 18"/>
            <p:cNvSpPr/>
            <p:nvPr/>
          </p:nvSpPr>
          <p:spPr>
            <a:xfrm>
              <a:off x="9867531" y="4302048"/>
              <a:ext cx="740410" cy="845185"/>
            </a:xfrm>
            <a:custGeom>
              <a:avLst/>
              <a:gdLst/>
              <a:ahLst/>
              <a:cxnLst/>
              <a:rect l="l" t="t" r="r" b="b"/>
              <a:pathLst>
                <a:path w="740409" h="845185">
                  <a:moveTo>
                    <a:pt x="0" y="474617"/>
                  </a:moveTo>
                  <a:lnTo>
                    <a:pt x="185058" y="474617"/>
                  </a:lnTo>
                  <a:lnTo>
                    <a:pt x="185058" y="0"/>
                  </a:lnTo>
                  <a:lnTo>
                    <a:pt x="555171" y="0"/>
                  </a:lnTo>
                  <a:lnTo>
                    <a:pt x="555171" y="474617"/>
                  </a:lnTo>
                  <a:lnTo>
                    <a:pt x="740229" y="474617"/>
                  </a:lnTo>
                  <a:lnTo>
                    <a:pt x="370115" y="844731"/>
                  </a:lnTo>
                  <a:lnTo>
                    <a:pt x="0" y="474617"/>
                  </a:lnTo>
                  <a:close/>
                </a:path>
              </a:pathLst>
            </a:custGeom>
            <a:ln w="12700">
              <a:solidFill>
                <a:srgbClr val="16374A"/>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9" name="object 19"/>
          <p:cNvSpPr txBox="1"/>
          <p:nvPr/>
        </p:nvSpPr>
        <p:spPr>
          <a:xfrm>
            <a:off x="9666147" y="5405628"/>
            <a:ext cx="1143000" cy="32004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6159"/>
                </a:solidFill>
                <a:latin typeface="Arial" panose="020B0604020202020204" pitchFamily="34" charset="0"/>
                <a:ea typeface="Times New Roman" panose="02020603050405020304" charset="0"/>
                <a:cs typeface="Arial" panose="020B0604020202020204" pitchFamily="34" charset="0"/>
              </a:rPr>
              <a:t>alert(1)</a:t>
            </a:r>
            <a:endParaRPr sz="2000">
              <a:latin typeface="Arial" panose="020B0604020202020204" pitchFamily="34" charset="0"/>
              <a:ea typeface="Times New Roman" panose="02020603050405020304" charset="0"/>
              <a:cs typeface="Arial" panose="020B0604020202020204" pitchFamily="34" charset="0"/>
            </a:endParaRPr>
          </a:p>
        </p:txBody>
      </p:sp>
      <p:grpSp>
        <p:nvGrpSpPr>
          <p:cNvPr id="20" name="object 20"/>
          <p:cNvGrpSpPr/>
          <p:nvPr/>
        </p:nvGrpSpPr>
        <p:grpSpPr>
          <a:xfrm>
            <a:off x="8162290" y="4640059"/>
            <a:ext cx="1544320" cy="1022350"/>
            <a:chOff x="8162290" y="4640059"/>
            <a:chExt cx="1544320" cy="1022350"/>
          </a:xfrm>
        </p:grpSpPr>
        <p:sp>
          <p:nvSpPr>
            <p:cNvPr id="21" name="object 21"/>
            <p:cNvSpPr/>
            <p:nvPr/>
          </p:nvSpPr>
          <p:spPr>
            <a:xfrm>
              <a:off x="8168640" y="4646409"/>
              <a:ext cx="1531620" cy="1009650"/>
            </a:xfrm>
            <a:custGeom>
              <a:avLst/>
              <a:gdLst/>
              <a:ahLst/>
              <a:cxnLst/>
              <a:rect l="l" t="t" r="r" b="b"/>
              <a:pathLst>
                <a:path w="1531620" h="1009650">
                  <a:moveTo>
                    <a:pt x="1029398" y="0"/>
                  </a:moveTo>
                  <a:lnTo>
                    <a:pt x="765568" y="271106"/>
                  </a:lnTo>
                  <a:lnTo>
                    <a:pt x="592035" y="107276"/>
                  </a:lnTo>
                  <a:lnTo>
                    <a:pt x="518312" y="295401"/>
                  </a:lnTo>
                  <a:lnTo>
                    <a:pt x="26225" y="107276"/>
                  </a:lnTo>
                  <a:lnTo>
                    <a:pt x="327990" y="356031"/>
                  </a:lnTo>
                  <a:lnTo>
                    <a:pt x="0" y="402678"/>
                  </a:lnTo>
                  <a:lnTo>
                    <a:pt x="263842" y="550379"/>
                  </a:lnTo>
                  <a:lnTo>
                    <a:pt x="9563" y="681824"/>
                  </a:lnTo>
                  <a:lnTo>
                    <a:pt x="401713" y="651433"/>
                  </a:lnTo>
                  <a:lnTo>
                    <a:pt x="337553" y="823442"/>
                  </a:lnTo>
                  <a:lnTo>
                    <a:pt x="546887" y="730427"/>
                  </a:lnTo>
                  <a:lnTo>
                    <a:pt x="601459" y="1009619"/>
                  </a:lnTo>
                  <a:lnTo>
                    <a:pt x="746569" y="698080"/>
                  </a:lnTo>
                  <a:lnTo>
                    <a:pt x="939025" y="922540"/>
                  </a:lnTo>
                  <a:lnTo>
                    <a:pt x="993813" y="675741"/>
                  </a:lnTo>
                  <a:lnTo>
                    <a:pt x="1286217" y="845794"/>
                  </a:lnTo>
                  <a:lnTo>
                    <a:pt x="1193507" y="604926"/>
                  </a:lnTo>
                  <a:lnTo>
                    <a:pt x="1531137" y="621195"/>
                  </a:lnTo>
                  <a:lnTo>
                    <a:pt x="1248079" y="489623"/>
                  </a:lnTo>
                  <a:lnTo>
                    <a:pt x="1495475" y="380339"/>
                  </a:lnTo>
                  <a:lnTo>
                    <a:pt x="1183932" y="341922"/>
                  </a:lnTo>
                  <a:lnTo>
                    <a:pt x="1302880" y="208330"/>
                  </a:lnTo>
                  <a:lnTo>
                    <a:pt x="1003388" y="248894"/>
                  </a:lnTo>
                  <a:lnTo>
                    <a:pt x="1029398" y="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p:nvPr/>
          </p:nvSpPr>
          <p:spPr>
            <a:xfrm>
              <a:off x="8168640" y="4646409"/>
              <a:ext cx="1531620" cy="1009650"/>
            </a:xfrm>
            <a:custGeom>
              <a:avLst/>
              <a:gdLst/>
              <a:ahLst/>
              <a:cxnLst/>
              <a:rect l="l" t="t" r="r" b="b"/>
              <a:pathLst>
                <a:path w="1531620" h="1009650">
                  <a:moveTo>
                    <a:pt x="765566" y="271101"/>
                  </a:moveTo>
                  <a:lnTo>
                    <a:pt x="1029400" y="0"/>
                  </a:lnTo>
                  <a:lnTo>
                    <a:pt x="1003390" y="248899"/>
                  </a:lnTo>
                  <a:lnTo>
                    <a:pt x="1302880" y="208327"/>
                  </a:lnTo>
                  <a:lnTo>
                    <a:pt x="1183930" y="341915"/>
                  </a:lnTo>
                  <a:lnTo>
                    <a:pt x="1495480" y="380337"/>
                  </a:lnTo>
                  <a:lnTo>
                    <a:pt x="1248090" y="489618"/>
                  </a:lnTo>
                  <a:lnTo>
                    <a:pt x="1531130" y="621196"/>
                  </a:lnTo>
                  <a:lnTo>
                    <a:pt x="1193500" y="604930"/>
                  </a:lnTo>
                  <a:lnTo>
                    <a:pt x="1286220" y="845790"/>
                  </a:lnTo>
                  <a:lnTo>
                    <a:pt x="993819" y="675744"/>
                  </a:lnTo>
                  <a:lnTo>
                    <a:pt x="939024" y="922539"/>
                  </a:lnTo>
                  <a:lnTo>
                    <a:pt x="746569" y="698086"/>
                  </a:lnTo>
                  <a:lnTo>
                    <a:pt x="601466" y="1009620"/>
                  </a:lnTo>
                  <a:lnTo>
                    <a:pt x="546884" y="730431"/>
                  </a:lnTo>
                  <a:lnTo>
                    <a:pt x="337558" y="823447"/>
                  </a:lnTo>
                  <a:lnTo>
                    <a:pt x="401710" y="651438"/>
                  </a:lnTo>
                  <a:lnTo>
                    <a:pt x="9569" y="681820"/>
                  </a:lnTo>
                  <a:lnTo>
                    <a:pt x="263837" y="550383"/>
                  </a:lnTo>
                  <a:lnTo>
                    <a:pt x="0" y="402679"/>
                  </a:lnTo>
                  <a:lnTo>
                    <a:pt x="327988" y="356031"/>
                  </a:lnTo>
                  <a:lnTo>
                    <a:pt x="26227" y="107272"/>
                  </a:lnTo>
                  <a:lnTo>
                    <a:pt x="518317" y="295407"/>
                  </a:lnTo>
                  <a:lnTo>
                    <a:pt x="592038" y="107272"/>
                  </a:lnTo>
                  <a:lnTo>
                    <a:pt x="765566" y="271101"/>
                  </a:lnTo>
                  <a:close/>
                </a:path>
              </a:pathLst>
            </a:custGeom>
            <a:ln w="12700">
              <a:solidFill>
                <a:srgbClr val="5D1E0A"/>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3" name="object 23"/>
          <p:cNvSpPr txBox="1"/>
          <p:nvPr/>
        </p:nvSpPr>
        <p:spPr>
          <a:xfrm>
            <a:off x="8534400" y="4897755"/>
            <a:ext cx="941070" cy="381635"/>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Times New Roman" panose="02020603050405020304" charset="0"/>
                <a:ea typeface="Times New Roman" panose="02020603050405020304" charset="0"/>
                <a:cs typeface="Times New Roman" panose="02020603050405020304" charset="0"/>
              </a:rPr>
              <a:t>UXSS</a:t>
            </a:r>
            <a:endParaRPr sz="2400">
              <a:latin typeface="Times New Roman" panose="02020603050405020304" charset="0"/>
              <a:ea typeface="Times New Roman" panose="02020603050405020304" charset="0"/>
              <a:cs typeface="Times New Roman" panose="02020603050405020304" charset="0"/>
            </a:endParaRPr>
          </a:p>
        </p:txBody>
      </p:sp>
      <p:sp>
        <p:nvSpPr>
          <p:cNvPr id="24" name="object 2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Privilege</a:t>
            </a:r>
            <a:r>
              <a:rPr spc="-190" dirty="0"/>
              <a:t> </a:t>
            </a:r>
            <a:r>
              <a:rPr spc="-25" dirty="0"/>
              <a:t>Escalation</a:t>
            </a:r>
            <a:r>
              <a:rPr spc="-185" dirty="0"/>
              <a:t> </a:t>
            </a:r>
            <a:r>
              <a:rPr spc="-45" dirty="0"/>
              <a:t>Attacks</a:t>
            </a:r>
            <a:endParaRPr spc="-45"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40665" indent="-227965">
              <a:lnSpc>
                <a:spcPts val="4270"/>
              </a:lnSpc>
              <a:spcBef>
                <a:spcPts val="100"/>
              </a:spcBef>
              <a:buFont typeface="Times New Roman" panose="02020603050405020304" charset="0"/>
              <a:buChar char="•"/>
              <a:tabLst>
                <a:tab pos="240665" algn="l"/>
              </a:tabLst>
            </a:pPr>
            <a:r>
              <a:rPr dirty="0"/>
              <a:t>Failure</a:t>
            </a:r>
            <a:r>
              <a:rPr spc="-125" dirty="0"/>
              <a:t> </a:t>
            </a:r>
            <a:r>
              <a:rPr dirty="0"/>
              <a:t>to</a:t>
            </a:r>
            <a:r>
              <a:rPr spc="-114" dirty="0"/>
              <a:t> </a:t>
            </a:r>
            <a:r>
              <a:rPr spc="-10" dirty="0"/>
              <a:t>authenticate</a:t>
            </a:r>
            <a:r>
              <a:rPr spc="-120" dirty="0"/>
              <a:t> </a:t>
            </a:r>
            <a:r>
              <a:rPr dirty="0"/>
              <a:t>the</a:t>
            </a:r>
            <a:r>
              <a:rPr spc="-125" dirty="0"/>
              <a:t> </a:t>
            </a:r>
            <a:r>
              <a:rPr dirty="0"/>
              <a:t>extension</a:t>
            </a:r>
            <a:r>
              <a:rPr spc="-110" dirty="0"/>
              <a:t> </a:t>
            </a:r>
            <a:r>
              <a:rPr b="1" spc="-10" dirty="0"/>
              <a:t>message</a:t>
            </a:r>
            <a:endParaRPr b="1" spc="-10" dirty="0"/>
          </a:p>
          <a:p>
            <a:pPr marL="697230" lvl="1" indent="-227330">
              <a:lnSpc>
                <a:spcPts val="365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69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Modify</a:t>
            </a:r>
            <a:r>
              <a:rPr sz="3300" b="1" spc="-9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senstive</a:t>
            </a:r>
            <a:r>
              <a:rPr sz="3300" spc="-9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latin typeface="Times New Roman" panose="02020603050405020304" charset="0"/>
                <a:cs typeface="Times New Roman" panose="02020603050405020304" charset="0"/>
              </a:rPr>
              <a:t>Execute</a:t>
            </a:r>
            <a:r>
              <a:rPr sz="3300" b="1" spc="-135" dirty="0">
                <a:latin typeface="Times New Roman" panose="02020603050405020304" charset="0"/>
                <a:cs typeface="Times New Roman" panose="02020603050405020304" charset="0"/>
              </a:rPr>
              <a:t> </a:t>
            </a:r>
            <a:r>
              <a:rPr sz="3300" dirty="0">
                <a:latin typeface="Times New Roman" panose="02020603050405020304" charset="0"/>
                <a:cs typeface="Times New Roman" panose="02020603050405020304" charset="0"/>
              </a:rPr>
              <a:t>privileged</a:t>
            </a:r>
            <a:r>
              <a:rPr sz="3300" spc="-135" dirty="0">
                <a:latin typeface="Times New Roman" panose="02020603050405020304" charset="0"/>
                <a:cs typeface="Times New Roman" panose="02020603050405020304" charset="0"/>
              </a:rPr>
              <a:t> </a:t>
            </a:r>
            <a:r>
              <a:rPr sz="3300" spc="-20" dirty="0">
                <a:latin typeface="Times New Roman" panose="02020603050405020304" charset="0"/>
                <a:cs typeface="Times New Roman" panose="02020603050405020304" charset="0"/>
              </a:rPr>
              <a:t>APIs</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solidFill>
                  <a:srgbClr val="D9D9D9"/>
                </a:solidFill>
              </a:rPr>
              <a:t>Sensitive</a:t>
            </a:r>
            <a:r>
              <a:rPr spc="-100" dirty="0">
                <a:solidFill>
                  <a:srgbClr val="D9D9D9"/>
                </a:solidFill>
              </a:rPr>
              <a:t> </a:t>
            </a:r>
            <a:r>
              <a:rPr dirty="0">
                <a:solidFill>
                  <a:srgbClr val="D9D9D9"/>
                </a:solidFill>
              </a:rPr>
              <a:t>data</a:t>
            </a:r>
            <a:r>
              <a:rPr spc="-100" dirty="0">
                <a:solidFill>
                  <a:srgbClr val="D9D9D9"/>
                </a:solidFill>
              </a:rPr>
              <a:t> </a:t>
            </a:r>
            <a:r>
              <a:rPr dirty="0">
                <a:solidFill>
                  <a:srgbClr val="D9D9D9"/>
                </a:solidFill>
              </a:rPr>
              <a:t>in</a:t>
            </a:r>
            <a:r>
              <a:rPr spc="-90" dirty="0">
                <a:solidFill>
                  <a:srgbClr val="D9D9D9"/>
                </a:solidFill>
              </a:rPr>
              <a:t> </a:t>
            </a:r>
            <a:r>
              <a:rPr dirty="0">
                <a:solidFill>
                  <a:srgbClr val="D9D9D9"/>
                </a:solidFill>
              </a:rPr>
              <a:t>the</a:t>
            </a:r>
            <a:r>
              <a:rPr spc="-100" dirty="0">
                <a:solidFill>
                  <a:srgbClr val="D9D9D9"/>
                </a:solidFill>
              </a:rPr>
              <a:t> </a:t>
            </a:r>
            <a:r>
              <a:rPr dirty="0">
                <a:solidFill>
                  <a:srgbClr val="D9D9D9"/>
                </a:solidFill>
              </a:rPr>
              <a:t>extension</a:t>
            </a:r>
            <a:r>
              <a:rPr spc="-90" dirty="0">
                <a:solidFill>
                  <a:srgbClr val="D9D9D9"/>
                </a:solidFill>
              </a:rPr>
              <a:t> </a:t>
            </a:r>
            <a:r>
              <a:rPr b="1" spc="-10" dirty="0">
                <a:solidFill>
                  <a:srgbClr val="D9D9D9"/>
                </a:solidFill>
              </a:rPr>
              <a:t>storage</a:t>
            </a:r>
            <a:endParaRPr b="1" spc="-10" dirty="0">
              <a:solidFill>
                <a:srgbClr val="D9D9D9"/>
              </a:solidFill>
            </a:endParaRPr>
          </a:p>
          <a:p>
            <a:pPr marL="697230" lvl="1" indent="-227330">
              <a:lnSpc>
                <a:spcPts val="370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697230" lvl="1" indent="-227330">
              <a:lnSpc>
                <a:spcPts val="3830"/>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Modify</a:t>
            </a:r>
            <a:r>
              <a:rPr sz="3300" b="1" spc="-8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8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a:p>
            <a:pPr marL="240665" indent="-227965">
              <a:lnSpc>
                <a:spcPts val="4315"/>
              </a:lnSpc>
              <a:spcBef>
                <a:spcPts val="55"/>
              </a:spcBef>
              <a:buFont typeface="Times New Roman" panose="02020603050405020304" charset="0"/>
              <a:buChar char="•"/>
              <a:tabLst>
                <a:tab pos="240665" algn="l"/>
              </a:tabLst>
            </a:pPr>
            <a:r>
              <a:rPr dirty="0">
                <a:solidFill>
                  <a:srgbClr val="D9D9D9"/>
                </a:solidFill>
              </a:rPr>
              <a:t>Sensitive</a:t>
            </a:r>
            <a:r>
              <a:rPr spc="-110" dirty="0">
                <a:solidFill>
                  <a:srgbClr val="D9D9D9"/>
                </a:solidFill>
              </a:rPr>
              <a:t> </a:t>
            </a:r>
            <a:r>
              <a:rPr dirty="0">
                <a:solidFill>
                  <a:srgbClr val="D9D9D9"/>
                </a:solidFill>
              </a:rPr>
              <a:t>data</a:t>
            </a:r>
            <a:r>
              <a:rPr spc="-100" dirty="0">
                <a:solidFill>
                  <a:srgbClr val="D9D9D9"/>
                </a:solidFill>
              </a:rPr>
              <a:t> </a:t>
            </a:r>
            <a:r>
              <a:rPr dirty="0">
                <a:solidFill>
                  <a:srgbClr val="D9D9D9"/>
                </a:solidFill>
              </a:rPr>
              <a:t>in</a:t>
            </a:r>
            <a:r>
              <a:rPr spc="-95" dirty="0">
                <a:solidFill>
                  <a:srgbClr val="D9D9D9"/>
                </a:solidFill>
              </a:rPr>
              <a:t> </a:t>
            </a:r>
            <a:r>
              <a:rPr dirty="0">
                <a:solidFill>
                  <a:srgbClr val="D9D9D9"/>
                </a:solidFill>
              </a:rPr>
              <a:t>the</a:t>
            </a:r>
            <a:r>
              <a:rPr spc="-114" dirty="0">
                <a:solidFill>
                  <a:srgbClr val="D9D9D9"/>
                </a:solidFill>
              </a:rPr>
              <a:t> </a:t>
            </a:r>
            <a:r>
              <a:rPr b="1" dirty="0">
                <a:solidFill>
                  <a:srgbClr val="D9D9D9"/>
                </a:solidFill>
              </a:rPr>
              <a:t>content</a:t>
            </a:r>
            <a:r>
              <a:rPr b="1" spc="-95" dirty="0">
                <a:solidFill>
                  <a:srgbClr val="D9D9D9"/>
                </a:solidFill>
              </a:rPr>
              <a:t> </a:t>
            </a:r>
            <a:r>
              <a:rPr b="1" spc="-10" dirty="0">
                <a:solidFill>
                  <a:srgbClr val="D9D9D9"/>
                </a:solidFill>
              </a:rPr>
              <a:t>script</a:t>
            </a:r>
            <a:endParaRPr b="1" spc="-10" dirty="0">
              <a:solidFill>
                <a:srgbClr val="D9D9D9"/>
              </a:solidFill>
            </a:endParaRPr>
          </a:p>
          <a:p>
            <a:pPr marL="697230" lvl="1" indent="-227330">
              <a:lnSpc>
                <a:spcPts val="3835"/>
              </a:lnSpc>
              <a:buFont typeface="Times New Roman" panose="02020603050405020304" charset="0"/>
              <a:buChar char="•"/>
              <a:tabLst>
                <a:tab pos="697230" algn="l"/>
              </a:tabLst>
            </a:pPr>
            <a:r>
              <a:rPr sz="3300" b="1" dirty="0">
                <a:solidFill>
                  <a:srgbClr val="D9D9D9"/>
                </a:solidFill>
                <a:latin typeface="Times New Roman" panose="02020603050405020304" charset="0"/>
                <a:cs typeface="Times New Roman" panose="02020603050405020304" charset="0"/>
              </a:rPr>
              <a:t>Read</a:t>
            </a:r>
            <a:r>
              <a:rPr sz="3300" b="1" spc="-100" dirty="0">
                <a:solidFill>
                  <a:srgbClr val="D9D9D9"/>
                </a:solidFill>
                <a:latin typeface="Times New Roman" panose="02020603050405020304" charset="0"/>
                <a:cs typeface="Times New Roman" panose="02020603050405020304" charset="0"/>
              </a:rPr>
              <a:t> </a:t>
            </a:r>
            <a:r>
              <a:rPr sz="3300" dirty="0">
                <a:solidFill>
                  <a:srgbClr val="D9D9D9"/>
                </a:solidFill>
                <a:latin typeface="Times New Roman" panose="02020603050405020304" charset="0"/>
                <a:cs typeface="Times New Roman" panose="02020603050405020304" charset="0"/>
              </a:rPr>
              <a:t>sensitive</a:t>
            </a:r>
            <a:r>
              <a:rPr sz="3300" spc="-105" dirty="0">
                <a:solidFill>
                  <a:srgbClr val="D9D9D9"/>
                </a:solidFill>
                <a:latin typeface="Times New Roman" panose="02020603050405020304" charset="0"/>
                <a:cs typeface="Times New Roman" panose="02020603050405020304" charset="0"/>
              </a:rPr>
              <a:t> </a:t>
            </a:r>
            <a:r>
              <a:rPr sz="3300" spc="-20" dirty="0">
                <a:solidFill>
                  <a:srgbClr val="D9D9D9"/>
                </a:solidFill>
                <a:latin typeface="Times New Roman" panose="02020603050405020304" charset="0"/>
                <a:cs typeface="Times New Roman" panose="02020603050405020304" charset="0"/>
              </a:rPr>
              <a:t>data</a:t>
            </a:r>
            <a:endParaRPr sz="330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82292" y="1251414"/>
            <a:ext cx="6238240" cy="4705350"/>
            <a:chOff x="1582292" y="1251414"/>
            <a:chExt cx="6238240" cy="4705350"/>
          </a:xfrm>
        </p:grpSpPr>
        <p:sp>
          <p:nvSpPr>
            <p:cNvPr id="3" name="object 3"/>
            <p:cNvSpPr/>
            <p:nvPr/>
          </p:nvSpPr>
          <p:spPr>
            <a:xfrm>
              <a:off x="6500786" y="4367771"/>
              <a:ext cx="1319530" cy="912494"/>
            </a:xfrm>
            <a:custGeom>
              <a:avLst/>
              <a:gdLst/>
              <a:ahLst/>
              <a:cxnLst/>
              <a:rect l="l" t="t" r="r" b="b"/>
              <a:pathLst>
                <a:path w="1319529" h="912495">
                  <a:moveTo>
                    <a:pt x="1148054" y="740486"/>
                  </a:moveTo>
                  <a:lnTo>
                    <a:pt x="1148054" y="911936"/>
                  </a:lnTo>
                  <a:lnTo>
                    <a:pt x="1262354" y="854786"/>
                  </a:lnTo>
                  <a:lnTo>
                    <a:pt x="1176629" y="854786"/>
                  </a:lnTo>
                  <a:lnTo>
                    <a:pt x="1176629" y="797636"/>
                  </a:lnTo>
                  <a:lnTo>
                    <a:pt x="1262354" y="797636"/>
                  </a:lnTo>
                  <a:lnTo>
                    <a:pt x="1148054" y="740486"/>
                  </a:lnTo>
                  <a:close/>
                </a:path>
                <a:path w="1319529" h="912495">
                  <a:moveTo>
                    <a:pt x="57150" y="0"/>
                  </a:moveTo>
                  <a:lnTo>
                    <a:pt x="0" y="0"/>
                  </a:lnTo>
                  <a:lnTo>
                    <a:pt x="0" y="854786"/>
                  </a:lnTo>
                  <a:lnTo>
                    <a:pt x="1148054" y="854786"/>
                  </a:lnTo>
                  <a:lnTo>
                    <a:pt x="1148054" y="826211"/>
                  </a:lnTo>
                  <a:lnTo>
                    <a:pt x="57150" y="826211"/>
                  </a:lnTo>
                  <a:lnTo>
                    <a:pt x="28575" y="797636"/>
                  </a:lnTo>
                  <a:lnTo>
                    <a:pt x="57150" y="797636"/>
                  </a:lnTo>
                  <a:lnTo>
                    <a:pt x="57150" y="0"/>
                  </a:lnTo>
                  <a:close/>
                </a:path>
                <a:path w="1319529" h="912495">
                  <a:moveTo>
                    <a:pt x="1262354" y="797636"/>
                  </a:moveTo>
                  <a:lnTo>
                    <a:pt x="1176629" y="797636"/>
                  </a:lnTo>
                  <a:lnTo>
                    <a:pt x="1176629" y="854786"/>
                  </a:lnTo>
                  <a:lnTo>
                    <a:pt x="1262354" y="854786"/>
                  </a:lnTo>
                  <a:lnTo>
                    <a:pt x="1319504" y="826211"/>
                  </a:lnTo>
                  <a:lnTo>
                    <a:pt x="1262354" y="797636"/>
                  </a:lnTo>
                  <a:close/>
                </a:path>
                <a:path w="1319529" h="912495">
                  <a:moveTo>
                    <a:pt x="57150" y="797636"/>
                  </a:moveTo>
                  <a:lnTo>
                    <a:pt x="28575" y="797636"/>
                  </a:lnTo>
                  <a:lnTo>
                    <a:pt x="57150" y="826211"/>
                  </a:lnTo>
                  <a:lnTo>
                    <a:pt x="57150" y="797636"/>
                  </a:lnTo>
                  <a:close/>
                </a:path>
                <a:path w="1319529" h="912495">
                  <a:moveTo>
                    <a:pt x="1148054" y="797636"/>
                  </a:moveTo>
                  <a:lnTo>
                    <a:pt x="57150" y="797636"/>
                  </a:lnTo>
                  <a:lnTo>
                    <a:pt x="57150" y="826211"/>
                  </a:lnTo>
                  <a:lnTo>
                    <a:pt x="1148054" y="826211"/>
                  </a:lnTo>
                  <a:lnTo>
                    <a:pt x="1148054" y="797636"/>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4" name="object 4"/>
            <p:cNvPicPr/>
            <p:nvPr/>
          </p:nvPicPr>
          <p:blipFill>
            <a:blip r:embed="rId1" cstate="print"/>
            <a:stretch>
              <a:fillRect/>
            </a:stretch>
          </p:blipFill>
          <p:spPr>
            <a:xfrm>
              <a:off x="1582292" y="1251414"/>
              <a:ext cx="2692946" cy="4705247"/>
            </a:xfrm>
            <a:prstGeom prst="rect">
              <a:avLst/>
            </a:prstGeom>
          </p:spPr>
        </p:pic>
        <p:sp>
          <p:nvSpPr>
            <p:cNvPr id="5" name="object 5"/>
            <p:cNvSpPr/>
            <p:nvPr/>
          </p:nvSpPr>
          <p:spPr>
            <a:xfrm>
              <a:off x="4032072" y="5548718"/>
              <a:ext cx="3788410" cy="171450"/>
            </a:xfrm>
            <a:custGeom>
              <a:avLst/>
              <a:gdLst/>
              <a:ahLst/>
              <a:cxnLst/>
              <a:rect l="l" t="t" r="r" b="b"/>
              <a:pathLst>
                <a:path w="3788409" h="171450">
                  <a:moveTo>
                    <a:pt x="3616769" y="0"/>
                  </a:moveTo>
                  <a:lnTo>
                    <a:pt x="3616769" y="171452"/>
                  </a:lnTo>
                  <a:lnTo>
                    <a:pt x="3731070" y="114301"/>
                  </a:lnTo>
                  <a:lnTo>
                    <a:pt x="3645344" y="114301"/>
                  </a:lnTo>
                  <a:lnTo>
                    <a:pt x="3645344" y="57152"/>
                  </a:lnTo>
                  <a:lnTo>
                    <a:pt x="3731072" y="57152"/>
                  </a:lnTo>
                  <a:lnTo>
                    <a:pt x="3616769" y="0"/>
                  </a:lnTo>
                  <a:close/>
                </a:path>
                <a:path w="3788409" h="171450">
                  <a:moveTo>
                    <a:pt x="0" y="57151"/>
                  </a:moveTo>
                  <a:lnTo>
                    <a:pt x="0" y="114301"/>
                  </a:lnTo>
                  <a:lnTo>
                    <a:pt x="3616769" y="114301"/>
                  </a:lnTo>
                  <a:lnTo>
                    <a:pt x="3616769" y="57152"/>
                  </a:lnTo>
                  <a:lnTo>
                    <a:pt x="3645344" y="57152"/>
                  </a:lnTo>
                  <a:lnTo>
                    <a:pt x="0" y="57151"/>
                  </a:lnTo>
                  <a:close/>
                </a:path>
                <a:path w="3788409" h="171450">
                  <a:moveTo>
                    <a:pt x="3731072" y="57152"/>
                  </a:moveTo>
                  <a:lnTo>
                    <a:pt x="3645344" y="57152"/>
                  </a:lnTo>
                  <a:lnTo>
                    <a:pt x="3645344" y="114301"/>
                  </a:lnTo>
                  <a:lnTo>
                    <a:pt x="3731070" y="114301"/>
                  </a:lnTo>
                  <a:lnTo>
                    <a:pt x="3788219" y="85726"/>
                  </a:lnTo>
                  <a:lnTo>
                    <a:pt x="3731072" y="57152"/>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5315051" y="4925059"/>
              <a:ext cx="2002155" cy="961390"/>
            </a:xfrm>
            <a:custGeom>
              <a:avLst/>
              <a:gdLst/>
              <a:ahLst/>
              <a:cxnLst/>
              <a:rect l="l" t="t" r="r" b="b"/>
              <a:pathLst>
                <a:path w="2002154" h="961389">
                  <a:moveTo>
                    <a:pt x="2001748" y="0"/>
                  </a:moveTo>
                  <a:lnTo>
                    <a:pt x="0" y="0"/>
                  </a:lnTo>
                  <a:lnTo>
                    <a:pt x="0" y="960846"/>
                  </a:lnTo>
                  <a:lnTo>
                    <a:pt x="2001748" y="960846"/>
                  </a:lnTo>
                  <a:lnTo>
                    <a:pt x="2001748" y="0"/>
                  </a:lnTo>
                  <a:close/>
                </a:path>
              </a:pathLst>
            </a:custGeom>
            <a:solidFill>
              <a:srgbClr val="FFEACA"/>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7" name="object 7"/>
            <p:cNvSpPr/>
            <p:nvPr/>
          </p:nvSpPr>
          <p:spPr>
            <a:xfrm>
              <a:off x="5315051" y="4925059"/>
              <a:ext cx="2002155" cy="961390"/>
            </a:xfrm>
            <a:custGeom>
              <a:avLst/>
              <a:gdLst/>
              <a:ahLst/>
              <a:cxnLst/>
              <a:rect l="l" t="t" r="r" b="b"/>
              <a:pathLst>
                <a:path w="2002154" h="961389">
                  <a:moveTo>
                    <a:pt x="0" y="0"/>
                  </a:moveTo>
                  <a:lnTo>
                    <a:pt x="2001751" y="0"/>
                  </a:lnTo>
                  <a:lnTo>
                    <a:pt x="2001751" y="960850"/>
                  </a:lnTo>
                  <a:lnTo>
                    <a:pt x="0" y="96085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Cryptocurrency</a:t>
            </a:r>
            <a:r>
              <a:rPr spc="-150" dirty="0"/>
              <a:t> </a:t>
            </a:r>
            <a:r>
              <a:rPr spc="-30" dirty="0"/>
              <a:t>Wallets</a:t>
            </a:r>
            <a:endParaRPr spc="-30" dirty="0"/>
          </a:p>
        </p:txBody>
      </p:sp>
      <p:sp>
        <p:nvSpPr>
          <p:cNvPr id="9" name="object 9"/>
          <p:cNvSpPr txBox="1"/>
          <p:nvPr/>
        </p:nvSpPr>
        <p:spPr>
          <a:xfrm>
            <a:off x="5539473" y="5001259"/>
            <a:ext cx="1552575" cy="760095"/>
          </a:xfrm>
          <a:prstGeom prst="rect">
            <a:avLst/>
          </a:prstGeom>
        </p:spPr>
        <p:txBody>
          <a:bodyPr vert="horz" wrap="square" lIns="0" tIns="9525" rIns="0" bIns="0" rtlCol="0">
            <a:spAutoFit/>
          </a:bodyPr>
          <a:lstStyle/>
          <a:p>
            <a:pPr marL="79375" marR="5080" indent="-67310">
              <a:lnSpc>
                <a:spcPct val="101000"/>
              </a:lnSpc>
              <a:spcBef>
                <a:spcPts val="75"/>
              </a:spcBef>
            </a:pPr>
            <a:r>
              <a:rPr sz="2400" spc="-10" dirty="0">
                <a:latin typeface="Times New Roman" panose="02020603050405020304" charset="0"/>
                <a:ea typeface="Times New Roman" panose="02020603050405020304" charset="0"/>
                <a:cs typeface="Times New Roman" panose="02020603050405020304" charset="0"/>
              </a:rPr>
              <a:t>Approve</a:t>
            </a:r>
            <a:r>
              <a:rPr sz="2400" spc="-90" dirty="0">
                <a:latin typeface="Times New Roman" panose="02020603050405020304" charset="0"/>
                <a:ea typeface="Times New Roman" panose="02020603050405020304" charset="0"/>
                <a:cs typeface="Times New Roman" panose="02020603050405020304" charset="0"/>
              </a:rPr>
              <a:t> </a:t>
            </a:r>
            <a:r>
              <a:rPr sz="2400" spc="-25" dirty="0">
                <a:latin typeface="Times New Roman" panose="02020603050405020304" charset="0"/>
                <a:ea typeface="Times New Roman" panose="02020603050405020304" charset="0"/>
                <a:cs typeface="Times New Roman" panose="02020603050405020304" charset="0"/>
              </a:rPr>
              <a:t>the </a:t>
            </a:r>
            <a:r>
              <a:rPr sz="2400" spc="-10" dirty="0">
                <a:latin typeface="Times New Roman" panose="02020603050405020304" charset="0"/>
                <a:ea typeface="Times New Roman" panose="02020603050405020304" charset="0"/>
                <a:cs typeface="Times New Roman" panose="02020603050405020304" charset="0"/>
              </a:rPr>
              <a:t>transaction</a:t>
            </a:r>
            <a:endParaRPr sz="2400">
              <a:latin typeface="Times New Roman" panose="02020603050405020304" charset="0"/>
              <a:ea typeface="Times New Roman" panose="02020603050405020304" charset="0"/>
              <a:cs typeface="Times New Roman" panose="02020603050405020304" charset="0"/>
            </a:endParaRPr>
          </a:p>
        </p:txBody>
      </p:sp>
      <p:pic>
        <p:nvPicPr>
          <p:cNvPr id="10" name="object 10"/>
          <p:cNvPicPr/>
          <p:nvPr/>
        </p:nvPicPr>
        <p:blipFill>
          <a:blip r:embed="rId2" cstate="print"/>
          <a:stretch>
            <a:fillRect/>
          </a:stretch>
        </p:blipFill>
        <p:spPr>
          <a:xfrm>
            <a:off x="5925311" y="3081527"/>
            <a:ext cx="1210056" cy="1210056"/>
          </a:xfrm>
          <a:prstGeom prst="rect">
            <a:avLst/>
          </a:prstGeom>
        </p:spPr>
      </p:pic>
      <p:sp>
        <p:nvSpPr>
          <p:cNvPr id="11" name="object 11"/>
          <p:cNvSpPr txBox="1"/>
          <p:nvPr/>
        </p:nvSpPr>
        <p:spPr>
          <a:xfrm>
            <a:off x="639290" y="1243076"/>
            <a:ext cx="836930" cy="391160"/>
          </a:xfrm>
          <a:prstGeom prst="rect">
            <a:avLst/>
          </a:prstGeom>
        </p:spPr>
        <p:txBody>
          <a:bodyPr vert="horz" wrap="square" lIns="0" tIns="12700" rIns="0" bIns="0" rtlCol="0">
            <a:spAutoFit/>
          </a:bodyPr>
          <a:lstStyle/>
          <a:p>
            <a:pPr marL="12700">
              <a:lnSpc>
                <a:spcPct val="100000"/>
              </a:lnSpc>
              <a:spcBef>
                <a:spcPts val="100"/>
              </a:spcBef>
            </a:pPr>
            <a:r>
              <a:rPr sz="2400" b="1" u="sng" spc="-10" dirty="0">
                <a:uFill>
                  <a:solidFill>
                    <a:srgbClr val="000000"/>
                  </a:solidFill>
                </a:uFill>
                <a:latin typeface="Times New Roman" panose="02020603050405020304" charset="0"/>
                <a:ea typeface="Times New Roman" panose="02020603050405020304" charset="0"/>
                <a:cs typeface="Times New Roman" panose="02020603050405020304" charset="0"/>
              </a:rPr>
              <a:t>Popup</a:t>
            </a:r>
            <a:endParaRPr sz="2400">
              <a:latin typeface="Times New Roman" panose="02020603050405020304" charset="0"/>
              <a:ea typeface="Times New Roman" panose="02020603050405020304" charset="0"/>
              <a:cs typeface="Times New Roman" panose="02020603050405020304" charset="0"/>
            </a:endParaRPr>
          </a:p>
        </p:txBody>
      </p:sp>
      <p:grpSp>
        <p:nvGrpSpPr>
          <p:cNvPr id="12" name="object 12"/>
          <p:cNvGrpSpPr/>
          <p:nvPr/>
        </p:nvGrpSpPr>
        <p:grpSpPr>
          <a:xfrm>
            <a:off x="7896398" y="4536060"/>
            <a:ext cx="2465070" cy="1375410"/>
            <a:chOff x="7896398" y="4536060"/>
            <a:chExt cx="2465070" cy="1375410"/>
          </a:xfrm>
        </p:grpSpPr>
        <p:sp>
          <p:nvSpPr>
            <p:cNvPr id="13" name="object 13"/>
            <p:cNvSpPr/>
            <p:nvPr/>
          </p:nvSpPr>
          <p:spPr>
            <a:xfrm>
              <a:off x="7908084" y="4548516"/>
              <a:ext cx="2453640" cy="1346835"/>
            </a:xfrm>
            <a:custGeom>
              <a:avLst/>
              <a:gdLst/>
              <a:ahLst/>
              <a:cxnLst/>
              <a:rect l="l" t="t" r="r" b="b"/>
              <a:pathLst>
                <a:path w="2453640" h="1346835">
                  <a:moveTo>
                    <a:pt x="988869" y="0"/>
                  </a:moveTo>
                  <a:lnTo>
                    <a:pt x="936811" y="437"/>
                  </a:lnTo>
                  <a:lnTo>
                    <a:pt x="884006" y="1512"/>
                  </a:lnTo>
                  <a:lnTo>
                    <a:pt x="830329" y="3208"/>
                  </a:lnTo>
                  <a:lnTo>
                    <a:pt x="775651" y="5504"/>
                  </a:lnTo>
                  <a:lnTo>
                    <a:pt x="719847" y="8382"/>
                  </a:lnTo>
                  <a:lnTo>
                    <a:pt x="610496" y="14917"/>
                  </a:lnTo>
                  <a:lnTo>
                    <a:pt x="559939" y="17353"/>
                  </a:lnTo>
                  <a:lnTo>
                    <a:pt x="510732" y="19173"/>
                  </a:lnTo>
                  <a:lnTo>
                    <a:pt x="462494" y="20415"/>
                  </a:lnTo>
                  <a:lnTo>
                    <a:pt x="414841" y="21115"/>
                  </a:lnTo>
                  <a:lnTo>
                    <a:pt x="367389" y="21313"/>
                  </a:lnTo>
                  <a:lnTo>
                    <a:pt x="319755" y="21047"/>
                  </a:lnTo>
                  <a:lnTo>
                    <a:pt x="271556" y="20353"/>
                  </a:lnTo>
                  <a:lnTo>
                    <a:pt x="222410" y="19272"/>
                  </a:lnTo>
                  <a:lnTo>
                    <a:pt x="171931" y="17840"/>
                  </a:lnTo>
                  <a:lnTo>
                    <a:pt x="119738" y="16097"/>
                  </a:lnTo>
                  <a:lnTo>
                    <a:pt x="8675" y="11825"/>
                  </a:lnTo>
                  <a:lnTo>
                    <a:pt x="5242" y="56628"/>
                  </a:lnTo>
                  <a:lnTo>
                    <a:pt x="2765" y="103198"/>
                  </a:lnTo>
                  <a:lnTo>
                    <a:pt x="1137" y="151265"/>
                  </a:lnTo>
                  <a:lnTo>
                    <a:pt x="251" y="200557"/>
                  </a:lnTo>
                  <a:lnTo>
                    <a:pt x="0" y="250802"/>
                  </a:lnTo>
                  <a:lnTo>
                    <a:pt x="276" y="301729"/>
                  </a:lnTo>
                  <a:lnTo>
                    <a:pt x="974" y="353066"/>
                  </a:lnTo>
                  <a:lnTo>
                    <a:pt x="1986" y="404542"/>
                  </a:lnTo>
                  <a:lnTo>
                    <a:pt x="8021" y="654508"/>
                  </a:lnTo>
                  <a:lnTo>
                    <a:pt x="10670" y="884228"/>
                  </a:lnTo>
                  <a:lnTo>
                    <a:pt x="11556" y="1017014"/>
                  </a:lnTo>
                  <a:lnTo>
                    <a:pt x="11460" y="1111899"/>
                  </a:lnTo>
                  <a:lnTo>
                    <a:pt x="10570" y="1217175"/>
                  </a:lnTo>
                  <a:lnTo>
                    <a:pt x="8675" y="1337390"/>
                  </a:lnTo>
                  <a:lnTo>
                    <a:pt x="72985" y="1338080"/>
                  </a:lnTo>
                  <a:lnTo>
                    <a:pt x="134307" y="1339161"/>
                  </a:lnTo>
                  <a:lnTo>
                    <a:pt x="354749" y="1344289"/>
                  </a:lnTo>
                  <a:lnTo>
                    <a:pt x="404906" y="1345000"/>
                  </a:lnTo>
                  <a:lnTo>
                    <a:pt x="453585" y="1345172"/>
                  </a:lnTo>
                  <a:lnTo>
                    <a:pt x="501038" y="1344652"/>
                  </a:lnTo>
                  <a:lnTo>
                    <a:pt x="547517" y="1343285"/>
                  </a:lnTo>
                  <a:lnTo>
                    <a:pt x="593273" y="1340915"/>
                  </a:lnTo>
                  <a:lnTo>
                    <a:pt x="688758" y="1333213"/>
                  </a:lnTo>
                  <a:lnTo>
                    <a:pt x="740470" y="1329771"/>
                  </a:lnTo>
                  <a:lnTo>
                    <a:pt x="793073" y="1327098"/>
                  </a:lnTo>
                  <a:lnTo>
                    <a:pt x="845946" y="1325226"/>
                  </a:lnTo>
                  <a:lnTo>
                    <a:pt x="898470" y="1324190"/>
                  </a:lnTo>
                  <a:lnTo>
                    <a:pt x="950024" y="1324023"/>
                  </a:lnTo>
                  <a:lnTo>
                    <a:pt x="999988" y="1324759"/>
                  </a:lnTo>
                  <a:lnTo>
                    <a:pt x="1047741" y="1326429"/>
                  </a:lnTo>
                  <a:lnTo>
                    <a:pt x="1092664" y="1329069"/>
                  </a:lnTo>
                  <a:lnTo>
                    <a:pt x="1134136" y="1332712"/>
                  </a:lnTo>
                  <a:lnTo>
                    <a:pt x="1171538" y="1337390"/>
                  </a:lnTo>
                  <a:lnTo>
                    <a:pt x="1206550" y="1341475"/>
                  </a:lnTo>
                  <a:lnTo>
                    <a:pt x="1246668" y="1344289"/>
                  </a:lnTo>
                  <a:lnTo>
                    <a:pt x="1291204" y="1345992"/>
                  </a:lnTo>
                  <a:lnTo>
                    <a:pt x="1339469" y="1346740"/>
                  </a:lnTo>
                  <a:lnTo>
                    <a:pt x="1390774" y="1346693"/>
                  </a:lnTo>
                  <a:lnTo>
                    <a:pt x="1444431" y="1346009"/>
                  </a:lnTo>
                  <a:lnTo>
                    <a:pt x="1499750" y="1344846"/>
                  </a:lnTo>
                  <a:lnTo>
                    <a:pt x="1723884" y="1338572"/>
                  </a:lnTo>
                  <a:lnTo>
                    <a:pt x="1826095" y="1336357"/>
                  </a:lnTo>
                  <a:lnTo>
                    <a:pt x="1979340" y="1332457"/>
                  </a:lnTo>
                  <a:lnTo>
                    <a:pt x="2084100" y="1330210"/>
                  </a:lnTo>
                  <a:lnTo>
                    <a:pt x="2136406" y="1329497"/>
                  </a:lnTo>
                  <a:lnTo>
                    <a:pt x="2188284" y="1329194"/>
                  </a:lnTo>
                  <a:lnTo>
                    <a:pt x="2239449" y="1329402"/>
                  </a:lnTo>
                  <a:lnTo>
                    <a:pt x="2289618" y="1330224"/>
                  </a:lnTo>
                  <a:lnTo>
                    <a:pt x="2338506" y="1331762"/>
                  </a:lnTo>
                  <a:lnTo>
                    <a:pt x="2385828" y="1334116"/>
                  </a:lnTo>
                  <a:lnTo>
                    <a:pt x="2431302" y="1337390"/>
                  </a:lnTo>
                  <a:lnTo>
                    <a:pt x="2437638" y="1281156"/>
                  </a:lnTo>
                  <a:lnTo>
                    <a:pt x="2442906" y="1226300"/>
                  </a:lnTo>
                  <a:lnTo>
                    <a:pt x="2447107" y="1172686"/>
                  </a:lnTo>
                  <a:lnTo>
                    <a:pt x="2450246" y="1120175"/>
                  </a:lnTo>
                  <a:lnTo>
                    <a:pt x="2452327" y="1068631"/>
                  </a:lnTo>
                  <a:lnTo>
                    <a:pt x="2453353" y="1017916"/>
                  </a:lnTo>
                  <a:lnTo>
                    <a:pt x="2453327" y="967894"/>
                  </a:lnTo>
                  <a:lnTo>
                    <a:pt x="2452254" y="918426"/>
                  </a:lnTo>
                  <a:lnTo>
                    <a:pt x="2450137" y="869377"/>
                  </a:lnTo>
                  <a:lnTo>
                    <a:pt x="2446980" y="820608"/>
                  </a:lnTo>
                  <a:lnTo>
                    <a:pt x="2442785" y="771982"/>
                  </a:lnTo>
                  <a:lnTo>
                    <a:pt x="2437558" y="723363"/>
                  </a:lnTo>
                  <a:lnTo>
                    <a:pt x="2425003" y="627120"/>
                  </a:lnTo>
                  <a:lnTo>
                    <a:pt x="2419663" y="581856"/>
                  </a:lnTo>
                  <a:lnTo>
                    <a:pt x="2415307" y="538053"/>
                  </a:lnTo>
                  <a:lnTo>
                    <a:pt x="2411959" y="494946"/>
                  </a:lnTo>
                  <a:lnTo>
                    <a:pt x="2409645" y="451767"/>
                  </a:lnTo>
                  <a:lnTo>
                    <a:pt x="2408389" y="407752"/>
                  </a:lnTo>
                  <a:lnTo>
                    <a:pt x="2408216" y="362132"/>
                  </a:lnTo>
                  <a:lnTo>
                    <a:pt x="2409150" y="314143"/>
                  </a:lnTo>
                  <a:lnTo>
                    <a:pt x="2411217" y="263018"/>
                  </a:lnTo>
                  <a:lnTo>
                    <a:pt x="2414440" y="207989"/>
                  </a:lnTo>
                  <a:lnTo>
                    <a:pt x="2418846" y="148292"/>
                  </a:lnTo>
                  <a:lnTo>
                    <a:pt x="2424458" y="83159"/>
                  </a:lnTo>
                  <a:lnTo>
                    <a:pt x="2431302" y="11825"/>
                  </a:lnTo>
                  <a:lnTo>
                    <a:pt x="2383726" y="14224"/>
                  </a:lnTo>
                  <a:lnTo>
                    <a:pt x="2331895" y="15962"/>
                  </a:lnTo>
                  <a:lnTo>
                    <a:pt x="2276927" y="17106"/>
                  </a:lnTo>
                  <a:lnTo>
                    <a:pt x="2219942" y="17723"/>
                  </a:lnTo>
                  <a:lnTo>
                    <a:pt x="2162058" y="17882"/>
                  </a:lnTo>
                  <a:lnTo>
                    <a:pt x="2104393" y="17649"/>
                  </a:lnTo>
                  <a:lnTo>
                    <a:pt x="2048065" y="17093"/>
                  </a:lnTo>
                  <a:lnTo>
                    <a:pt x="1994195" y="16281"/>
                  </a:lnTo>
                  <a:lnTo>
                    <a:pt x="1898298" y="14159"/>
                  </a:lnTo>
                  <a:lnTo>
                    <a:pt x="1825651" y="11825"/>
                  </a:lnTo>
                  <a:lnTo>
                    <a:pt x="1791607" y="11182"/>
                  </a:lnTo>
                  <a:lnTo>
                    <a:pt x="1753138" y="11527"/>
                  </a:lnTo>
                  <a:lnTo>
                    <a:pt x="1710759" y="12574"/>
                  </a:lnTo>
                  <a:lnTo>
                    <a:pt x="1565303" y="17061"/>
                  </a:lnTo>
                  <a:lnTo>
                    <a:pt x="1512426" y="18050"/>
                  </a:lnTo>
                  <a:lnTo>
                    <a:pt x="1458210" y="18307"/>
                  </a:lnTo>
                  <a:lnTo>
                    <a:pt x="1403169" y="17547"/>
                  </a:lnTo>
                  <a:lnTo>
                    <a:pt x="1347818" y="15481"/>
                  </a:lnTo>
                  <a:lnTo>
                    <a:pt x="1292670" y="11825"/>
                  </a:lnTo>
                  <a:lnTo>
                    <a:pt x="1242419" y="8041"/>
                  </a:lnTo>
                  <a:lnTo>
                    <a:pt x="1192185" y="5006"/>
                  </a:lnTo>
                  <a:lnTo>
                    <a:pt x="1141840" y="2704"/>
                  </a:lnTo>
                  <a:lnTo>
                    <a:pt x="1091256" y="1114"/>
                  </a:lnTo>
                  <a:lnTo>
                    <a:pt x="1040309" y="219"/>
                  </a:lnTo>
                  <a:lnTo>
                    <a:pt x="988869"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4" name="object 14"/>
            <p:cNvSpPr/>
            <p:nvPr/>
          </p:nvSpPr>
          <p:spPr>
            <a:xfrm>
              <a:off x="7915448" y="4555110"/>
              <a:ext cx="2425700" cy="1337310"/>
            </a:xfrm>
            <a:custGeom>
              <a:avLst/>
              <a:gdLst/>
              <a:ahLst/>
              <a:cxnLst/>
              <a:rect l="l" t="t" r="r" b="b"/>
              <a:pathLst>
                <a:path w="2425700" h="1337310">
                  <a:moveTo>
                    <a:pt x="1311" y="5230"/>
                  </a:moveTo>
                  <a:lnTo>
                    <a:pt x="54504" y="9833"/>
                  </a:lnTo>
                  <a:lnTo>
                    <a:pt x="102925" y="12315"/>
                  </a:lnTo>
                  <a:lnTo>
                    <a:pt x="147850" y="13076"/>
                  </a:lnTo>
                  <a:lnTo>
                    <a:pt x="190553" y="12517"/>
                  </a:lnTo>
                  <a:lnTo>
                    <a:pt x="232307" y="11037"/>
                  </a:lnTo>
                  <a:lnTo>
                    <a:pt x="274388" y="9037"/>
                  </a:lnTo>
                  <a:lnTo>
                    <a:pt x="318070" y="6916"/>
                  </a:lnTo>
                  <a:lnTo>
                    <a:pt x="364626" y="5075"/>
                  </a:lnTo>
                  <a:lnTo>
                    <a:pt x="415332" y="3914"/>
                  </a:lnTo>
                  <a:lnTo>
                    <a:pt x="471461" y="3832"/>
                  </a:lnTo>
                  <a:lnTo>
                    <a:pt x="534289" y="5230"/>
                  </a:lnTo>
                  <a:lnTo>
                    <a:pt x="599740" y="7287"/>
                  </a:lnTo>
                  <a:lnTo>
                    <a:pt x="662771" y="8918"/>
                  </a:lnTo>
                  <a:lnTo>
                    <a:pt x="723202" y="10127"/>
                  </a:lnTo>
                  <a:lnTo>
                    <a:pt x="780854" y="10921"/>
                  </a:lnTo>
                  <a:lnTo>
                    <a:pt x="835546" y="11303"/>
                  </a:lnTo>
                  <a:lnTo>
                    <a:pt x="887100" y="11279"/>
                  </a:lnTo>
                  <a:lnTo>
                    <a:pt x="935335" y="10853"/>
                  </a:lnTo>
                  <a:lnTo>
                    <a:pt x="980071" y="10030"/>
                  </a:lnTo>
                  <a:lnTo>
                    <a:pt x="1021129" y="8816"/>
                  </a:lnTo>
                  <a:lnTo>
                    <a:pt x="1091492" y="5230"/>
                  </a:lnTo>
                  <a:lnTo>
                    <a:pt x="1125130" y="3301"/>
                  </a:lnTo>
                  <a:lnTo>
                    <a:pt x="1163570" y="1841"/>
                  </a:lnTo>
                  <a:lnTo>
                    <a:pt x="1206344" y="823"/>
                  </a:lnTo>
                  <a:lnTo>
                    <a:pt x="1252987" y="218"/>
                  </a:lnTo>
                  <a:lnTo>
                    <a:pt x="1303033" y="0"/>
                  </a:lnTo>
                  <a:lnTo>
                    <a:pt x="1356017" y="139"/>
                  </a:lnTo>
                  <a:lnTo>
                    <a:pt x="1411472" y="608"/>
                  </a:lnTo>
                  <a:lnTo>
                    <a:pt x="1468933" y="1380"/>
                  </a:lnTo>
                  <a:lnTo>
                    <a:pt x="1527934" y="2426"/>
                  </a:lnTo>
                  <a:lnTo>
                    <a:pt x="1588009" y="3719"/>
                  </a:lnTo>
                  <a:lnTo>
                    <a:pt x="1648692" y="5230"/>
                  </a:lnTo>
                  <a:lnTo>
                    <a:pt x="1694778" y="6651"/>
                  </a:lnTo>
                  <a:lnTo>
                    <a:pt x="1743527" y="8458"/>
                  </a:lnTo>
                  <a:lnTo>
                    <a:pt x="1794510" y="10515"/>
                  </a:lnTo>
                  <a:lnTo>
                    <a:pt x="1847296" y="12687"/>
                  </a:lnTo>
                  <a:lnTo>
                    <a:pt x="1901456" y="14837"/>
                  </a:lnTo>
                  <a:lnTo>
                    <a:pt x="1956559" y="16830"/>
                  </a:lnTo>
                  <a:lnTo>
                    <a:pt x="2012174" y="18529"/>
                  </a:lnTo>
                  <a:lnTo>
                    <a:pt x="2067873" y="19799"/>
                  </a:lnTo>
                  <a:lnTo>
                    <a:pt x="2123223" y="20502"/>
                  </a:lnTo>
                  <a:lnTo>
                    <a:pt x="2177796" y="20505"/>
                  </a:lnTo>
                  <a:lnTo>
                    <a:pt x="2231160" y="19669"/>
                  </a:lnTo>
                  <a:lnTo>
                    <a:pt x="2282886" y="17860"/>
                  </a:lnTo>
                  <a:lnTo>
                    <a:pt x="2332544" y="14941"/>
                  </a:lnTo>
                  <a:lnTo>
                    <a:pt x="2379703" y="10777"/>
                  </a:lnTo>
                  <a:lnTo>
                    <a:pt x="2423933" y="5230"/>
                  </a:lnTo>
                  <a:lnTo>
                    <a:pt x="2422246" y="64090"/>
                  </a:lnTo>
                  <a:lnTo>
                    <a:pt x="2421228" y="122614"/>
                  </a:lnTo>
                  <a:lnTo>
                    <a:pt x="2420776" y="180516"/>
                  </a:lnTo>
                  <a:lnTo>
                    <a:pt x="2420788" y="237510"/>
                  </a:lnTo>
                  <a:lnTo>
                    <a:pt x="2421162" y="293310"/>
                  </a:lnTo>
                  <a:lnTo>
                    <a:pt x="2421796" y="347629"/>
                  </a:lnTo>
                  <a:lnTo>
                    <a:pt x="2422587" y="400181"/>
                  </a:lnTo>
                  <a:lnTo>
                    <a:pt x="2423432" y="450680"/>
                  </a:lnTo>
                  <a:lnTo>
                    <a:pt x="2424230" y="498839"/>
                  </a:lnTo>
                  <a:lnTo>
                    <a:pt x="2424879" y="544373"/>
                  </a:lnTo>
                  <a:lnTo>
                    <a:pt x="2425276" y="586994"/>
                  </a:lnTo>
                  <a:lnTo>
                    <a:pt x="2425319" y="626418"/>
                  </a:lnTo>
                  <a:lnTo>
                    <a:pt x="2424905" y="662356"/>
                  </a:lnTo>
                  <a:lnTo>
                    <a:pt x="2423933" y="694524"/>
                  </a:lnTo>
                  <a:lnTo>
                    <a:pt x="2422534" y="730622"/>
                  </a:lnTo>
                  <a:lnTo>
                    <a:pt x="2421146" y="773124"/>
                  </a:lnTo>
                  <a:lnTo>
                    <a:pt x="2419831" y="820868"/>
                  </a:lnTo>
                  <a:lnTo>
                    <a:pt x="2418647" y="872690"/>
                  </a:lnTo>
                  <a:lnTo>
                    <a:pt x="2417657" y="927428"/>
                  </a:lnTo>
                  <a:lnTo>
                    <a:pt x="2416920" y="983919"/>
                  </a:lnTo>
                  <a:lnTo>
                    <a:pt x="2416497" y="1041001"/>
                  </a:lnTo>
                  <a:lnTo>
                    <a:pt x="2416448" y="1097511"/>
                  </a:lnTo>
                  <a:lnTo>
                    <a:pt x="2416833" y="1152287"/>
                  </a:lnTo>
                  <a:lnTo>
                    <a:pt x="2417714" y="1204166"/>
                  </a:lnTo>
                  <a:lnTo>
                    <a:pt x="2419151" y="1251984"/>
                  </a:lnTo>
                  <a:lnTo>
                    <a:pt x="2421204" y="1294580"/>
                  </a:lnTo>
                  <a:lnTo>
                    <a:pt x="2423933" y="1330791"/>
                  </a:lnTo>
                  <a:lnTo>
                    <a:pt x="2367540" y="1334188"/>
                  </a:lnTo>
                  <a:lnTo>
                    <a:pt x="2314570" y="1336209"/>
                  </a:lnTo>
                  <a:lnTo>
                    <a:pt x="2264208" y="1337083"/>
                  </a:lnTo>
                  <a:lnTo>
                    <a:pt x="2215642" y="1337036"/>
                  </a:lnTo>
                  <a:lnTo>
                    <a:pt x="2168055" y="1336295"/>
                  </a:lnTo>
                  <a:lnTo>
                    <a:pt x="2120636" y="1335089"/>
                  </a:lnTo>
                  <a:lnTo>
                    <a:pt x="2072570" y="1333643"/>
                  </a:lnTo>
                  <a:lnTo>
                    <a:pt x="2023044" y="1332187"/>
                  </a:lnTo>
                  <a:lnTo>
                    <a:pt x="1971242" y="1330946"/>
                  </a:lnTo>
                  <a:lnTo>
                    <a:pt x="1916353" y="1330148"/>
                  </a:lnTo>
                  <a:lnTo>
                    <a:pt x="1857561" y="1330021"/>
                  </a:lnTo>
                  <a:lnTo>
                    <a:pt x="1794052" y="1330791"/>
                  </a:lnTo>
                  <a:lnTo>
                    <a:pt x="1728667" y="1331869"/>
                  </a:lnTo>
                  <a:lnTo>
                    <a:pt x="1664925" y="1332547"/>
                  </a:lnTo>
                  <a:lnTo>
                    <a:pt x="1603038" y="1332888"/>
                  </a:lnTo>
                  <a:lnTo>
                    <a:pt x="1543215" y="1332951"/>
                  </a:lnTo>
                  <a:lnTo>
                    <a:pt x="1485666" y="1332798"/>
                  </a:lnTo>
                  <a:lnTo>
                    <a:pt x="1430602" y="1332490"/>
                  </a:lnTo>
                  <a:lnTo>
                    <a:pt x="1378233" y="1332087"/>
                  </a:lnTo>
                  <a:lnTo>
                    <a:pt x="1328770" y="1331651"/>
                  </a:lnTo>
                  <a:lnTo>
                    <a:pt x="1282422" y="1331242"/>
                  </a:lnTo>
                  <a:lnTo>
                    <a:pt x="1239399" y="1330922"/>
                  </a:lnTo>
                  <a:lnTo>
                    <a:pt x="1199913" y="1330752"/>
                  </a:lnTo>
                  <a:lnTo>
                    <a:pt x="1164172" y="1330791"/>
                  </a:lnTo>
                  <a:lnTo>
                    <a:pt x="1126423" y="1330684"/>
                  </a:lnTo>
                  <a:lnTo>
                    <a:pt x="1081705" y="1330122"/>
                  </a:lnTo>
                  <a:lnTo>
                    <a:pt x="1031416" y="1329247"/>
                  </a:lnTo>
                  <a:lnTo>
                    <a:pt x="976952" y="1328202"/>
                  </a:lnTo>
                  <a:lnTo>
                    <a:pt x="919709" y="1327129"/>
                  </a:lnTo>
                  <a:lnTo>
                    <a:pt x="861085" y="1326171"/>
                  </a:lnTo>
                  <a:lnTo>
                    <a:pt x="802474" y="1325469"/>
                  </a:lnTo>
                  <a:lnTo>
                    <a:pt x="745275" y="1325167"/>
                  </a:lnTo>
                  <a:lnTo>
                    <a:pt x="690883" y="1325405"/>
                  </a:lnTo>
                  <a:lnTo>
                    <a:pt x="640694" y="1326327"/>
                  </a:lnTo>
                  <a:lnTo>
                    <a:pt x="596106" y="1328075"/>
                  </a:lnTo>
                  <a:lnTo>
                    <a:pt x="558515" y="1330791"/>
                  </a:lnTo>
                  <a:lnTo>
                    <a:pt x="521035" y="1333270"/>
                  </a:lnTo>
                  <a:lnTo>
                    <a:pt x="481776" y="1333913"/>
                  </a:lnTo>
                  <a:lnTo>
                    <a:pt x="440452" y="1333166"/>
                  </a:lnTo>
                  <a:lnTo>
                    <a:pt x="396779" y="1331478"/>
                  </a:lnTo>
                  <a:lnTo>
                    <a:pt x="350470" y="1329293"/>
                  </a:lnTo>
                  <a:lnTo>
                    <a:pt x="301241" y="1327060"/>
                  </a:lnTo>
                  <a:lnTo>
                    <a:pt x="248806" y="1325224"/>
                  </a:lnTo>
                  <a:lnTo>
                    <a:pt x="192881" y="1324233"/>
                  </a:lnTo>
                  <a:lnTo>
                    <a:pt x="133180" y="1324532"/>
                  </a:lnTo>
                  <a:lnTo>
                    <a:pt x="69419" y="1326569"/>
                  </a:lnTo>
                  <a:lnTo>
                    <a:pt x="1311" y="1330791"/>
                  </a:lnTo>
                  <a:lnTo>
                    <a:pt x="1099" y="1274630"/>
                  </a:lnTo>
                  <a:lnTo>
                    <a:pt x="1311" y="1220752"/>
                  </a:lnTo>
                  <a:lnTo>
                    <a:pt x="1831" y="1168702"/>
                  </a:lnTo>
                  <a:lnTo>
                    <a:pt x="2543" y="1118027"/>
                  </a:lnTo>
                  <a:lnTo>
                    <a:pt x="3333" y="1068275"/>
                  </a:lnTo>
                  <a:lnTo>
                    <a:pt x="4085" y="1018992"/>
                  </a:lnTo>
                  <a:lnTo>
                    <a:pt x="4682" y="969726"/>
                  </a:lnTo>
                  <a:lnTo>
                    <a:pt x="5010" y="920023"/>
                  </a:lnTo>
                  <a:lnTo>
                    <a:pt x="4952" y="869429"/>
                  </a:lnTo>
                  <a:lnTo>
                    <a:pt x="4394" y="817493"/>
                  </a:lnTo>
                  <a:lnTo>
                    <a:pt x="3219" y="763761"/>
                  </a:lnTo>
                  <a:lnTo>
                    <a:pt x="1311" y="707779"/>
                  </a:lnTo>
                  <a:lnTo>
                    <a:pt x="36" y="659315"/>
                  </a:lnTo>
                  <a:lnTo>
                    <a:pt x="0" y="611864"/>
                  </a:lnTo>
                  <a:lnTo>
                    <a:pt x="941" y="565109"/>
                  </a:lnTo>
                  <a:lnTo>
                    <a:pt x="2600" y="518728"/>
                  </a:lnTo>
                  <a:lnTo>
                    <a:pt x="4717" y="472402"/>
                  </a:lnTo>
                  <a:lnTo>
                    <a:pt x="7029" y="425812"/>
                  </a:lnTo>
                  <a:lnTo>
                    <a:pt x="9277" y="378639"/>
                  </a:lnTo>
                  <a:lnTo>
                    <a:pt x="11200" y="330561"/>
                  </a:lnTo>
                  <a:lnTo>
                    <a:pt x="12537" y="281261"/>
                  </a:lnTo>
                  <a:lnTo>
                    <a:pt x="13027" y="230418"/>
                  </a:lnTo>
                  <a:lnTo>
                    <a:pt x="12410" y="177714"/>
                  </a:lnTo>
                  <a:lnTo>
                    <a:pt x="10426" y="122827"/>
                  </a:lnTo>
                  <a:lnTo>
                    <a:pt x="6813" y="65439"/>
                  </a:lnTo>
                  <a:lnTo>
                    <a:pt x="1311" y="5230"/>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5" name="object 15"/>
          <p:cNvSpPr txBox="1"/>
          <p:nvPr/>
        </p:nvSpPr>
        <p:spPr>
          <a:xfrm>
            <a:off x="8260080" y="4752340"/>
            <a:ext cx="1971675" cy="875665"/>
          </a:xfrm>
          <a:prstGeom prst="rect">
            <a:avLst/>
          </a:prstGeom>
        </p:spPr>
        <p:txBody>
          <a:bodyPr vert="horz" wrap="square" lIns="0" tIns="6350" rIns="0" bIns="0" rtlCol="0">
            <a:spAutoFit/>
          </a:bodyPr>
          <a:lstStyle/>
          <a:p>
            <a:pPr marL="455295" marR="5080" indent="-443230">
              <a:lnSpc>
                <a:spcPct val="101000"/>
              </a:lnSpc>
              <a:spcBef>
                <a:spcPts val="50"/>
              </a:spcBef>
            </a:pPr>
            <a:r>
              <a:rPr sz="2800" spc="-10" dirty="0">
                <a:latin typeface="Times New Roman" panose="02020603050405020304" charset="0"/>
                <a:ea typeface="Times New Roman" panose="02020603050405020304" charset="0"/>
                <a:cs typeface="Times New Roman" panose="02020603050405020304" charset="0"/>
              </a:rPr>
              <a:t>Background Script</a:t>
            </a:r>
            <a:endParaRPr sz="2800">
              <a:latin typeface="Times New Roman" panose="02020603050405020304" charset="0"/>
              <a:ea typeface="Times New Roman" panose="02020603050405020304" charset="0"/>
              <a:cs typeface="Times New Roman" panose="02020603050405020304" charset="0"/>
            </a:endParaRPr>
          </a:p>
        </p:txBody>
      </p:sp>
      <p:grpSp>
        <p:nvGrpSpPr>
          <p:cNvPr id="16" name="object 16"/>
          <p:cNvGrpSpPr/>
          <p:nvPr/>
        </p:nvGrpSpPr>
        <p:grpSpPr>
          <a:xfrm>
            <a:off x="6781672" y="4417999"/>
            <a:ext cx="836294" cy="808355"/>
            <a:chOff x="6781672" y="4417999"/>
            <a:chExt cx="836294" cy="808355"/>
          </a:xfrm>
        </p:grpSpPr>
        <p:sp>
          <p:nvSpPr>
            <p:cNvPr id="17" name="object 17"/>
            <p:cNvSpPr/>
            <p:nvPr/>
          </p:nvSpPr>
          <p:spPr>
            <a:xfrm>
              <a:off x="6788022" y="4424349"/>
              <a:ext cx="823594" cy="795655"/>
            </a:xfrm>
            <a:custGeom>
              <a:avLst/>
              <a:gdLst/>
              <a:ahLst/>
              <a:cxnLst/>
              <a:rect l="l" t="t" r="r" b="b"/>
              <a:pathLst>
                <a:path w="823595" h="795654">
                  <a:moveTo>
                    <a:pt x="553681" y="0"/>
                  </a:moveTo>
                  <a:lnTo>
                    <a:pt x="411772" y="213601"/>
                  </a:lnTo>
                  <a:lnTo>
                    <a:pt x="318439" y="84518"/>
                  </a:lnTo>
                  <a:lnTo>
                    <a:pt x="278777" y="232752"/>
                  </a:lnTo>
                  <a:lnTo>
                    <a:pt x="14109" y="84518"/>
                  </a:lnTo>
                  <a:lnTo>
                    <a:pt x="176415" y="280517"/>
                  </a:lnTo>
                  <a:lnTo>
                    <a:pt x="0" y="317271"/>
                  </a:lnTo>
                  <a:lnTo>
                    <a:pt x="141909" y="433641"/>
                  </a:lnTo>
                  <a:lnTo>
                    <a:pt x="5143" y="537197"/>
                  </a:lnTo>
                  <a:lnTo>
                    <a:pt x="216065" y="513257"/>
                  </a:lnTo>
                  <a:lnTo>
                    <a:pt x="181559" y="648779"/>
                  </a:lnTo>
                  <a:lnTo>
                    <a:pt x="294144" y="575500"/>
                  </a:lnTo>
                  <a:lnTo>
                    <a:pt x="323507" y="795464"/>
                  </a:lnTo>
                  <a:lnTo>
                    <a:pt x="401548" y="550011"/>
                  </a:lnTo>
                  <a:lnTo>
                    <a:pt x="505066" y="726859"/>
                  </a:lnTo>
                  <a:lnTo>
                    <a:pt x="534543" y="532409"/>
                  </a:lnTo>
                  <a:lnTo>
                    <a:pt x="691807" y="666381"/>
                  </a:lnTo>
                  <a:lnTo>
                    <a:pt x="641934" y="476618"/>
                  </a:lnTo>
                  <a:lnTo>
                    <a:pt x="823531" y="489432"/>
                  </a:lnTo>
                  <a:lnTo>
                    <a:pt x="671296" y="385762"/>
                  </a:lnTo>
                  <a:lnTo>
                    <a:pt x="804354" y="299656"/>
                  </a:lnTo>
                  <a:lnTo>
                    <a:pt x="636790" y="269392"/>
                  </a:lnTo>
                  <a:lnTo>
                    <a:pt x="700773" y="164134"/>
                  </a:lnTo>
                  <a:lnTo>
                    <a:pt x="539686" y="196100"/>
                  </a:lnTo>
                  <a:lnTo>
                    <a:pt x="553681" y="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8" name="object 18"/>
            <p:cNvSpPr/>
            <p:nvPr/>
          </p:nvSpPr>
          <p:spPr>
            <a:xfrm>
              <a:off x="6788022" y="4424349"/>
              <a:ext cx="823594" cy="795655"/>
            </a:xfrm>
            <a:custGeom>
              <a:avLst/>
              <a:gdLst/>
              <a:ahLst/>
              <a:cxnLst/>
              <a:rect l="l" t="t" r="r" b="b"/>
              <a:pathLst>
                <a:path w="823595" h="795654">
                  <a:moveTo>
                    <a:pt x="411768" y="213597"/>
                  </a:moveTo>
                  <a:lnTo>
                    <a:pt x="553676" y="0"/>
                  </a:lnTo>
                  <a:lnTo>
                    <a:pt x="539683" y="196104"/>
                  </a:lnTo>
                  <a:lnTo>
                    <a:pt x="700768" y="164138"/>
                  </a:lnTo>
                  <a:lnTo>
                    <a:pt x="636792" y="269390"/>
                  </a:lnTo>
                  <a:lnTo>
                    <a:pt x="804358" y="299662"/>
                  </a:lnTo>
                  <a:lnTo>
                    <a:pt x="671296" y="385764"/>
                  </a:lnTo>
                  <a:lnTo>
                    <a:pt x="823536" y="489432"/>
                  </a:lnTo>
                  <a:lnTo>
                    <a:pt x="641939" y="476616"/>
                  </a:lnTo>
                  <a:lnTo>
                    <a:pt x="691808" y="666386"/>
                  </a:lnTo>
                  <a:lnTo>
                    <a:pt x="534536" y="532409"/>
                  </a:lnTo>
                  <a:lnTo>
                    <a:pt x="505064" y="726856"/>
                  </a:lnTo>
                  <a:lnTo>
                    <a:pt x="401550" y="550012"/>
                  </a:lnTo>
                  <a:lnTo>
                    <a:pt x="323505" y="795465"/>
                  </a:lnTo>
                  <a:lnTo>
                    <a:pt x="294147" y="575497"/>
                  </a:lnTo>
                  <a:lnTo>
                    <a:pt x="181559" y="648783"/>
                  </a:lnTo>
                  <a:lnTo>
                    <a:pt x="216064" y="513259"/>
                  </a:lnTo>
                  <a:lnTo>
                    <a:pt x="5147" y="537197"/>
                  </a:lnTo>
                  <a:lnTo>
                    <a:pt x="141908" y="433639"/>
                  </a:lnTo>
                  <a:lnTo>
                    <a:pt x="0" y="317265"/>
                  </a:lnTo>
                  <a:lnTo>
                    <a:pt x="176412" y="280512"/>
                  </a:lnTo>
                  <a:lnTo>
                    <a:pt x="14106" y="84518"/>
                  </a:lnTo>
                  <a:lnTo>
                    <a:pt x="278782" y="232747"/>
                  </a:lnTo>
                  <a:lnTo>
                    <a:pt x="318434" y="84518"/>
                  </a:lnTo>
                  <a:lnTo>
                    <a:pt x="411768" y="213597"/>
                  </a:lnTo>
                  <a:close/>
                </a:path>
              </a:pathLst>
            </a:custGeom>
            <a:ln w="12700">
              <a:solidFill>
                <a:srgbClr val="5D1E0A"/>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9" name="object 1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Vulnerabilities</a:t>
            </a:r>
            <a:r>
              <a:rPr spc="-165" dirty="0"/>
              <a:t> </a:t>
            </a:r>
            <a:r>
              <a:rPr spc="-20" dirty="0"/>
              <a:t>found</a:t>
            </a:r>
            <a:r>
              <a:rPr spc="-160" dirty="0"/>
              <a:t> </a:t>
            </a:r>
            <a:r>
              <a:rPr spc="-25" dirty="0"/>
              <a:t>in…</a:t>
            </a:r>
            <a:endParaRPr spc="-25" dirty="0"/>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3" name="object 3"/>
          <p:cNvSpPr txBox="1"/>
          <p:nvPr/>
        </p:nvSpPr>
        <p:spPr>
          <a:xfrm>
            <a:off x="621217" y="1436115"/>
            <a:ext cx="3213735" cy="4116070"/>
          </a:xfrm>
          <a:prstGeom prst="rect">
            <a:avLst/>
          </a:prstGeom>
        </p:spPr>
        <p:txBody>
          <a:bodyPr vert="horz" wrap="square" lIns="0" tIns="94615" rIns="0" bIns="0" rtlCol="0">
            <a:spAutoFit/>
          </a:bodyPr>
          <a:lstStyle/>
          <a:p>
            <a:pPr marL="240665" indent="-227965">
              <a:lnSpc>
                <a:spcPct val="100000"/>
              </a:lnSpc>
              <a:spcBef>
                <a:spcPts val="745"/>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Google</a:t>
            </a:r>
            <a:r>
              <a:rPr sz="2800" spc="-40" dirty="0">
                <a:latin typeface="Times New Roman" panose="02020603050405020304" charset="0"/>
                <a:ea typeface="Times New Roman" panose="02020603050405020304" charset="0"/>
                <a:cs typeface="Times New Roman" panose="02020603050405020304" charset="0"/>
              </a:rPr>
              <a:t> </a:t>
            </a:r>
            <a:r>
              <a:rPr sz="2800" spc="-10" dirty="0">
                <a:latin typeface="Times New Roman" panose="02020603050405020304" charset="0"/>
                <a:ea typeface="Times New Roman" panose="02020603050405020304" charset="0"/>
                <a:cs typeface="Times New Roman" panose="02020603050405020304" charset="0"/>
              </a:rPr>
              <a:t>Translate</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AdGuard</a:t>
            </a:r>
            <a:r>
              <a:rPr sz="2800" spc="-140" dirty="0">
                <a:latin typeface="Times New Roman" panose="02020603050405020304" charset="0"/>
                <a:ea typeface="Times New Roman" panose="02020603050405020304" charset="0"/>
                <a:cs typeface="Times New Roman" panose="02020603050405020304" charset="0"/>
              </a:rPr>
              <a:t> </a:t>
            </a:r>
            <a:r>
              <a:rPr sz="2800" spc="-10" dirty="0">
                <a:latin typeface="Times New Roman" panose="02020603050405020304" charset="0"/>
                <a:ea typeface="Times New Roman" panose="02020603050405020304" charset="0"/>
                <a:cs typeface="Times New Roman" panose="02020603050405020304" charset="0"/>
              </a:rPr>
              <a:t>AdBlocker</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spc="-10" dirty="0">
                <a:latin typeface="Times New Roman" panose="02020603050405020304" charset="0"/>
                <a:ea typeface="Times New Roman" panose="02020603050405020304" charset="0"/>
                <a:cs typeface="Times New Roman" panose="02020603050405020304" charset="0"/>
              </a:rPr>
              <a:t>Honey</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715"/>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Adblock</a:t>
            </a:r>
            <a:r>
              <a:rPr sz="2800" spc="-85" dirty="0">
                <a:latin typeface="Times New Roman" panose="02020603050405020304" charset="0"/>
                <a:ea typeface="Times New Roman" panose="02020603050405020304" charset="0"/>
                <a:cs typeface="Times New Roman" panose="02020603050405020304" charset="0"/>
              </a:rPr>
              <a:t> </a:t>
            </a:r>
            <a:r>
              <a:rPr sz="2800" spc="-20" dirty="0">
                <a:latin typeface="Times New Roman" panose="02020603050405020304" charset="0"/>
                <a:ea typeface="Times New Roman" panose="02020603050405020304" charset="0"/>
                <a:cs typeface="Times New Roman" panose="02020603050405020304" charset="0"/>
              </a:rPr>
              <a:t>Plus</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uBlock</a:t>
            </a:r>
            <a:r>
              <a:rPr sz="2800" spc="-55" dirty="0">
                <a:latin typeface="Times New Roman" panose="02020603050405020304" charset="0"/>
                <a:ea typeface="Times New Roman" panose="02020603050405020304" charset="0"/>
                <a:cs typeface="Times New Roman" panose="02020603050405020304" charset="0"/>
              </a:rPr>
              <a:t> </a:t>
            </a:r>
            <a:r>
              <a:rPr sz="2800" spc="-10" dirty="0">
                <a:latin typeface="Times New Roman" panose="02020603050405020304" charset="0"/>
                <a:ea typeface="Times New Roman" panose="02020603050405020304" charset="0"/>
                <a:cs typeface="Times New Roman" panose="02020603050405020304" charset="0"/>
              </a:rPr>
              <a:t>Origin</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dirty="0">
                <a:solidFill>
                  <a:srgbClr val="D9D9D9"/>
                </a:solidFill>
                <a:latin typeface="Times New Roman" panose="02020603050405020304" charset="0"/>
                <a:ea typeface="Times New Roman" panose="02020603050405020304" charset="0"/>
                <a:cs typeface="Times New Roman" panose="02020603050405020304" charset="0"/>
              </a:rPr>
              <a:t>Adblock</a:t>
            </a:r>
            <a:r>
              <a:rPr sz="2800" spc="-75" dirty="0">
                <a:solidFill>
                  <a:srgbClr val="D9D9D9"/>
                </a:solidFill>
                <a:latin typeface="Times New Roman" panose="02020603050405020304" charset="0"/>
                <a:ea typeface="Times New Roman" panose="02020603050405020304" charset="0"/>
                <a:cs typeface="Times New Roman" panose="02020603050405020304" charset="0"/>
              </a:rPr>
              <a:t> </a:t>
            </a:r>
            <a:r>
              <a:rPr sz="2800" dirty="0">
                <a:solidFill>
                  <a:srgbClr val="D9D9D9"/>
                </a:solidFill>
                <a:latin typeface="Times New Roman" panose="02020603050405020304" charset="0"/>
                <a:ea typeface="Times New Roman" panose="02020603050405020304" charset="0"/>
                <a:cs typeface="Times New Roman" panose="02020603050405020304" charset="0"/>
              </a:rPr>
              <a:t>for</a:t>
            </a:r>
            <a:r>
              <a:rPr sz="2800" spc="-80" dirty="0">
                <a:solidFill>
                  <a:srgbClr val="D9D9D9"/>
                </a:solidFill>
                <a:latin typeface="Times New Roman" panose="02020603050405020304" charset="0"/>
                <a:ea typeface="Times New Roman" panose="02020603050405020304" charset="0"/>
                <a:cs typeface="Times New Roman" panose="02020603050405020304" charset="0"/>
              </a:rPr>
              <a:t> </a:t>
            </a:r>
            <a:r>
              <a:rPr sz="2800" spc="-40" dirty="0">
                <a:solidFill>
                  <a:srgbClr val="D9D9D9"/>
                </a:solidFill>
                <a:latin typeface="Times New Roman" panose="02020603050405020304" charset="0"/>
                <a:ea typeface="Times New Roman" panose="02020603050405020304" charset="0"/>
                <a:cs typeface="Times New Roman" panose="02020603050405020304" charset="0"/>
              </a:rPr>
              <a:t>YouTube</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25"/>
              </a:spcBef>
              <a:buFont typeface="Times New Roman" panose="02020603050405020304" charset="0"/>
              <a:buChar char="•"/>
              <a:tabLst>
                <a:tab pos="240665" algn="l"/>
              </a:tabLst>
            </a:pPr>
            <a:r>
              <a:rPr sz="2800" spc="-10" dirty="0">
                <a:latin typeface="Times New Roman" panose="02020603050405020304" charset="0"/>
                <a:ea typeface="Times New Roman" panose="02020603050405020304" charset="0"/>
                <a:cs typeface="Times New Roman" panose="02020603050405020304" charset="0"/>
              </a:rPr>
              <a:t>Tampermonkey</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740"/>
              </a:spcBef>
              <a:buFont typeface="Times New Roman" panose="02020603050405020304" charset="0"/>
              <a:buChar char="•"/>
              <a:tabLst>
                <a:tab pos="240665" algn="l"/>
              </a:tabLst>
            </a:pPr>
            <a:r>
              <a:rPr sz="2800" spc="-20" dirty="0">
                <a:solidFill>
                  <a:srgbClr val="D9D9D9"/>
                </a:solidFill>
                <a:latin typeface="Times New Roman" panose="02020603050405020304" charset="0"/>
                <a:ea typeface="Times New Roman" panose="02020603050405020304" charset="0"/>
                <a:cs typeface="Times New Roman" panose="02020603050405020304" charset="0"/>
              </a:rPr>
              <a:t>Kami</a:t>
            </a:r>
            <a:endParaRPr sz="2800">
              <a:latin typeface="Times New Roman" panose="02020603050405020304" charset="0"/>
              <a:ea typeface="Times New Roman" panose="02020603050405020304" charset="0"/>
              <a:cs typeface="Times New Roman" panose="02020603050405020304" charset="0"/>
            </a:endParaRPr>
          </a:p>
        </p:txBody>
      </p:sp>
      <p:sp>
        <p:nvSpPr>
          <p:cNvPr id="4" name="object 4"/>
          <p:cNvSpPr txBox="1"/>
          <p:nvPr/>
        </p:nvSpPr>
        <p:spPr>
          <a:xfrm>
            <a:off x="4266120" y="1436115"/>
            <a:ext cx="2896870" cy="4116070"/>
          </a:xfrm>
          <a:prstGeom prst="rect">
            <a:avLst/>
          </a:prstGeom>
        </p:spPr>
        <p:txBody>
          <a:bodyPr vert="horz" wrap="square" lIns="0" tIns="94615" rIns="0" bIns="0" rtlCol="0">
            <a:spAutoFit/>
          </a:bodyPr>
          <a:lstStyle/>
          <a:p>
            <a:pPr marL="240665" indent="-227965">
              <a:lnSpc>
                <a:spcPct val="100000"/>
              </a:lnSpc>
              <a:spcBef>
                <a:spcPts val="745"/>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Adobe</a:t>
            </a:r>
            <a:r>
              <a:rPr sz="2800" spc="-55" dirty="0">
                <a:latin typeface="Times New Roman" panose="02020603050405020304" charset="0"/>
                <a:ea typeface="Times New Roman" panose="02020603050405020304" charset="0"/>
                <a:cs typeface="Times New Roman" panose="02020603050405020304" charset="0"/>
              </a:rPr>
              <a:t> </a:t>
            </a:r>
            <a:r>
              <a:rPr sz="2800" spc="-10" dirty="0">
                <a:latin typeface="Times New Roman" panose="02020603050405020304" charset="0"/>
                <a:ea typeface="Times New Roman" panose="02020603050405020304" charset="0"/>
                <a:cs typeface="Times New Roman" panose="02020603050405020304" charset="0"/>
              </a:rPr>
              <a:t>Acrobat</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spc="-10" dirty="0">
                <a:latin typeface="Times New Roman" panose="02020603050405020304" charset="0"/>
                <a:ea typeface="Times New Roman" panose="02020603050405020304" charset="0"/>
                <a:cs typeface="Times New Roman" panose="02020603050405020304" charset="0"/>
              </a:rPr>
              <a:t>AdBlock</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spc="-10" dirty="0">
                <a:latin typeface="Times New Roman" panose="02020603050405020304" charset="0"/>
                <a:ea typeface="Times New Roman" panose="02020603050405020304" charset="0"/>
                <a:cs typeface="Times New Roman" panose="02020603050405020304" charset="0"/>
              </a:rPr>
              <a:t>LastPass</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715"/>
              </a:spcBef>
              <a:buFont typeface="Times New Roman" panose="02020603050405020304" charset="0"/>
              <a:buChar char="•"/>
              <a:tabLst>
                <a:tab pos="240665" algn="l"/>
              </a:tabLst>
            </a:pPr>
            <a:r>
              <a:rPr sz="2800" spc="-10" dirty="0">
                <a:latin typeface="Times New Roman" panose="02020603050405020304" charset="0"/>
                <a:ea typeface="Times New Roman" panose="02020603050405020304" charset="0"/>
                <a:cs typeface="Times New Roman" panose="02020603050405020304" charset="0"/>
              </a:rPr>
              <a:t>Read&amp;Write</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dirty="0">
                <a:solidFill>
                  <a:srgbClr val="D9D9D9"/>
                </a:solidFill>
                <a:latin typeface="Times New Roman" panose="02020603050405020304" charset="0"/>
                <a:ea typeface="Times New Roman" panose="02020603050405020304" charset="0"/>
                <a:cs typeface="Times New Roman" panose="02020603050405020304" charset="0"/>
              </a:rPr>
              <a:t>Remote</a:t>
            </a:r>
            <a:r>
              <a:rPr sz="2800" spc="-125" dirty="0">
                <a:solidFill>
                  <a:srgbClr val="D9D9D9"/>
                </a:solidFill>
                <a:latin typeface="Times New Roman" panose="02020603050405020304" charset="0"/>
                <a:ea typeface="Times New Roman" panose="02020603050405020304" charset="0"/>
                <a:cs typeface="Times New Roman" panose="02020603050405020304" charset="0"/>
              </a:rPr>
              <a:t> </a:t>
            </a:r>
            <a:r>
              <a:rPr sz="2800" spc="-10" dirty="0">
                <a:solidFill>
                  <a:srgbClr val="D9D9D9"/>
                </a:solidFill>
                <a:latin typeface="Times New Roman" panose="02020603050405020304" charset="0"/>
                <a:ea typeface="Times New Roman" panose="02020603050405020304" charset="0"/>
                <a:cs typeface="Times New Roman" panose="02020603050405020304" charset="0"/>
              </a:rPr>
              <a:t>Desktop</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ClassLink</a:t>
            </a:r>
            <a:r>
              <a:rPr sz="2800" spc="-60" dirty="0">
                <a:latin typeface="Times New Roman" panose="02020603050405020304" charset="0"/>
                <a:ea typeface="Times New Roman" panose="02020603050405020304" charset="0"/>
                <a:cs typeface="Times New Roman" panose="02020603050405020304" charset="0"/>
              </a:rPr>
              <a:t> </a:t>
            </a:r>
            <a:r>
              <a:rPr sz="2800" spc="-10" dirty="0">
                <a:latin typeface="Times New Roman" panose="02020603050405020304" charset="0"/>
                <a:ea typeface="Times New Roman" panose="02020603050405020304" charset="0"/>
                <a:cs typeface="Times New Roman" panose="02020603050405020304" charset="0"/>
              </a:rPr>
              <a:t>OneClick</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25"/>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Cisco</a:t>
            </a:r>
            <a:r>
              <a:rPr sz="2800" spc="-50" dirty="0">
                <a:latin typeface="Times New Roman" panose="02020603050405020304" charset="0"/>
                <a:ea typeface="Times New Roman" panose="02020603050405020304" charset="0"/>
                <a:cs typeface="Times New Roman" panose="02020603050405020304" charset="0"/>
              </a:rPr>
              <a:t> </a:t>
            </a:r>
            <a:r>
              <a:rPr sz="2800" spc="-20" dirty="0">
                <a:latin typeface="Times New Roman" panose="02020603050405020304" charset="0"/>
                <a:ea typeface="Times New Roman" panose="02020603050405020304" charset="0"/>
                <a:cs typeface="Times New Roman" panose="02020603050405020304" charset="0"/>
              </a:rPr>
              <a:t>Webex</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740"/>
              </a:spcBef>
              <a:buFont typeface="Times New Roman" panose="02020603050405020304" charset="0"/>
              <a:buChar char="•"/>
              <a:tabLst>
                <a:tab pos="240665" algn="l"/>
              </a:tabLst>
            </a:pPr>
            <a:r>
              <a:rPr sz="2800" spc="-10" dirty="0">
                <a:solidFill>
                  <a:srgbClr val="D9D9D9"/>
                </a:solidFill>
                <a:latin typeface="Times New Roman" panose="02020603050405020304" charset="0"/>
                <a:ea typeface="Times New Roman" panose="02020603050405020304" charset="0"/>
                <a:cs typeface="Times New Roman" panose="02020603050405020304" charset="0"/>
              </a:rPr>
              <a:t>Grammarly</a:t>
            </a:r>
            <a:endParaRPr sz="2800">
              <a:latin typeface="Times New Roman" panose="02020603050405020304" charset="0"/>
              <a:ea typeface="Times New Roman" panose="02020603050405020304" charset="0"/>
              <a:cs typeface="Times New Roman" panose="02020603050405020304" charset="0"/>
            </a:endParaRPr>
          </a:p>
        </p:txBody>
      </p:sp>
      <p:sp>
        <p:nvSpPr>
          <p:cNvPr id="5" name="object 5"/>
          <p:cNvSpPr txBox="1"/>
          <p:nvPr/>
        </p:nvSpPr>
        <p:spPr>
          <a:xfrm>
            <a:off x="7898320" y="1436115"/>
            <a:ext cx="2865755" cy="2580005"/>
          </a:xfrm>
          <a:prstGeom prst="rect">
            <a:avLst/>
          </a:prstGeom>
        </p:spPr>
        <p:txBody>
          <a:bodyPr vert="horz" wrap="square" lIns="0" tIns="94615" rIns="0" bIns="0" rtlCol="0">
            <a:spAutoFit/>
          </a:bodyPr>
          <a:lstStyle/>
          <a:p>
            <a:pPr marL="240665" indent="-227965">
              <a:lnSpc>
                <a:spcPct val="100000"/>
              </a:lnSpc>
              <a:spcBef>
                <a:spcPts val="745"/>
              </a:spcBef>
              <a:buFont typeface="Times New Roman" panose="02020603050405020304" charset="0"/>
              <a:buChar char="•"/>
              <a:tabLst>
                <a:tab pos="240665" algn="l"/>
              </a:tabLst>
            </a:pPr>
            <a:r>
              <a:rPr sz="2800" spc="-10" dirty="0">
                <a:solidFill>
                  <a:srgbClr val="D9D9D9"/>
                </a:solidFill>
                <a:latin typeface="Times New Roman" panose="02020603050405020304" charset="0"/>
                <a:ea typeface="Times New Roman" panose="02020603050405020304" charset="0"/>
                <a:cs typeface="Times New Roman" panose="02020603050405020304" charset="0"/>
              </a:rPr>
              <a:t>Screencastify</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spc="-10" dirty="0">
                <a:latin typeface="Times New Roman" panose="02020603050405020304" charset="0"/>
                <a:ea typeface="Times New Roman" panose="02020603050405020304" charset="0"/>
                <a:cs typeface="Times New Roman" panose="02020603050405020304" charset="0"/>
              </a:rPr>
              <a:t>MetaMask</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spc="-10" dirty="0">
                <a:solidFill>
                  <a:srgbClr val="D9D9D9"/>
                </a:solidFill>
                <a:latin typeface="Times New Roman" panose="02020603050405020304" charset="0"/>
                <a:ea typeface="Times New Roman" panose="02020603050405020304" charset="0"/>
                <a:cs typeface="Times New Roman" panose="02020603050405020304" charset="0"/>
              </a:rPr>
              <a:t>Clever</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715"/>
              </a:spcBef>
              <a:buFont typeface="Times New Roman" panose="02020603050405020304" charset="0"/>
              <a:buChar char="•"/>
              <a:tabLst>
                <a:tab pos="240665" algn="l"/>
              </a:tabLst>
            </a:pPr>
            <a:r>
              <a:rPr sz="2800" spc="-10" dirty="0">
                <a:latin typeface="Times New Roman" panose="02020603050405020304" charset="0"/>
                <a:ea typeface="Times New Roman" panose="02020603050405020304" charset="0"/>
                <a:cs typeface="Times New Roman" panose="02020603050405020304" charset="0"/>
              </a:rPr>
              <a:t>Teleparty</a:t>
            </a:r>
            <a:endParaRPr sz="2800">
              <a:latin typeface="Times New Roman" panose="02020603050405020304" charset="0"/>
              <a:ea typeface="Times New Roman" panose="02020603050405020304" charset="0"/>
              <a:cs typeface="Times New Roman" panose="02020603050405020304" charset="0"/>
            </a:endParaRPr>
          </a:p>
          <a:p>
            <a:pPr marL="240665" indent="-227965">
              <a:lnSpc>
                <a:spcPct val="100000"/>
              </a:lnSpc>
              <a:spcBef>
                <a:spcPts val="650"/>
              </a:spcBef>
              <a:buFont typeface="Times New Roman" panose="02020603050405020304" charset="0"/>
              <a:buChar char="•"/>
              <a:tabLst>
                <a:tab pos="240665" algn="l"/>
              </a:tabLst>
            </a:pPr>
            <a:r>
              <a:rPr sz="2800" dirty="0">
                <a:latin typeface="Times New Roman" panose="02020603050405020304" charset="0"/>
                <a:ea typeface="Times New Roman" panose="02020603050405020304" charset="0"/>
                <a:cs typeface="Times New Roman" panose="02020603050405020304" charset="0"/>
              </a:rPr>
              <a:t>Windows</a:t>
            </a:r>
            <a:r>
              <a:rPr sz="2800" spc="-85" dirty="0">
                <a:latin typeface="Times New Roman" panose="02020603050405020304" charset="0"/>
                <a:ea typeface="Times New Roman" panose="02020603050405020304" charset="0"/>
                <a:cs typeface="Times New Roman" panose="02020603050405020304" charset="0"/>
              </a:rPr>
              <a:t> </a:t>
            </a:r>
            <a:r>
              <a:rPr sz="2800" spc="-10" dirty="0">
                <a:latin typeface="Times New Roman" panose="02020603050405020304" charset="0"/>
                <a:ea typeface="Times New Roman" panose="02020603050405020304" charset="0"/>
                <a:cs typeface="Times New Roman" panose="02020603050405020304" charset="0"/>
              </a:rPr>
              <a:t>Account</a:t>
            </a:r>
            <a:endParaRPr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589" y="2718308"/>
            <a:ext cx="10280650" cy="1765935"/>
          </a:xfrm>
          <a:prstGeom prst="rect">
            <a:avLst/>
          </a:prstGeom>
        </p:spPr>
        <p:txBody>
          <a:bodyPr vert="horz" wrap="square" lIns="0" tIns="114300" rIns="0" bIns="0" rtlCol="0">
            <a:spAutoFit/>
          </a:bodyPr>
          <a:lstStyle/>
          <a:p>
            <a:pPr marL="12700" marR="5080">
              <a:lnSpc>
                <a:spcPts val="6500"/>
              </a:lnSpc>
              <a:spcBef>
                <a:spcPts val="900"/>
              </a:spcBef>
              <a:tabLst>
                <a:tab pos="2816860" algn="l"/>
                <a:tab pos="3782695" algn="l"/>
                <a:tab pos="6915150" algn="l"/>
              </a:tabLst>
            </a:pPr>
            <a:r>
              <a:rPr sz="5850" spc="100" dirty="0"/>
              <a:t>Problem:</a:t>
            </a:r>
            <a:r>
              <a:rPr sz="5850" spc="15" dirty="0"/>
              <a:t> </a:t>
            </a:r>
            <a:r>
              <a:rPr sz="6000" spc="-10" dirty="0"/>
              <a:t>Security</a:t>
            </a:r>
            <a:r>
              <a:rPr sz="6000" spc="-125" dirty="0"/>
              <a:t> </a:t>
            </a:r>
            <a:r>
              <a:rPr sz="6000" spc="-10" dirty="0"/>
              <a:t>requirements imposed</a:t>
            </a:r>
            <a:r>
              <a:rPr sz="6000" dirty="0"/>
              <a:t>	</a:t>
            </a:r>
            <a:r>
              <a:rPr sz="6000" spc="-25" dirty="0"/>
              <a:t>on</a:t>
            </a:r>
            <a:r>
              <a:rPr sz="6000" dirty="0"/>
              <a:t>	</a:t>
            </a:r>
            <a:r>
              <a:rPr sz="6000" spc="-10" dirty="0"/>
              <a:t>extension</a:t>
            </a:r>
            <a:r>
              <a:rPr sz="6000" dirty="0"/>
              <a:t>	</a:t>
            </a:r>
            <a:r>
              <a:rPr sz="6000" spc="-65" dirty="0"/>
              <a:t>developers</a:t>
            </a:r>
            <a:endParaRPr sz="6000"/>
          </a:p>
        </p:txBody>
      </p:sp>
      <p:sp>
        <p:nvSpPr>
          <p:cNvPr id="3" name="object 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6686" y="1788299"/>
            <a:ext cx="2486660" cy="2393315"/>
            <a:chOff x="8996686" y="1788299"/>
            <a:chExt cx="2486660" cy="2393315"/>
          </a:xfrm>
        </p:grpSpPr>
        <p:sp>
          <p:nvSpPr>
            <p:cNvPr id="3" name="object 3"/>
            <p:cNvSpPr/>
            <p:nvPr/>
          </p:nvSpPr>
          <p:spPr>
            <a:xfrm>
              <a:off x="9007337" y="1807987"/>
              <a:ext cx="2456180" cy="2351405"/>
            </a:xfrm>
            <a:custGeom>
              <a:avLst/>
              <a:gdLst/>
              <a:ahLst/>
              <a:cxnLst/>
              <a:rect l="l" t="t" r="r" b="b"/>
              <a:pathLst>
                <a:path w="2456179" h="2351404">
                  <a:moveTo>
                    <a:pt x="998022" y="0"/>
                  </a:moveTo>
                  <a:lnTo>
                    <a:pt x="945964" y="437"/>
                  </a:lnTo>
                  <a:lnTo>
                    <a:pt x="893159" y="1513"/>
                  </a:lnTo>
                  <a:lnTo>
                    <a:pt x="839482" y="3208"/>
                  </a:lnTo>
                  <a:lnTo>
                    <a:pt x="784805" y="5504"/>
                  </a:lnTo>
                  <a:lnTo>
                    <a:pt x="729000" y="8380"/>
                  </a:lnTo>
                  <a:lnTo>
                    <a:pt x="619650" y="14912"/>
                  </a:lnTo>
                  <a:lnTo>
                    <a:pt x="569093" y="17349"/>
                  </a:lnTo>
                  <a:lnTo>
                    <a:pt x="519887" y="19169"/>
                  </a:lnTo>
                  <a:lnTo>
                    <a:pt x="471650" y="20410"/>
                  </a:lnTo>
                  <a:lnTo>
                    <a:pt x="423998" y="21110"/>
                  </a:lnTo>
                  <a:lnTo>
                    <a:pt x="376547" y="21308"/>
                  </a:lnTo>
                  <a:lnTo>
                    <a:pt x="328915" y="21042"/>
                  </a:lnTo>
                  <a:lnTo>
                    <a:pt x="280718" y="20349"/>
                  </a:lnTo>
                  <a:lnTo>
                    <a:pt x="231573" y="19267"/>
                  </a:lnTo>
                  <a:lnTo>
                    <a:pt x="181095" y="17836"/>
                  </a:lnTo>
                  <a:lnTo>
                    <a:pt x="128903" y="16092"/>
                  </a:lnTo>
                  <a:lnTo>
                    <a:pt x="17841" y="11820"/>
                  </a:lnTo>
                  <a:lnTo>
                    <a:pt x="14098" y="67502"/>
                  </a:lnTo>
                  <a:lnTo>
                    <a:pt x="12023" y="124363"/>
                  </a:lnTo>
                  <a:lnTo>
                    <a:pt x="11330" y="181916"/>
                  </a:lnTo>
                  <a:lnTo>
                    <a:pt x="11736" y="239671"/>
                  </a:lnTo>
                  <a:lnTo>
                    <a:pt x="12956" y="297140"/>
                  </a:lnTo>
                  <a:lnTo>
                    <a:pt x="14705" y="353832"/>
                  </a:lnTo>
                  <a:lnTo>
                    <a:pt x="20277" y="514364"/>
                  </a:lnTo>
                  <a:lnTo>
                    <a:pt x="21294" y="563063"/>
                  </a:lnTo>
                  <a:lnTo>
                    <a:pt x="21417" y="608541"/>
                  </a:lnTo>
                  <a:lnTo>
                    <a:pt x="20361" y="650310"/>
                  </a:lnTo>
                  <a:lnTo>
                    <a:pt x="17841" y="687879"/>
                  </a:lnTo>
                  <a:lnTo>
                    <a:pt x="13642" y="734951"/>
                  </a:lnTo>
                  <a:lnTo>
                    <a:pt x="9878" y="784081"/>
                  </a:lnTo>
                  <a:lnTo>
                    <a:pt x="6737" y="834847"/>
                  </a:lnTo>
                  <a:lnTo>
                    <a:pt x="4405" y="886831"/>
                  </a:lnTo>
                  <a:lnTo>
                    <a:pt x="3068" y="939612"/>
                  </a:lnTo>
                  <a:lnTo>
                    <a:pt x="2912" y="992769"/>
                  </a:lnTo>
                  <a:lnTo>
                    <a:pt x="4126" y="1045883"/>
                  </a:lnTo>
                  <a:lnTo>
                    <a:pt x="6894" y="1098532"/>
                  </a:lnTo>
                  <a:lnTo>
                    <a:pt x="11403" y="1150296"/>
                  </a:lnTo>
                  <a:lnTo>
                    <a:pt x="17841" y="1200756"/>
                  </a:lnTo>
                  <a:lnTo>
                    <a:pt x="23551" y="1243600"/>
                  </a:lnTo>
                  <a:lnTo>
                    <a:pt x="28240" y="1289106"/>
                  </a:lnTo>
                  <a:lnTo>
                    <a:pt x="31902" y="1336894"/>
                  </a:lnTo>
                  <a:lnTo>
                    <a:pt x="34532" y="1386583"/>
                  </a:lnTo>
                  <a:lnTo>
                    <a:pt x="36125" y="1437793"/>
                  </a:lnTo>
                  <a:lnTo>
                    <a:pt x="36677" y="1490143"/>
                  </a:lnTo>
                  <a:lnTo>
                    <a:pt x="36182" y="1543252"/>
                  </a:lnTo>
                  <a:lnTo>
                    <a:pt x="34636" y="1596741"/>
                  </a:lnTo>
                  <a:lnTo>
                    <a:pt x="32034" y="1650228"/>
                  </a:lnTo>
                  <a:lnTo>
                    <a:pt x="28370" y="1703333"/>
                  </a:lnTo>
                  <a:lnTo>
                    <a:pt x="23641" y="1755676"/>
                  </a:lnTo>
                  <a:lnTo>
                    <a:pt x="11624" y="1862341"/>
                  </a:lnTo>
                  <a:lnTo>
                    <a:pt x="6771" y="1918177"/>
                  </a:lnTo>
                  <a:lnTo>
                    <a:pt x="3244" y="1973811"/>
                  </a:lnTo>
                  <a:lnTo>
                    <a:pt x="1000" y="2028673"/>
                  </a:lnTo>
                  <a:lnTo>
                    <a:pt x="0" y="2082190"/>
                  </a:lnTo>
                  <a:lnTo>
                    <a:pt x="202" y="2133792"/>
                  </a:lnTo>
                  <a:lnTo>
                    <a:pt x="1567" y="2182906"/>
                  </a:lnTo>
                  <a:lnTo>
                    <a:pt x="4054" y="2228961"/>
                  </a:lnTo>
                  <a:lnTo>
                    <a:pt x="7622" y="2271386"/>
                  </a:lnTo>
                  <a:lnTo>
                    <a:pt x="12232" y="2309609"/>
                  </a:lnTo>
                  <a:lnTo>
                    <a:pt x="69311" y="2344835"/>
                  </a:lnTo>
                  <a:lnTo>
                    <a:pt x="123036" y="2346318"/>
                  </a:lnTo>
                  <a:lnTo>
                    <a:pt x="178434" y="2347506"/>
                  </a:lnTo>
                  <a:lnTo>
                    <a:pt x="234921" y="2348397"/>
                  </a:lnTo>
                  <a:lnTo>
                    <a:pt x="291915" y="2348992"/>
                  </a:lnTo>
                  <a:lnTo>
                    <a:pt x="348833" y="2349291"/>
                  </a:lnTo>
                  <a:lnTo>
                    <a:pt x="405092" y="2349294"/>
                  </a:lnTo>
                  <a:lnTo>
                    <a:pt x="460109" y="2348999"/>
                  </a:lnTo>
                  <a:lnTo>
                    <a:pt x="513302" y="2348406"/>
                  </a:lnTo>
                  <a:lnTo>
                    <a:pt x="564088" y="2347517"/>
                  </a:lnTo>
                  <a:lnTo>
                    <a:pt x="611883" y="2346329"/>
                  </a:lnTo>
                  <a:lnTo>
                    <a:pt x="656106" y="2344842"/>
                  </a:lnTo>
                  <a:lnTo>
                    <a:pt x="739370" y="2341102"/>
                  </a:lnTo>
                  <a:lnTo>
                    <a:pt x="780433" y="2339759"/>
                  </a:lnTo>
                  <a:lnTo>
                    <a:pt x="820571" y="2338954"/>
                  </a:lnTo>
                  <a:lnTo>
                    <a:pt x="860991" y="2338614"/>
                  </a:lnTo>
                  <a:lnTo>
                    <a:pt x="902903" y="2338665"/>
                  </a:lnTo>
                  <a:lnTo>
                    <a:pt x="947514" y="2339033"/>
                  </a:lnTo>
                  <a:lnTo>
                    <a:pt x="1319844" y="2343907"/>
                  </a:lnTo>
                  <a:lnTo>
                    <a:pt x="1382374" y="2345026"/>
                  </a:lnTo>
                  <a:lnTo>
                    <a:pt x="1549730" y="2348879"/>
                  </a:lnTo>
                  <a:lnTo>
                    <a:pt x="1647840" y="2350741"/>
                  </a:lnTo>
                  <a:lnTo>
                    <a:pt x="1693876" y="2351123"/>
                  </a:lnTo>
                  <a:lnTo>
                    <a:pt x="1738354" y="2350989"/>
                  </a:lnTo>
                  <a:lnTo>
                    <a:pt x="1781614" y="2350228"/>
                  </a:lnTo>
                  <a:lnTo>
                    <a:pt x="1823996" y="2348727"/>
                  </a:lnTo>
                  <a:lnTo>
                    <a:pt x="1865840" y="2346374"/>
                  </a:lnTo>
                  <a:lnTo>
                    <a:pt x="1955516" y="2338992"/>
                  </a:lnTo>
                  <a:lnTo>
                    <a:pt x="2001586" y="2335840"/>
                  </a:lnTo>
                  <a:lnTo>
                    <a:pt x="2046379" y="2333569"/>
                  </a:lnTo>
                  <a:lnTo>
                    <a:pt x="2090575" y="2332145"/>
                  </a:lnTo>
                  <a:lnTo>
                    <a:pt x="2134855" y="2331534"/>
                  </a:lnTo>
                  <a:lnTo>
                    <a:pt x="2179901" y="2331702"/>
                  </a:lnTo>
                  <a:lnTo>
                    <a:pt x="2226394" y="2332616"/>
                  </a:lnTo>
                  <a:lnTo>
                    <a:pt x="2275015" y="2334242"/>
                  </a:lnTo>
                  <a:lnTo>
                    <a:pt x="2326444" y="2336547"/>
                  </a:lnTo>
                  <a:lnTo>
                    <a:pt x="2381364" y="2339497"/>
                  </a:lnTo>
                  <a:lnTo>
                    <a:pt x="2440455" y="2343057"/>
                  </a:lnTo>
                  <a:lnTo>
                    <a:pt x="2441891" y="2295079"/>
                  </a:lnTo>
                  <a:lnTo>
                    <a:pt x="2442126" y="2245118"/>
                  </a:lnTo>
                  <a:lnTo>
                    <a:pt x="2441442" y="2193630"/>
                  </a:lnTo>
                  <a:lnTo>
                    <a:pt x="2440122" y="2141073"/>
                  </a:lnTo>
                  <a:lnTo>
                    <a:pt x="2435157" y="1981553"/>
                  </a:lnTo>
                  <a:lnTo>
                    <a:pt x="2434108" y="1929287"/>
                  </a:lnTo>
                  <a:lnTo>
                    <a:pt x="2433831" y="1878235"/>
                  </a:lnTo>
                  <a:lnTo>
                    <a:pt x="2434608" y="1828855"/>
                  </a:lnTo>
                  <a:lnTo>
                    <a:pt x="2436722" y="1781603"/>
                  </a:lnTo>
                  <a:lnTo>
                    <a:pt x="2440455" y="1736937"/>
                  </a:lnTo>
                  <a:lnTo>
                    <a:pt x="2444790" y="1692265"/>
                  </a:lnTo>
                  <a:lnTo>
                    <a:pt x="2448494" y="1644938"/>
                  </a:lnTo>
                  <a:lnTo>
                    <a:pt x="2451519" y="1595329"/>
                  </a:lnTo>
                  <a:lnTo>
                    <a:pt x="2453818" y="1543809"/>
                  </a:lnTo>
                  <a:lnTo>
                    <a:pt x="2455345" y="1490750"/>
                  </a:lnTo>
                  <a:lnTo>
                    <a:pt x="2456052" y="1436525"/>
                  </a:lnTo>
                  <a:lnTo>
                    <a:pt x="2455893" y="1381505"/>
                  </a:lnTo>
                  <a:lnTo>
                    <a:pt x="2454820" y="1326062"/>
                  </a:lnTo>
                  <a:lnTo>
                    <a:pt x="2452787" y="1270568"/>
                  </a:lnTo>
                  <a:lnTo>
                    <a:pt x="2449746" y="1215395"/>
                  </a:lnTo>
                  <a:lnTo>
                    <a:pt x="2445651" y="1160915"/>
                  </a:lnTo>
                  <a:lnTo>
                    <a:pt x="2434575" y="1047152"/>
                  </a:lnTo>
                  <a:lnTo>
                    <a:pt x="2430609" y="991947"/>
                  </a:lnTo>
                  <a:lnTo>
                    <a:pt x="2428327" y="940713"/>
                  </a:lnTo>
                  <a:lnTo>
                    <a:pt x="2427503" y="892274"/>
                  </a:lnTo>
                  <a:lnTo>
                    <a:pt x="2427910" y="845458"/>
                  </a:lnTo>
                  <a:lnTo>
                    <a:pt x="2429321" y="799090"/>
                  </a:lnTo>
                  <a:lnTo>
                    <a:pt x="2431508" y="751998"/>
                  </a:lnTo>
                  <a:lnTo>
                    <a:pt x="2440455" y="594636"/>
                  </a:lnTo>
                  <a:lnTo>
                    <a:pt x="2442405" y="547529"/>
                  </a:lnTo>
                  <a:lnTo>
                    <a:pt x="2443208" y="503565"/>
                  </a:lnTo>
                  <a:lnTo>
                    <a:pt x="2443102" y="461721"/>
                  </a:lnTo>
                  <a:lnTo>
                    <a:pt x="2442323" y="420975"/>
                  </a:lnTo>
                  <a:lnTo>
                    <a:pt x="2438336" y="295096"/>
                  </a:lnTo>
                  <a:lnTo>
                    <a:pt x="2437249" y="248516"/>
                  </a:lnTo>
                  <a:lnTo>
                    <a:pt x="2436679" y="197920"/>
                  </a:lnTo>
                  <a:lnTo>
                    <a:pt x="2436865" y="142287"/>
                  </a:lnTo>
                  <a:lnTo>
                    <a:pt x="2438045" y="80595"/>
                  </a:lnTo>
                  <a:lnTo>
                    <a:pt x="2440455" y="11820"/>
                  </a:lnTo>
                  <a:lnTo>
                    <a:pt x="2392882" y="14219"/>
                  </a:lnTo>
                  <a:lnTo>
                    <a:pt x="2341052" y="15957"/>
                  </a:lnTo>
                  <a:lnTo>
                    <a:pt x="2286086" y="17101"/>
                  </a:lnTo>
                  <a:lnTo>
                    <a:pt x="2229101" y="17718"/>
                  </a:lnTo>
                  <a:lnTo>
                    <a:pt x="2171216" y="17877"/>
                  </a:lnTo>
                  <a:lnTo>
                    <a:pt x="2113550" y="17645"/>
                  </a:lnTo>
                  <a:lnTo>
                    <a:pt x="2057222" y="17088"/>
                  </a:lnTo>
                  <a:lnTo>
                    <a:pt x="2003351" y="16276"/>
                  </a:lnTo>
                  <a:lnTo>
                    <a:pt x="1907452" y="14155"/>
                  </a:lnTo>
                  <a:lnTo>
                    <a:pt x="1834805" y="11820"/>
                  </a:lnTo>
                  <a:lnTo>
                    <a:pt x="1800763" y="11177"/>
                  </a:lnTo>
                  <a:lnTo>
                    <a:pt x="1762297" y="11522"/>
                  </a:lnTo>
                  <a:lnTo>
                    <a:pt x="1719919" y="12570"/>
                  </a:lnTo>
                  <a:lnTo>
                    <a:pt x="1574466" y="17057"/>
                  </a:lnTo>
                  <a:lnTo>
                    <a:pt x="1521588" y="18045"/>
                  </a:lnTo>
                  <a:lnTo>
                    <a:pt x="1467371" y="18303"/>
                  </a:lnTo>
                  <a:lnTo>
                    <a:pt x="1412328" y="17542"/>
                  </a:lnTo>
                  <a:lnTo>
                    <a:pt x="1356974" y="15477"/>
                  </a:lnTo>
                  <a:lnTo>
                    <a:pt x="1301824" y="11820"/>
                  </a:lnTo>
                  <a:lnTo>
                    <a:pt x="1251573" y="8036"/>
                  </a:lnTo>
                  <a:lnTo>
                    <a:pt x="1201338" y="5003"/>
                  </a:lnTo>
                  <a:lnTo>
                    <a:pt x="1150993" y="2701"/>
                  </a:lnTo>
                  <a:lnTo>
                    <a:pt x="1100410" y="1113"/>
                  </a:lnTo>
                  <a:lnTo>
                    <a:pt x="1049462" y="218"/>
                  </a:lnTo>
                  <a:lnTo>
                    <a:pt x="998022"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 name="object 4"/>
            <p:cNvSpPr/>
            <p:nvPr/>
          </p:nvSpPr>
          <p:spPr>
            <a:xfrm>
              <a:off x="9015736" y="1807349"/>
              <a:ext cx="2448560" cy="2355215"/>
            </a:xfrm>
            <a:custGeom>
              <a:avLst/>
              <a:gdLst/>
              <a:ahLst/>
              <a:cxnLst/>
              <a:rect l="l" t="t" r="r" b="b"/>
              <a:pathLst>
                <a:path w="2448559" h="2355215">
                  <a:moveTo>
                    <a:pt x="9442" y="12458"/>
                  </a:moveTo>
                  <a:lnTo>
                    <a:pt x="55932" y="11661"/>
                  </a:lnTo>
                  <a:lnTo>
                    <a:pt x="106676" y="11623"/>
                  </a:lnTo>
                  <a:lnTo>
                    <a:pt x="160614" y="12160"/>
                  </a:lnTo>
                  <a:lnTo>
                    <a:pt x="216687" y="13088"/>
                  </a:lnTo>
                  <a:lnTo>
                    <a:pt x="273837" y="14222"/>
                  </a:lnTo>
                  <a:lnTo>
                    <a:pt x="331005" y="15379"/>
                  </a:lnTo>
                  <a:lnTo>
                    <a:pt x="387132" y="16373"/>
                  </a:lnTo>
                  <a:lnTo>
                    <a:pt x="441160" y="17021"/>
                  </a:lnTo>
                  <a:lnTo>
                    <a:pt x="492029" y="17138"/>
                  </a:lnTo>
                  <a:lnTo>
                    <a:pt x="538680" y="16539"/>
                  </a:lnTo>
                  <a:lnTo>
                    <a:pt x="580056" y="15041"/>
                  </a:lnTo>
                  <a:lnTo>
                    <a:pt x="615097" y="12458"/>
                  </a:lnTo>
                  <a:lnTo>
                    <a:pt x="651145" y="9133"/>
                  </a:lnTo>
                  <a:lnTo>
                    <a:pt x="690521" y="6175"/>
                  </a:lnTo>
                  <a:lnTo>
                    <a:pt x="733237" y="3683"/>
                  </a:lnTo>
                  <a:lnTo>
                    <a:pt x="779304" y="1757"/>
                  </a:lnTo>
                  <a:lnTo>
                    <a:pt x="828732" y="496"/>
                  </a:lnTo>
                  <a:lnTo>
                    <a:pt x="881534" y="0"/>
                  </a:lnTo>
                  <a:lnTo>
                    <a:pt x="937720" y="367"/>
                  </a:lnTo>
                  <a:lnTo>
                    <a:pt x="997300" y="1697"/>
                  </a:lnTo>
                  <a:lnTo>
                    <a:pt x="1060287" y="4089"/>
                  </a:lnTo>
                  <a:lnTo>
                    <a:pt x="1126691" y="7643"/>
                  </a:lnTo>
                  <a:lnTo>
                    <a:pt x="1196523" y="12458"/>
                  </a:lnTo>
                  <a:lnTo>
                    <a:pt x="1256279" y="16412"/>
                  </a:lnTo>
                  <a:lnTo>
                    <a:pt x="1314458" y="19111"/>
                  </a:lnTo>
                  <a:lnTo>
                    <a:pt x="1371062" y="20717"/>
                  </a:lnTo>
                  <a:lnTo>
                    <a:pt x="1426091" y="21392"/>
                  </a:lnTo>
                  <a:lnTo>
                    <a:pt x="1479547" y="21301"/>
                  </a:lnTo>
                  <a:lnTo>
                    <a:pt x="1531429" y="20604"/>
                  </a:lnTo>
                  <a:lnTo>
                    <a:pt x="1581739" y="19466"/>
                  </a:lnTo>
                  <a:lnTo>
                    <a:pt x="1630478" y="18047"/>
                  </a:lnTo>
                  <a:lnTo>
                    <a:pt x="1677646" y="16513"/>
                  </a:lnTo>
                  <a:lnTo>
                    <a:pt x="1723245" y="15024"/>
                  </a:lnTo>
                  <a:lnTo>
                    <a:pt x="1767275" y="13743"/>
                  </a:lnTo>
                  <a:lnTo>
                    <a:pt x="1809738" y="12834"/>
                  </a:lnTo>
                  <a:lnTo>
                    <a:pt x="1850633" y="12458"/>
                  </a:lnTo>
                  <a:lnTo>
                    <a:pt x="1899357" y="11977"/>
                  </a:lnTo>
                  <a:lnTo>
                    <a:pt x="1950390" y="10831"/>
                  </a:lnTo>
                  <a:lnTo>
                    <a:pt x="2003237" y="9273"/>
                  </a:lnTo>
                  <a:lnTo>
                    <a:pt x="2057404" y="7557"/>
                  </a:lnTo>
                  <a:lnTo>
                    <a:pt x="2112398" y="5938"/>
                  </a:lnTo>
                  <a:lnTo>
                    <a:pt x="2167725" y="4668"/>
                  </a:lnTo>
                  <a:lnTo>
                    <a:pt x="2222890" y="4003"/>
                  </a:lnTo>
                  <a:lnTo>
                    <a:pt x="2277401" y="4196"/>
                  </a:lnTo>
                  <a:lnTo>
                    <a:pt x="2330762" y="5500"/>
                  </a:lnTo>
                  <a:lnTo>
                    <a:pt x="2382481" y="8170"/>
                  </a:lnTo>
                  <a:lnTo>
                    <a:pt x="2432063" y="12458"/>
                  </a:lnTo>
                  <a:lnTo>
                    <a:pt x="2435436" y="55730"/>
                  </a:lnTo>
                  <a:lnTo>
                    <a:pt x="2437216" y="100183"/>
                  </a:lnTo>
                  <a:lnTo>
                    <a:pt x="2437709" y="145790"/>
                  </a:lnTo>
                  <a:lnTo>
                    <a:pt x="2437222" y="192520"/>
                  </a:lnTo>
                  <a:lnTo>
                    <a:pt x="2436060" y="240345"/>
                  </a:lnTo>
                  <a:lnTo>
                    <a:pt x="2434530" y="289235"/>
                  </a:lnTo>
                  <a:lnTo>
                    <a:pt x="2432937" y="339161"/>
                  </a:lnTo>
                  <a:lnTo>
                    <a:pt x="2431588" y="390094"/>
                  </a:lnTo>
                  <a:lnTo>
                    <a:pt x="2430789" y="442004"/>
                  </a:lnTo>
                  <a:lnTo>
                    <a:pt x="2430845" y="494863"/>
                  </a:lnTo>
                  <a:lnTo>
                    <a:pt x="2432063" y="548642"/>
                  </a:lnTo>
                  <a:lnTo>
                    <a:pt x="2433076" y="607538"/>
                  </a:lnTo>
                  <a:lnTo>
                    <a:pt x="2432318" y="664889"/>
                  </a:lnTo>
                  <a:lnTo>
                    <a:pt x="2430369" y="720640"/>
                  </a:lnTo>
                  <a:lnTo>
                    <a:pt x="2427808" y="774736"/>
                  </a:lnTo>
                  <a:lnTo>
                    <a:pt x="2425216" y="827123"/>
                  </a:lnTo>
                  <a:lnTo>
                    <a:pt x="2423171" y="877746"/>
                  </a:lnTo>
                  <a:lnTo>
                    <a:pt x="2422254" y="926551"/>
                  </a:lnTo>
                  <a:lnTo>
                    <a:pt x="2423044" y="973483"/>
                  </a:lnTo>
                  <a:lnTo>
                    <a:pt x="2426121" y="1018487"/>
                  </a:lnTo>
                  <a:lnTo>
                    <a:pt x="2432063" y="1061509"/>
                  </a:lnTo>
                  <a:lnTo>
                    <a:pt x="2438165" y="1101654"/>
                  </a:lnTo>
                  <a:lnTo>
                    <a:pt x="2442771" y="1145380"/>
                  </a:lnTo>
                  <a:lnTo>
                    <a:pt x="2445973" y="1192207"/>
                  </a:lnTo>
                  <a:lnTo>
                    <a:pt x="2447862" y="1241656"/>
                  </a:lnTo>
                  <a:lnTo>
                    <a:pt x="2448530" y="1293250"/>
                  </a:lnTo>
                  <a:lnTo>
                    <a:pt x="2448071" y="1346508"/>
                  </a:lnTo>
                  <a:lnTo>
                    <a:pt x="2446574" y="1400952"/>
                  </a:lnTo>
                  <a:lnTo>
                    <a:pt x="2444134" y="1456103"/>
                  </a:lnTo>
                  <a:lnTo>
                    <a:pt x="2440840" y="1511482"/>
                  </a:lnTo>
                  <a:lnTo>
                    <a:pt x="2436786" y="1566610"/>
                  </a:lnTo>
                  <a:lnTo>
                    <a:pt x="2432063" y="1621009"/>
                  </a:lnTo>
                  <a:lnTo>
                    <a:pt x="2428839" y="1663583"/>
                  </a:lnTo>
                  <a:lnTo>
                    <a:pt x="2426928" y="1706772"/>
                  </a:lnTo>
                  <a:lnTo>
                    <a:pt x="2426127" y="1750771"/>
                  </a:lnTo>
                  <a:lnTo>
                    <a:pt x="2426230" y="1795773"/>
                  </a:lnTo>
                  <a:lnTo>
                    <a:pt x="2427034" y="1841974"/>
                  </a:lnTo>
                  <a:lnTo>
                    <a:pt x="2428334" y="1889566"/>
                  </a:lnTo>
                  <a:lnTo>
                    <a:pt x="2429926" y="1938745"/>
                  </a:lnTo>
                  <a:lnTo>
                    <a:pt x="2431605" y="1989703"/>
                  </a:lnTo>
                  <a:lnTo>
                    <a:pt x="2433166" y="2042634"/>
                  </a:lnTo>
                  <a:lnTo>
                    <a:pt x="2434407" y="2097734"/>
                  </a:lnTo>
                  <a:lnTo>
                    <a:pt x="2435121" y="2155195"/>
                  </a:lnTo>
                  <a:lnTo>
                    <a:pt x="2435104" y="2215212"/>
                  </a:lnTo>
                  <a:lnTo>
                    <a:pt x="2434154" y="2277979"/>
                  </a:lnTo>
                  <a:lnTo>
                    <a:pt x="2432063" y="2343690"/>
                  </a:lnTo>
                  <a:lnTo>
                    <a:pt x="2385861" y="2344955"/>
                  </a:lnTo>
                  <a:lnTo>
                    <a:pt x="2336782" y="2344987"/>
                  </a:lnTo>
                  <a:lnTo>
                    <a:pt x="2285491" y="2344113"/>
                  </a:lnTo>
                  <a:lnTo>
                    <a:pt x="2232647" y="2342659"/>
                  </a:lnTo>
                  <a:lnTo>
                    <a:pt x="2178912" y="2340951"/>
                  </a:lnTo>
                  <a:lnTo>
                    <a:pt x="2124950" y="2339318"/>
                  </a:lnTo>
                  <a:lnTo>
                    <a:pt x="2071420" y="2338084"/>
                  </a:lnTo>
                  <a:lnTo>
                    <a:pt x="2018984" y="2337578"/>
                  </a:lnTo>
                  <a:lnTo>
                    <a:pt x="1968305" y="2338126"/>
                  </a:lnTo>
                  <a:lnTo>
                    <a:pt x="1920044" y="2340054"/>
                  </a:lnTo>
                  <a:lnTo>
                    <a:pt x="1874863" y="2343690"/>
                  </a:lnTo>
                  <a:lnTo>
                    <a:pt x="1829829" y="2347452"/>
                  </a:lnTo>
                  <a:lnTo>
                    <a:pt x="1781876" y="2349709"/>
                  </a:lnTo>
                  <a:lnTo>
                    <a:pt x="1731455" y="2350712"/>
                  </a:lnTo>
                  <a:lnTo>
                    <a:pt x="1679018" y="2350711"/>
                  </a:lnTo>
                  <a:lnTo>
                    <a:pt x="1625016" y="2349959"/>
                  </a:lnTo>
                  <a:lnTo>
                    <a:pt x="1569901" y="2348704"/>
                  </a:lnTo>
                  <a:lnTo>
                    <a:pt x="1514124" y="2347199"/>
                  </a:lnTo>
                  <a:lnTo>
                    <a:pt x="1458137" y="2345695"/>
                  </a:lnTo>
                  <a:lnTo>
                    <a:pt x="1402392" y="2344441"/>
                  </a:lnTo>
                  <a:lnTo>
                    <a:pt x="1347340" y="2343689"/>
                  </a:lnTo>
                  <a:lnTo>
                    <a:pt x="1293433" y="2343690"/>
                  </a:lnTo>
                  <a:lnTo>
                    <a:pt x="1248740" y="2344429"/>
                  </a:lnTo>
                  <a:lnTo>
                    <a:pt x="1204431" y="2345742"/>
                  </a:lnTo>
                  <a:lnTo>
                    <a:pt x="1160145" y="2347437"/>
                  </a:lnTo>
                  <a:lnTo>
                    <a:pt x="1115523" y="2349326"/>
                  </a:lnTo>
                  <a:lnTo>
                    <a:pt x="1070203" y="2351218"/>
                  </a:lnTo>
                  <a:lnTo>
                    <a:pt x="1023826" y="2352923"/>
                  </a:lnTo>
                  <a:lnTo>
                    <a:pt x="976031" y="2354252"/>
                  </a:lnTo>
                  <a:lnTo>
                    <a:pt x="926459" y="2355014"/>
                  </a:lnTo>
                  <a:lnTo>
                    <a:pt x="874749" y="2355021"/>
                  </a:lnTo>
                  <a:lnTo>
                    <a:pt x="820541" y="2354081"/>
                  </a:lnTo>
                  <a:lnTo>
                    <a:pt x="763474" y="2352006"/>
                  </a:lnTo>
                  <a:lnTo>
                    <a:pt x="703188" y="2348606"/>
                  </a:lnTo>
                  <a:lnTo>
                    <a:pt x="639323" y="2343690"/>
                  </a:lnTo>
                  <a:lnTo>
                    <a:pt x="574761" y="2339210"/>
                  </a:lnTo>
                  <a:lnTo>
                    <a:pt x="512663" y="2336973"/>
                  </a:lnTo>
                  <a:lnTo>
                    <a:pt x="453089" y="2336570"/>
                  </a:lnTo>
                  <a:lnTo>
                    <a:pt x="396100" y="2337593"/>
                  </a:lnTo>
                  <a:lnTo>
                    <a:pt x="341756" y="2339635"/>
                  </a:lnTo>
                  <a:lnTo>
                    <a:pt x="290116" y="2342288"/>
                  </a:lnTo>
                  <a:lnTo>
                    <a:pt x="241242" y="2345144"/>
                  </a:lnTo>
                  <a:lnTo>
                    <a:pt x="195194" y="2347794"/>
                  </a:lnTo>
                  <a:lnTo>
                    <a:pt x="152031" y="2349831"/>
                  </a:lnTo>
                  <a:lnTo>
                    <a:pt x="111814" y="2350847"/>
                  </a:lnTo>
                  <a:lnTo>
                    <a:pt x="74603" y="2350434"/>
                  </a:lnTo>
                  <a:lnTo>
                    <a:pt x="9442" y="2343690"/>
                  </a:lnTo>
                  <a:lnTo>
                    <a:pt x="7365" y="2300713"/>
                  </a:lnTo>
                  <a:lnTo>
                    <a:pt x="5319" y="2256262"/>
                  </a:lnTo>
                  <a:lnTo>
                    <a:pt x="3430" y="2210160"/>
                  </a:lnTo>
                  <a:lnTo>
                    <a:pt x="1828" y="2162232"/>
                  </a:lnTo>
                  <a:lnTo>
                    <a:pt x="642" y="2112303"/>
                  </a:lnTo>
                  <a:lnTo>
                    <a:pt x="0" y="2060197"/>
                  </a:lnTo>
                  <a:lnTo>
                    <a:pt x="29" y="2005740"/>
                  </a:lnTo>
                  <a:lnTo>
                    <a:pt x="860" y="1948754"/>
                  </a:lnTo>
                  <a:lnTo>
                    <a:pt x="2620" y="1889066"/>
                  </a:lnTo>
                  <a:lnTo>
                    <a:pt x="5438" y="1826500"/>
                  </a:lnTo>
                  <a:lnTo>
                    <a:pt x="9442" y="1760879"/>
                  </a:lnTo>
                  <a:lnTo>
                    <a:pt x="13458" y="1697915"/>
                  </a:lnTo>
                  <a:lnTo>
                    <a:pt x="16305" y="1642253"/>
                  </a:lnTo>
                  <a:lnTo>
                    <a:pt x="18106" y="1592125"/>
                  </a:lnTo>
                  <a:lnTo>
                    <a:pt x="18983" y="1545762"/>
                  </a:lnTo>
                  <a:lnTo>
                    <a:pt x="19056" y="1501396"/>
                  </a:lnTo>
                  <a:lnTo>
                    <a:pt x="18448" y="1457258"/>
                  </a:lnTo>
                  <a:lnTo>
                    <a:pt x="17280" y="1411579"/>
                  </a:lnTo>
                  <a:lnTo>
                    <a:pt x="15673" y="1362590"/>
                  </a:lnTo>
                  <a:lnTo>
                    <a:pt x="13751" y="1308523"/>
                  </a:lnTo>
                  <a:lnTo>
                    <a:pt x="11633" y="1247609"/>
                  </a:lnTo>
                  <a:lnTo>
                    <a:pt x="9442" y="1178079"/>
                  </a:lnTo>
                  <a:lnTo>
                    <a:pt x="7179" y="1103510"/>
                  </a:lnTo>
                  <a:lnTo>
                    <a:pt x="5243" y="1041661"/>
                  </a:lnTo>
                  <a:lnTo>
                    <a:pt x="3702" y="989701"/>
                  </a:lnTo>
                  <a:lnTo>
                    <a:pt x="2619" y="944802"/>
                  </a:lnTo>
                  <a:lnTo>
                    <a:pt x="2062" y="904133"/>
                  </a:lnTo>
                  <a:lnTo>
                    <a:pt x="2095" y="864864"/>
                  </a:lnTo>
                  <a:lnTo>
                    <a:pt x="2784" y="824167"/>
                  </a:lnTo>
                  <a:lnTo>
                    <a:pt x="4194" y="779211"/>
                  </a:lnTo>
                  <a:lnTo>
                    <a:pt x="6392" y="727167"/>
                  </a:lnTo>
                  <a:lnTo>
                    <a:pt x="9442" y="665204"/>
                  </a:lnTo>
                  <a:lnTo>
                    <a:pt x="12156" y="613020"/>
                  </a:lnTo>
                  <a:lnTo>
                    <a:pt x="14838" y="560919"/>
                  </a:lnTo>
                  <a:lnTo>
                    <a:pt x="17373" y="508969"/>
                  </a:lnTo>
                  <a:lnTo>
                    <a:pt x="19648" y="457237"/>
                  </a:lnTo>
                  <a:lnTo>
                    <a:pt x="21547" y="405789"/>
                  </a:lnTo>
                  <a:lnTo>
                    <a:pt x="22956" y="354692"/>
                  </a:lnTo>
                  <a:lnTo>
                    <a:pt x="23759" y="304013"/>
                  </a:lnTo>
                  <a:lnTo>
                    <a:pt x="23842" y="253819"/>
                  </a:lnTo>
                  <a:lnTo>
                    <a:pt x="23091" y="204176"/>
                  </a:lnTo>
                  <a:lnTo>
                    <a:pt x="21390" y="155152"/>
                  </a:lnTo>
                  <a:lnTo>
                    <a:pt x="18625" y="106813"/>
                  </a:lnTo>
                  <a:lnTo>
                    <a:pt x="14680" y="59226"/>
                  </a:lnTo>
                  <a:lnTo>
                    <a:pt x="9442" y="12458"/>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5" name="object 5"/>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7" name="object 7"/>
          <p:cNvGrpSpPr/>
          <p:nvPr/>
        </p:nvGrpSpPr>
        <p:grpSpPr>
          <a:xfrm>
            <a:off x="4003878" y="1898751"/>
            <a:ext cx="1268095" cy="298450"/>
            <a:chOff x="4003878" y="1898751"/>
            <a:chExt cx="1268095" cy="298450"/>
          </a:xfrm>
        </p:grpSpPr>
        <p:sp>
          <p:nvSpPr>
            <p:cNvPr id="8" name="object 8"/>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9" name="object 9"/>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0" name="object 10"/>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Our</a:t>
            </a:r>
            <a:r>
              <a:rPr spc="-155" dirty="0"/>
              <a:t> </a:t>
            </a:r>
            <a:r>
              <a:rPr spc="-25" dirty="0"/>
              <a:t>Solution:</a:t>
            </a:r>
            <a:r>
              <a:rPr spc="-160" dirty="0"/>
              <a:t> </a:t>
            </a:r>
            <a:r>
              <a:rPr spc="-10" dirty="0"/>
              <a:t>F</a:t>
            </a:r>
            <a:r>
              <a:rPr sz="3500" spc="-10" dirty="0"/>
              <a:t>IST</a:t>
            </a:r>
            <a:r>
              <a:rPr spc="-10" dirty="0"/>
              <a:t>B</a:t>
            </a:r>
            <a:r>
              <a:rPr sz="3500" spc="-10" dirty="0"/>
              <a:t>UMP</a:t>
            </a:r>
            <a:endParaRPr sz="3500"/>
          </a:p>
        </p:txBody>
      </p:sp>
      <p:grpSp>
        <p:nvGrpSpPr>
          <p:cNvPr id="12" name="object 12"/>
          <p:cNvGrpSpPr/>
          <p:nvPr/>
        </p:nvGrpSpPr>
        <p:grpSpPr>
          <a:xfrm>
            <a:off x="2168149" y="1784373"/>
            <a:ext cx="6225540" cy="3888104"/>
            <a:chOff x="2168149" y="1784373"/>
            <a:chExt cx="6225540" cy="3888104"/>
          </a:xfrm>
        </p:grpSpPr>
        <p:sp>
          <p:nvSpPr>
            <p:cNvPr id="13" name="object 13"/>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4" name="object 14"/>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5" name="object 15"/>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6" name="object 16"/>
            <p:cNvPicPr/>
            <p:nvPr/>
          </p:nvPicPr>
          <p:blipFill>
            <a:blip r:embed="rId1" cstate="print"/>
            <a:stretch>
              <a:fillRect/>
            </a:stretch>
          </p:blipFill>
          <p:spPr>
            <a:xfrm>
              <a:off x="2275687" y="1910232"/>
              <a:ext cx="164556" cy="164556"/>
            </a:xfrm>
            <a:prstGeom prst="rect">
              <a:avLst/>
            </a:prstGeom>
          </p:spPr>
        </p:pic>
        <p:pic>
          <p:nvPicPr>
            <p:cNvPr id="17" name="object 17"/>
            <p:cNvPicPr/>
            <p:nvPr/>
          </p:nvPicPr>
          <p:blipFill>
            <a:blip r:embed="rId1" cstate="print"/>
            <a:stretch>
              <a:fillRect/>
            </a:stretch>
          </p:blipFill>
          <p:spPr>
            <a:xfrm>
              <a:off x="2469362" y="1910232"/>
              <a:ext cx="164556" cy="164556"/>
            </a:xfrm>
            <a:prstGeom prst="rect">
              <a:avLst/>
            </a:prstGeom>
          </p:spPr>
        </p:pic>
        <p:pic>
          <p:nvPicPr>
            <p:cNvPr id="18" name="object 18"/>
            <p:cNvPicPr/>
            <p:nvPr/>
          </p:nvPicPr>
          <p:blipFill>
            <a:blip r:embed="rId2" cstate="print"/>
            <a:stretch>
              <a:fillRect/>
            </a:stretch>
          </p:blipFill>
          <p:spPr>
            <a:xfrm>
              <a:off x="2663037" y="1910232"/>
              <a:ext cx="164556" cy="164556"/>
            </a:xfrm>
            <a:prstGeom prst="rect">
              <a:avLst/>
            </a:prstGeom>
          </p:spPr>
        </p:pic>
        <p:sp>
          <p:nvSpPr>
            <p:cNvPr id="19" name="object 19"/>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0" name="object 20"/>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1" name="object 21"/>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22" name="object 22"/>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3" name="object 23"/>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4" name="object 24"/>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6" name="object 26"/>
          <p:cNvGrpSpPr/>
          <p:nvPr/>
        </p:nvGrpSpPr>
        <p:grpSpPr>
          <a:xfrm>
            <a:off x="2803732" y="2258567"/>
            <a:ext cx="6134735" cy="2660650"/>
            <a:chOff x="2803732" y="2258567"/>
            <a:chExt cx="6134735" cy="2660650"/>
          </a:xfrm>
        </p:grpSpPr>
        <p:pic>
          <p:nvPicPr>
            <p:cNvPr id="27" name="object 27"/>
            <p:cNvPicPr/>
            <p:nvPr/>
          </p:nvPicPr>
          <p:blipFill>
            <a:blip r:embed="rId3" cstate="print"/>
            <a:stretch>
              <a:fillRect/>
            </a:stretch>
          </p:blipFill>
          <p:spPr>
            <a:xfrm>
              <a:off x="7845551" y="2258567"/>
              <a:ext cx="243840" cy="243839"/>
            </a:xfrm>
            <a:prstGeom prst="rect">
              <a:avLst/>
            </a:prstGeom>
          </p:spPr>
        </p:pic>
        <p:sp>
          <p:nvSpPr>
            <p:cNvPr id="28" name="object 28"/>
            <p:cNvSpPr/>
            <p:nvPr/>
          </p:nvSpPr>
          <p:spPr>
            <a:xfrm>
              <a:off x="8107438" y="2276665"/>
              <a:ext cx="831215" cy="171450"/>
            </a:xfrm>
            <a:custGeom>
              <a:avLst/>
              <a:gdLst/>
              <a:ahLst/>
              <a:cxnLst/>
              <a:rect l="l" t="t" r="r" b="b"/>
              <a:pathLst>
                <a:path w="831215" h="171450">
                  <a:moveTo>
                    <a:pt x="659371" y="0"/>
                  </a:moveTo>
                  <a:lnTo>
                    <a:pt x="659371" y="171450"/>
                  </a:lnTo>
                  <a:lnTo>
                    <a:pt x="773671" y="114300"/>
                  </a:lnTo>
                  <a:lnTo>
                    <a:pt x="687946" y="114300"/>
                  </a:lnTo>
                  <a:lnTo>
                    <a:pt x="687946" y="57150"/>
                  </a:lnTo>
                  <a:lnTo>
                    <a:pt x="773671" y="57150"/>
                  </a:lnTo>
                  <a:lnTo>
                    <a:pt x="659371" y="0"/>
                  </a:lnTo>
                  <a:close/>
                </a:path>
                <a:path w="831215" h="171450">
                  <a:moveTo>
                    <a:pt x="659371" y="57150"/>
                  </a:moveTo>
                  <a:lnTo>
                    <a:pt x="0" y="57150"/>
                  </a:lnTo>
                  <a:lnTo>
                    <a:pt x="0" y="114300"/>
                  </a:lnTo>
                  <a:lnTo>
                    <a:pt x="659371" y="114300"/>
                  </a:lnTo>
                  <a:lnTo>
                    <a:pt x="659371" y="57150"/>
                  </a:lnTo>
                  <a:close/>
                </a:path>
                <a:path w="831215" h="171450">
                  <a:moveTo>
                    <a:pt x="773671" y="57150"/>
                  </a:moveTo>
                  <a:lnTo>
                    <a:pt x="687946" y="57150"/>
                  </a:lnTo>
                  <a:lnTo>
                    <a:pt x="687946" y="114300"/>
                  </a:lnTo>
                  <a:lnTo>
                    <a:pt x="773671" y="114300"/>
                  </a:lnTo>
                  <a:lnTo>
                    <a:pt x="830821" y="85725"/>
                  </a:lnTo>
                  <a:lnTo>
                    <a:pt x="773671"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9" name="object 29"/>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p:nvPr/>
          </p:nvSpPr>
          <p:spPr>
            <a:xfrm>
              <a:off x="4033126" y="2339060"/>
              <a:ext cx="3785235" cy="737235"/>
            </a:xfrm>
            <a:custGeom>
              <a:avLst/>
              <a:gdLst/>
              <a:ahLst/>
              <a:cxnLst/>
              <a:rect l="l" t="t" r="r" b="b"/>
              <a:pathLst>
                <a:path w="3785234" h="737235">
                  <a:moveTo>
                    <a:pt x="57150" y="565188"/>
                  </a:moveTo>
                  <a:lnTo>
                    <a:pt x="0" y="565188"/>
                  </a:lnTo>
                  <a:lnTo>
                    <a:pt x="85725" y="736638"/>
                  </a:lnTo>
                  <a:lnTo>
                    <a:pt x="157162" y="593763"/>
                  </a:lnTo>
                  <a:lnTo>
                    <a:pt x="57150" y="593763"/>
                  </a:lnTo>
                  <a:lnTo>
                    <a:pt x="57150" y="565188"/>
                  </a:lnTo>
                  <a:close/>
                </a:path>
                <a:path w="3785234" h="737235">
                  <a:moveTo>
                    <a:pt x="3784815" y="0"/>
                  </a:moveTo>
                  <a:lnTo>
                    <a:pt x="57150" y="0"/>
                  </a:lnTo>
                  <a:lnTo>
                    <a:pt x="57150" y="593763"/>
                  </a:lnTo>
                  <a:lnTo>
                    <a:pt x="114300" y="593763"/>
                  </a:lnTo>
                  <a:lnTo>
                    <a:pt x="114300" y="57150"/>
                  </a:lnTo>
                  <a:lnTo>
                    <a:pt x="85725" y="57150"/>
                  </a:lnTo>
                  <a:lnTo>
                    <a:pt x="114300" y="28575"/>
                  </a:lnTo>
                  <a:lnTo>
                    <a:pt x="3784815" y="28575"/>
                  </a:lnTo>
                  <a:lnTo>
                    <a:pt x="3784815" y="0"/>
                  </a:lnTo>
                  <a:close/>
                </a:path>
                <a:path w="3785234" h="737235">
                  <a:moveTo>
                    <a:pt x="171450" y="565188"/>
                  </a:moveTo>
                  <a:lnTo>
                    <a:pt x="114300" y="565188"/>
                  </a:lnTo>
                  <a:lnTo>
                    <a:pt x="114300" y="593763"/>
                  </a:lnTo>
                  <a:lnTo>
                    <a:pt x="157162" y="593763"/>
                  </a:lnTo>
                  <a:lnTo>
                    <a:pt x="171450" y="565188"/>
                  </a:lnTo>
                  <a:close/>
                </a:path>
                <a:path w="3785234" h="737235">
                  <a:moveTo>
                    <a:pt x="114300" y="28575"/>
                  </a:moveTo>
                  <a:lnTo>
                    <a:pt x="85725" y="57150"/>
                  </a:lnTo>
                  <a:lnTo>
                    <a:pt x="114300" y="57150"/>
                  </a:lnTo>
                  <a:lnTo>
                    <a:pt x="114300" y="28575"/>
                  </a:lnTo>
                  <a:close/>
                </a:path>
                <a:path w="3785234" h="737235">
                  <a:moveTo>
                    <a:pt x="3784815" y="28575"/>
                  </a:moveTo>
                  <a:lnTo>
                    <a:pt x="114300" y="28575"/>
                  </a:lnTo>
                  <a:lnTo>
                    <a:pt x="114300" y="57150"/>
                  </a:lnTo>
                  <a:lnTo>
                    <a:pt x="3784815" y="57150"/>
                  </a:lnTo>
                  <a:lnTo>
                    <a:pt x="3784815" y="28575"/>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grpSp>
      <p:sp>
        <p:nvSpPr>
          <p:cNvPr id="32" name="object 32"/>
          <p:cNvSpPr/>
          <p:nvPr/>
        </p:nvSpPr>
        <p:spPr>
          <a:xfrm>
            <a:off x="9025178" y="1673288"/>
            <a:ext cx="2423160" cy="0"/>
          </a:xfrm>
          <a:custGeom>
            <a:avLst/>
            <a:gdLst/>
            <a:ahLst/>
            <a:cxnLst/>
            <a:rect l="l" t="t" r="r" b="b"/>
            <a:pathLst>
              <a:path w="2423159">
                <a:moveTo>
                  <a:pt x="0" y="0"/>
                </a:moveTo>
                <a:lnTo>
                  <a:pt x="242262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9103995" y="1200150"/>
            <a:ext cx="247586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latin typeface="Times New Roman" panose="02020603050405020304" charset="0"/>
                <a:ea typeface="Times New Roman" panose="02020603050405020304" charset="0"/>
                <a:cs typeface="Times New Roman" panose="02020603050405020304" charset="0"/>
                <a:sym typeface="+mn-ea"/>
              </a:rPr>
              <a:t>Extension</a:t>
            </a:r>
            <a:r>
              <a:rPr sz="2400" spc="-70" dirty="0">
                <a:latin typeface="Times New Roman" panose="02020603050405020304" charset="0"/>
                <a:ea typeface="Times New Roman" panose="02020603050405020304" charset="0"/>
                <a:cs typeface="Times New Roman" panose="02020603050405020304" charset="0"/>
                <a:sym typeface="+mn-ea"/>
              </a:rPr>
              <a:t> </a:t>
            </a:r>
            <a:r>
              <a:rPr sz="2400" spc="-10" dirty="0">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5" name="object 35"/>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6" name="object 36"/>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7" name="object 37"/>
          <p:cNvSpPr txBox="1"/>
          <p:nvPr/>
        </p:nvSpPr>
        <p:spPr>
          <a:xfrm>
            <a:off x="767462" y="3551427"/>
            <a:ext cx="3971925" cy="1896110"/>
          </a:xfrm>
          <a:prstGeom prst="rect">
            <a:avLst/>
          </a:prstGeom>
        </p:spPr>
        <p:txBody>
          <a:bodyPr vert="horz" wrap="square" lIns="0" tIns="6350" rIns="0" bIns="0" rtlCol="0">
            <a:spAutoFit/>
          </a:bodyPr>
          <a:lstStyle/>
          <a:p>
            <a:pPr marL="2969260" marR="5080" indent="-165735">
              <a:lnSpc>
                <a:spcPct val="101000"/>
              </a:lnSpc>
              <a:spcBef>
                <a:spcPts val="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a:p>
            <a:pPr marL="220980" marR="2804795" indent="-208280">
              <a:lnSpc>
                <a:spcPct val="101000"/>
              </a:lnSpc>
              <a:spcBef>
                <a:spcPts val="215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39" name="object 3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38" name="object 38"/>
          <p:cNvSpPr txBox="1"/>
          <p:nvPr/>
        </p:nvSpPr>
        <p:spPr>
          <a:xfrm>
            <a:off x="9522460" y="2515235"/>
            <a:ext cx="1577340" cy="875665"/>
          </a:xfrm>
          <a:prstGeom prst="rect">
            <a:avLst/>
          </a:prstGeom>
        </p:spPr>
        <p:txBody>
          <a:bodyPr vert="horz" wrap="square" lIns="0" tIns="6350" rIns="0" bIns="0" rtlCol="0">
            <a:spAutoFit/>
          </a:bodyPr>
          <a:lstStyle/>
          <a:p>
            <a:pPr marL="370205" marR="5080" indent="-358140">
              <a:lnSpc>
                <a:spcPct val="101000"/>
              </a:lnSpc>
              <a:spcBef>
                <a:spcPts val="50"/>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Our</a:t>
            </a:r>
            <a:r>
              <a:rPr spc="-155" dirty="0"/>
              <a:t> </a:t>
            </a:r>
            <a:r>
              <a:rPr spc="-25" dirty="0"/>
              <a:t>Solution:</a:t>
            </a:r>
            <a:r>
              <a:rPr spc="-160" dirty="0"/>
              <a:t> </a:t>
            </a:r>
            <a:r>
              <a:rPr spc="-10" dirty="0"/>
              <a:t>F</a:t>
            </a:r>
            <a:r>
              <a:rPr sz="3500" spc="-10" dirty="0"/>
              <a:t>IST</a:t>
            </a:r>
            <a:r>
              <a:rPr spc="-10" dirty="0"/>
              <a:t>B</a:t>
            </a:r>
            <a:r>
              <a:rPr sz="3500" spc="-10" dirty="0"/>
              <a:t>UMP</a:t>
            </a:r>
            <a:endParaRPr sz="3500"/>
          </a:p>
        </p:txBody>
      </p:sp>
      <p:sp>
        <p:nvSpPr>
          <p:cNvPr id="39" name="object 3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pic>
        <p:nvPicPr>
          <p:cNvPr id="41" name="图片 40"/>
          <p:cNvPicPr>
            <a:picLocks noChangeAspect="1"/>
          </p:cNvPicPr>
          <p:nvPr/>
        </p:nvPicPr>
        <p:blipFill>
          <a:blip r:embed="rId1"/>
          <a:stretch>
            <a:fillRect/>
          </a:stretch>
        </p:blipFill>
        <p:spPr>
          <a:xfrm>
            <a:off x="2819400" y="1447800"/>
            <a:ext cx="6684645" cy="36683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Our</a:t>
            </a:r>
            <a:r>
              <a:rPr spc="-155" dirty="0"/>
              <a:t> </a:t>
            </a:r>
            <a:r>
              <a:rPr spc="-25" dirty="0"/>
              <a:t>Solution:</a:t>
            </a:r>
            <a:r>
              <a:rPr spc="-160" dirty="0"/>
              <a:t> </a:t>
            </a:r>
            <a:r>
              <a:rPr spc="-10" dirty="0"/>
              <a:t>F</a:t>
            </a:r>
            <a:r>
              <a:rPr sz="3500" spc="-10" dirty="0"/>
              <a:t>IST</a:t>
            </a:r>
            <a:r>
              <a:rPr spc="-10" dirty="0"/>
              <a:t>B</a:t>
            </a:r>
            <a:r>
              <a:rPr sz="3500" spc="-10" dirty="0"/>
              <a:t>UMP</a:t>
            </a:r>
            <a:endParaRPr sz="3500"/>
          </a:p>
        </p:txBody>
      </p:sp>
      <p:sp>
        <p:nvSpPr>
          <p:cNvPr id="39" name="object 3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pic>
        <p:nvPicPr>
          <p:cNvPr id="2" name="图片 1"/>
          <p:cNvPicPr>
            <a:picLocks noChangeAspect="1"/>
          </p:cNvPicPr>
          <p:nvPr/>
        </p:nvPicPr>
        <p:blipFill>
          <a:blip r:embed="rId1"/>
          <a:stretch>
            <a:fillRect/>
          </a:stretch>
        </p:blipFill>
        <p:spPr>
          <a:xfrm>
            <a:off x="5715000" y="1936750"/>
            <a:ext cx="6033135" cy="3147060"/>
          </a:xfrm>
          <a:prstGeom prst="rect">
            <a:avLst/>
          </a:prstGeom>
        </p:spPr>
      </p:pic>
      <p:pic>
        <p:nvPicPr>
          <p:cNvPr id="3" name="图片 2"/>
          <p:cNvPicPr>
            <a:picLocks noChangeAspect="1"/>
          </p:cNvPicPr>
          <p:nvPr/>
        </p:nvPicPr>
        <p:blipFill>
          <a:blip r:embed="rId2"/>
          <a:stretch>
            <a:fillRect/>
          </a:stretch>
        </p:blipFill>
        <p:spPr>
          <a:xfrm>
            <a:off x="304800" y="1981200"/>
            <a:ext cx="5154295" cy="2828925"/>
          </a:xfrm>
          <a:prstGeom prst="rect">
            <a:avLst/>
          </a:prstGeom>
        </p:spPr>
      </p:pic>
      <p:sp>
        <p:nvSpPr>
          <p:cNvPr id="4" name="右箭头 3"/>
          <p:cNvSpPr/>
          <p:nvPr/>
        </p:nvSpPr>
        <p:spPr>
          <a:xfrm>
            <a:off x="5257800" y="3352800"/>
            <a:ext cx="685800" cy="2286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68149" y="1784373"/>
            <a:ext cx="6225540" cy="3888104"/>
            <a:chOff x="2168149" y="1784373"/>
            <a:chExt cx="6225540" cy="3888104"/>
          </a:xfrm>
        </p:grpSpPr>
        <p:pic>
          <p:nvPicPr>
            <p:cNvPr id="3" name="object 3"/>
            <p:cNvPicPr/>
            <p:nvPr/>
          </p:nvPicPr>
          <p:blipFill>
            <a:blip r:embed="rId1" cstate="print"/>
            <a:stretch>
              <a:fillRect/>
            </a:stretch>
          </p:blipFill>
          <p:spPr>
            <a:xfrm>
              <a:off x="2168149" y="1784373"/>
              <a:ext cx="6225366" cy="3887594"/>
            </a:xfrm>
            <a:prstGeom prst="rect">
              <a:avLst/>
            </a:prstGeom>
          </p:spPr>
        </p:pic>
        <p:sp>
          <p:nvSpPr>
            <p:cNvPr id="4" name="object 4"/>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5" name="object 5"/>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6" name="object 6"/>
            <p:cNvPicPr/>
            <p:nvPr/>
          </p:nvPicPr>
          <p:blipFill>
            <a:blip r:embed="rId2" cstate="print"/>
            <a:stretch>
              <a:fillRect/>
            </a:stretch>
          </p:blipFill>
          <p:spPr>
            <a:xfrm>
              <a:off x="2275687" y="1910232"/>
              <a:ext cx="164556" cy="164556"/>
            </a:xfrm>
            <a:prstGeom prst="rect">
              <a:avLst/>
            </a:prstGeom>
          </p:spPr>
        </p:pic>
        <p:pic>
          <p:nvPicPr>
            <p:cNvPr id="7" name="object 7"/>
            <p:cNvPicPr/>
            <p:nvPr/>
          </p:nvPicPr>
          <p:blipFill>
            <a:blip r:embed="rId2" cstate="print"/>
            <a:stretch>
              <a:fillRect/>
            </a:stretch>
          </p:blipFill>
          <p:spPr>
            <a:xfrm>
              <a:off x="2469362" y="1910232"/>
              <a:ext cx="164556" cy="164556"/>
            </a:xfrm>
            <a:prstGeom prst="rect">
              <a:avLst/>
            </a:prstGeom>
          </p:spPr>
        </p:pic>
        <p:pic>
          <p:nvPicPr>
            <p:cNvPr id="8" name="object 8"/>
            <p:cNvPicPr/>
            <p:nvPr/>
          </p:nvPicPr>
          <p:blipFill>
            <a:blip r:embed="rId3" cstate="print"/>
            <a:stretch>
              <a:fillRect/>
            </a:stretch>
          </p:blipFill>
          <p:spPr>
            <a:xfrm>
              <a:off x="2663037" y="1910232"/>
              <a:ext cx="164556" cy="164556"/>
            </a:xfrm>
            <a:prstGeom prst="rect">
              <a:avLst/>
            </a:prstGeom>
          </p:spPr>
        </p:pic>
        <p:sp>
          <p:nvSpPr>
            <p:cNvPr id="9" name="object 9"/>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0" name="object 10"/>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1" name="object 11"/>
          <p:cNvSpPr txBox="1"/>
          <p:nvPr/>
        </p:nvSpPr>
        <p:spPr>
          <a:xfrm>
            <a:off x="3873474" y="1918716"/>
            <a:ext cx="4408805" cy="238760"/>
          </a:xfrm>
          <a:prstGeom prst="rect">
            <a:avLst/>
          </a:prstGeom>
        </p:spPr>
        <p:txBody>
          <a:bodyPr vert="horz" wrap="square" lIns="0" tIns="12700" rIns="0" bIns="0" rtlCol="0">
            <a:spAutoFit/>
          </a:bodyPr>
          <a:lstStyle/>
          <a:p>
            <a:pPr marL="12700">
              <a:lnSpc>
                <a:spcPct val="100000"/>
              </a:lnSpc>
              <a:spcBef>
                <a:spcPts val="100"/>
              </a:spcBef>
              <a:tabLst>
                <a:tab pos="1077595" algn="l"/>
                <a:tab pos="2141220" algn="l"/>
                <a:tab pos="2492375" algn="l"/>
              </a:tabLst>
            </a:pPr>
            <a:r>
              <a:rPr sz="1400" spc="170" dirty="0">
                <a:solidFill>
                  <a:srgbClr val="BFBFBF"/>
                </a:solidFill>
                <a:latin typeface="Trebuchet MS" panose="020B0603020202020204"/>
                <a:ea typeface="Times New Roman" panose="02020603050405020304" charset="0"/>
                <a:cs typeface="Trebuchet MS" panose="020B0603020202020204"/>
              </a:rPr>
              <a:t>X</a:t>
            </a:r>
            <a:r>
              <a:rPr sz="1400" dirty="0">
                <a:solidFill>
                  <a:srgbClr val="BFBFBF"/>
                </a:solidFill>
                <a:latin typeface="Trebuchet MS" panose="020B0603020202020204"/>
                <a:ea typeface="Times New Roman" panose="02020603050405020304" charset="0"/>
                <a:cs typeface="Trebuchet MS" panose="020B0603020202020204"/>
              </a:rPr>
              <a:t>	</a:t>
            </a:r>
            <a:r>
              <a:rPr sz="1400" spc="160" dirty="0">
                <a:solidFill>
                  <a:srgbClr val="BFBFBF"/>
                </a:solidFill>
                <a:latin typeface="Trebuchet MS" panose="020B0603020202020204"/>
                <a:ea typeface="Times New Roman" panose="02020603050405020304" charset="0"/>
                <a:cs typeface="Trebuchet MS" panose="020B0603020202020204"/>
              </a:rPr>
              <a:t>X</a:t>
            </a:r>
            <a:r>
              <a:rPr sz="1400" dirty="0">
                <a:solidFill>
                  <a:srgbClr val="BFBFBF"/>
                </a:solidFill>
                <a:latin typeface="Trebuchet MS" panose="020B0603020202020204"/>
                <a:ea typeface="Times New Roman" panose="02020603050405020304" charset="0"/>
                <a:cs typeface="Trebuchet MS" panose="020B0603020202020204"/>
              </a:rPr>
              <a:t>	</a:t>
            </a:r>
            <a:r>
              <a:rPr sz="1400" spc="170" dirty="0">
                <a:solidFill>
                  <a:srgbClr val="BFBFBF"/>
                </a:solidFill>
                <a:latin typeface="Trebuchet MS" panose="020B0603020202020204"/>
                <a:ea typeface="Times New Roman" panose="02020603050405020304" charset="0"/>
                <a:cs typeface="Trebuchet MS" panose="020B0603020202020204"/>
              </a:rPr>
              <a:t>X</a:t>
            </a:r>
            <a:r>
              <a:rPr sz="1400" dirty="0">
                <a:solidFill>
                  <a:srgbClr val="BFBFBF"/>
                </a:solidFill>
                <a:latin typeface="Trebuchet MS" panose="020B0603020202020204"/>
                <a:ea typeface="Times New Roman" panose="02020603050405020304" charset="0"/>
                <a:cs typeface="Trebuchet MS" panose="020B0603020202020204"/>
              </a:rPr>
              <a:t>	</a:t>
            </a:r>
            <a:r>
              <a:rPr sz="2100" spc="-75" baseline="2000" dirty="0">
                <a:solidFill>
                  <a:srgbClr val="BFBFBF"/>
                </a:solidFill>
                <a:latin typeface="Trebuchet MS" panose="020B0603020202020204"/>
                <a:ea typeface="Times New Roman" panose="02020603050405020304" charset="0"/>
                <a:cs typeface="Trebuchet MS" panose="020B0603020202020204"/>
              </a:rPr>
              <a:t>G</a:t>
            </a:r>
            <a:endParaRPr sz="2100" baseline="2000">
              <a:latin typeface="Trebuchet MS" panose="020B0603020202020204"/>
              <a:ea typeface="Times New Roman" panose="02020603050405020304" charset="0"/>
              <a:cs typeface="Trebuchet MS" panose="020B0603020202020204"/>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Multi-</a:t>
            </a:r>
            <a:r>
              <a:rPr spc="-20" dirty="0"/>
              <a:t>Process</a:t>
            </a:r>
            <a:r>
              <a:rPr spc="-170" dirty="0"/>
              <a:t> </a:t>
            </a:r>
            <a:r>
              <a:rPr spc="-25" dirty="0"/>
              <a:t>Architecture</a:t>
            </a:r>
            <a:endParaRPr spc="-25" dirty="0"/>
          </a:p>
        </p:txBody>
      </p:sp>
      <p:sp>
        <p:nvSpPr>
          <p:cNvPr id="13" name="object 13"/>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4" name="object 14"/>
          <p:cNvSpPr/>
          <p:nvPr/>
        </p:nvSpPr>
        <p:spPr>
          <a:xfrm>
            <a:off x="3059150" y="2272550"/>
            <a:ext cx="4930775" cy="194310"/>
          </a:xfrm>
          <a:custGeom>
            <a:avLst/>
            <a:gdLst/>
            <a:ahLst/>
            <a:cxnLst/>
            <a:rect l="l" t="t" r="r" b="b"/>
            <a:pathLst>
              <a:path w="4930775" h="194310">
                <a:moveTo>
                  <a:pt x="0" y="32318"/>
                </a:moveTo>
                <a:lnTo>
                  <a:pt x="2539" y="19738"/>
                </a:lnTo>
                <a:lnTo>
                  <a:pt x="9465" y="9465"/>
                </a:lnTo>
                <a:lnTo>
                  <a:pt x="19738" y="2539"/>
                </a:lnTo>
                <a:lnTo>
                  <a:pt x="32317" y="0"/>
                </a:lnTo>
                <a:lnTo>
                  <a:pt x="4897842" y="0"/>
                </a:lnTo>
                <a:lnTo>
                  <a:pt x="4910423" y="2539"/>
                </a:lnTo>
                <a:lnTo>
                  <a:pt x="4920696" y="9465"/>
                </a:lnTo>
                <a:lnTo>
                  <a:pt x="4927622" y="19738"/>
                </a:lnTo>
                <a:lnTo>
                  <a:pt x="4930162" y="32318"/>
                </a:lnTo>
                <a:lnTo>
                  <a:pt x="4930162" y="161579"/>
                </a:lnTo>
                <a:lnTo>
                  <a:pt x="4927622" y="174158"/>
                </a:lnTo>
                <a:lnTo>
                  <a:pt x="4920696" y="184431"/>
                </a:lnTo>
                <a:lnTo>
                  <a:pt x="4910423" y="191357"/>
                </a:lnTo>
                <a:lnTo>
                  <a:pt x="4897842" y="193897"/>
                </a:lnTo>
                <a:lnTo>
                  <a:pt x="32317" y="193897"/>
                </a:lnTo>
                <a:lnTo>
                  <a:pt x="19738" y="191357"/>
                </a:lnTo>
                <a:lnTo>
                  <a:pt x="9465" y="184431"/>
                </a:lnTo>
                <a:lnTo>
                  <a:pt x="2539" y="174158"/>
                </a:lnTo>
                <a:lnTo>
                  <a:pt x="0" y="161579"/>
                </a:lnTo>
                <a:lnTo>
                  <a:pt x="0" y="32318"/>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5" name="object 15"/>
          <p:cNvSpPr txBox="1"/>
          <p:nvPr/>
        </p:nvSpPr>
        <p:spPr>
          <a:xfrm>
            <a:off x="8126031" y="2295905"/>
            <a:ext cx="61594" cy="195580"/>
          </a:xfrm>
          <a:prstGeom prst="rect">
            <a:avLst/>
          </a:prstGeom>
        </p:spPr>
        <p:txBody>
          <a:bodyPr vert="horz" wrap="square" lIns="0" tIns="0" rIns="0" bIns="0" rtlCol="0">
            <a:spAutoFit/>
          </a:bodyPr>
          <a:lstStyle/>
          <a:p>
            <a:pPr>
              <a:lnSpc>
                <a:spcPts val="1330"/>
              </a:lnSpc>
            </a:pPr>
            <a:r>
              <a:rPr sz="1400" spc="-85"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16" name="object 16"/>
          <p:cNvGrpSpPr/>
          <p:nvPr/>
        </p:nvGrpSpPr>
        <p:grpSpPr>
          <a:xfrm>
            <a:off x="2273731" y="1875701"/>
            <a:ext cx="9755505" cy="3676650"/>
            <a:chOff x="2273731" y="1875701"/>
            <a:chExt cx="9755505" cy="3676650"/>
          </a:xfrm>
        </p:grpSpPr>
        <p:pic>
          <p:nvPicPr>
            <p:cNvPr id="17" name="object 17"/>
            <p:cNvPicPr/>
            <p:nvPr/>
          </p:nvPicPr>
          <p:blipFill>
            <a:blip r:embed="rId4" cstate="print"/>
            <a:stretch>
              <a:fillRect/>
            </a:stretch>
          </p:blipFill>
          <p:spPr>
            <a:xfrm>
              <a:off x="6428232" y="3499103"/>
              <a:ext cx="1210056" cy="1207008"/>
            </a:xfrm>
            <a:prstGeom prst="rect">
              <a:avLst/>
            </a:prstGeom>
          </p:spPr>
        </p:pic>
        <p:sp>
          <p:nvSpPr>
            <p:cNvPr id="18" name="object 18"/>
            <p:cNvSpPr/>
            <p:nvPr/>
          </p:nvSpPr>
          <p:spPr>
            <a:xfrm>
              <a:off x="8500313" y="2677058"/>
              <a:ext cx="0" cy="2846705"/>
            </a:xfrm>
            <a:custGeom>
              <a:avLst/>
              <a:gdLst/>
              <a:ahLst/>
              <a:cxnLst/>
              <a:rect l="l" t="t" r="r" b="b"/>
              <a:pathLst>
                <a:path h="2846704">
                  <a:moveTo>
                    <a:pt x="0" y="0"/>
                  </a:moveTo>
                  <a:lnTo>
                    <a:pt x="1" y="2846141"/>
                  </a:lnTo>
                </a:path>
              </a:pathLst>
            </a:custGeom>
            <a:ln w="57150">
              <a:solidFill>
                <a:srgbClr val="DF5327"/>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9" name="object 19"/>
            <p:cNvSpPr/>
            <p:nvPr/>
          </p:nvSpPr>
          <p:spPr>
            <a:xfrm>
              <a:off x="2273731" y="1875700"/>
              <a:ext cx="6008370" cy="640080"/>
            </a:xfrm>
            <a:custGeom>
              <a:avLst/>
              <a:gdLst/>
              <a:ahLst/>
              <a:cxnLst/>
              <a:rect l="l" t="t" r="r" b="b"/>
              <a:pathLst>
                <a:path w="6008370" h="640080">
                  <a:moveTo>
                    <a:pt x="650252" y="0"/>
                  </a:moveTo>
                  <a:lnTo>
                    <a:pt x="0" y="0"/>
                  </a:lnTo>
                  <a:lnTo>
                    <a:pt x="0" y="639495"/>
                  </a:lnTo>
                  <a:lnTo>
                    <a:pt x="650252" y="639495"/>
                  </a:lnTo>
                  <a:lnTo>
                    <a:pt x="650252" y="0"/>
                  </a:lnTo>
                  <a:close/>
                </a:path>
                <a:path w="6008370" h="640080">
                  <a:moveTo>
                    <a:pt x="4053154" y="302018"/>
                  </a:moveTo>
                  <a:lnTo>
                    <a:pt x="660527" y="302018"/>
                  </a:lnTo>
                  <a:lnTo>
                    <a:pt x="660527" y="639495"/>
                  </a:lnTo>
                  <a:lnTo>
                    <a:pt x="4053154" y="639495"/>
                  </a:lnTo>
                  <a:lnTo>
                    <a:pt x="4053154" y="302018"/>
                  </a:lnTo>
                  <a:close/>
                </a:path>
                <a:path w="6008370" h="640080">
                  <a:moveTo>
                    <a:pt x="6008040" y="0"/>
                  </a:moveTo>
                  <a:lnTo>
                    <a:pt x="4057599" y="0"/>
                  </a:lnTo>
                  <a:lnTo>
                    <a:pt x="4057599" y="639495"/>
                  </a:lnTo>
                  <a:lnTo>
                    <a:pt x="6008040" y="639495"/>
                  </a:lnTo>
                  <a:lnTo>
                    <a:pt x="6008040" y="0"/>
                  </a:lnTo>
                  <a:close/>
                </a:path>
              </a:pathLst>
            </a:custGeom>
            <a:solidFill>
              <a:srgbClr val="418AB3">
                <a:alpha val="39999"/>
              </a:srgbClr>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0" name="object 20"/>
            <p:cNvSpPr/>
            <p:nvPr/>
          </p:nvSpPr>
          <p:spPr>
            <a:xfrm>
              <a:off x="4187240" y="1875700"/>
              <a:ext cx="1996439" cy="247015"/>
            </a:xfrm>
            <a:custGeom>
              <a:avLst/>
              <a:gdLst/>
              <a:ahLst/>
              <a:cxnLst/>
              <a:rect l="l" t="t" r="r" b="b"/>
              <a:pathLst>
                <a:path w="1996439" h="247014">
                  <a:moveTo>
                    <a:pt x="939685" y="0"/>
                  </a:moveTo>
                  <a:lnTo>
                    <a:pt x="0" y="0"/>
                  </a:lnTo>
                  <a:lnTo>
                    <a:pt x="0" y="246837"/>
                  </a:lnTo>
                  <a:lnTo>
                    <a:pt x="939685" y="246837"/>
                  </a:lnTo>
                  <a:lnTo>
                    <a:pt x="939685" y="0"/>
                  </a:lnTo>
                  <a:close/>
                </a:path>
                <a:path w="1996439" h="247014">
                  <a:moveTo>
                    <a:pt x="1996160" y="0"/>
                  </a:moveTo>
                  <a:lnTo>
                    <a:pt x="1056474" y="0"/>
                  </a:lnTo>
                  <a:lnTo>
                    <a:pt x="1056474" y="246837"/>
                  </a:lnTo>
                  <a:lnTo>
                    <a:pt x="1996160" y="246837"/>
                  </a:lnTo>
                  <a:lnTo>
                    <a:pt x="1996160" y="0"/>
                  </a:lnTo>
                  <a:close/>
                </a:path>
              </a:pathLst>
            </a:custGeom>
            <a:solidFill>
              <a:srgbClr val="F69200">
                <a:alpha val="39999"/>
              </a:srgbClr>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p:nvPr/>
          </p:nvSpPr>
          <p:spPr>
            <a:xfrm>
              <a:off x="7034212" y="1947049"/>
              <a:ext cx="4994910" cy="2066925"/>
            </a:xfrm>
            <a:custGeom>
              <a:avLst/>
              <a:gdLst/>
              <a:ahLst/>
              <a:cxnLst/>
              <a:rect l="l" t="t" r="r" b="b"/>
              <a:pathLst>
                <a:path w="4994909" h="2066925">
                  <a:moveTo>
                    <a:pt x="4994427" y="0"/>
                  </a:moveTo>
                  <a:lnTo>
                    <a:pt x="0" y="0"/>
                  </a:lnTo>
                  <a:lnTo>
                    <a:pt x="0" y="2066544"/>
                  </a:lnTo>
                  <a:lnTo>
                    <a:pt x="4994427" y="2066544"/>
                  </a:lnTo>
                  <a:lnTo>
                    <a:pt x="4994427" y="0"/>
                  </a:lnTo>
                  <a:close/>
                </a:path>
              </a:pathLst>
            </a:custGeom>
            <a:solidFill>
              <a:srgbClr val="FFFFFF">
                <a:alpha val="75289"/>
              </a:srgbClr>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p:nvPr/>
          </p:nvSpPr>
          <p:spPr>
            <a:xfrm>
              <a:off x="9531425" y="2827007"/>
              <a:ext cx="1767205" cy="306705"/>
            </a:xfrm>
            <a:custGeom>
              <a:avLst/>
              <a:gdLst/>
              <a:ahLst/>
              <a:cxnLst/>
              <a:rect l="l" t="t" r="r" b="b"/>
              <a:pathLst>
                <a:path w="1767204" h="306705">
                  <a:moveTo>
                    <a:pt x="0" y="0"/>
                  </a:moveTo>
                  <a:lnTo>
                    <a:pt x="0" y="153317"/>
                  </a:lnTo>
                  <a:lnTo>
                    <a:pt x="1766801" y="153317"/>
                  </a:lnTo>
                  <a:lnTo>
                    <a:pt x="1766801" y="306634"/>
                  </a:lnTo>
                </a:path>
              </a:pathLst>
            </a:custGeom>
            <a:ln w="254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3" name="object 23"/>
            <p:cNvSpPr/>
            <p:nvPr/>
          </p:nvSpPr>
          <p:spPr>
            <a:xfrm>
              <a:off x="9531425" y="2827007"/>
              <a:ext cx="0" cy="306705"/>
            </a:xfrm>
            <a:custGeom>
              <a:avLst/>
              <a:gdLst/>
              <a:ahLst/>
              <a:cxnLst/>
              <a:rect l="l" t="t" r="r" b="b"/>
              <a:pathLst>
                <a:path h="306705">
                  <a:moveTo>
                    <a:pt x="0" y="0"/>
                  </a:moveTo>
                  <a:lnTo>
                    <a:pt x="0" y="306634"/>
                  </a:lnTo>
                </a:path>
              </a:pathLst>
            </a:custGeom>
            <a:ln w="254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4" name="object 24"/>
            <p:cNvSpPr/>
            <p:nvPr/>
          </p:nvSpPr>
          <p:spPr>
            <a:xfrm>
              <a:off x="7764627" y="2827007"/>
              <a:ext cx="1767205" cy="306705"/>
            </a:xfrm>
            <a:custGeom>
              <a:avLst/>
              <a:gdLst/>
              <a:ahLst/>
              <a:cxnLst/>
              <a:rect l="l" t="t" r="r" b="b"/>
              <a:pathLst>
                <a:path w="1767204" h="306705">
                  <a:moveTo>
                    <a:pt x="1766801" y="0"/>
                  </a:moveTo>
                  <a:lnTo>
                    <a:pt x="1766801" y="153317"/>
                  </a:lnTo>
                  <a:lnTo>
                    <a:pt x="0" y="153317"/>
                  </a:lnTo>
                  <a:lnTo>
                    <a:pt x="0" y="306634"/>
                  </a:lnTo>
                </a:path>
              </a:pathLst>
            </a:custGeom>
            <a:ln w="254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p:nvPr/>
          </p:nvSpPr>
          <p:spPr>
            <a:xfrm>
              <a:off x="8801341" y="2096922"/>
              <a:ext cx="1460500" cy="730250"/>
            </a:xfrm>
            <a:custGeom>
              <a:avLst/>
              <a:gdLst/>
              <a:ahLst/>
              <a:cxnLst/>
              <a:rect l="l" t="t" r="r" b="b"/>
              <a:pathLst>
                <a:path w="1460500" h="730250">
                  <a:moveTo>
                    <a:pt x="1460169" y="0"/>
                  </a:moveTo>
                  <a:lnTo>
                    <a:pt x="0" y="0"/>
                  </a:lnTo>
                  <a:lnTo>
                    <a:pt x="0" y="730084"/>
                  </a:lnTo>
                  <a:lnTo>
                    <a:pt x="1460169" y="730084"/>
                  </a:lnTo>
                  <a:lnTo>
                    <a:pt x="1460169" y="0"/>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8801341" y="2096922"/>
              <a:ext cx="1460500" cy="730250"/>
            </a:xfrm>
            <a:custGeom>
              <a:avLst/>
              <a:gdLst/>
              <a:ahLst/>
              <a:cxnLst/>
              <a:rect l="l" t="t" r="r" b="b"/>
              <a:pathLst>
                <a:path w="1460500" h="730250">
                  <a:moveTo>
                    <a:pt x="0" y="0"/>
                  </a:moveTo>
                  <a:lnTo>
                    <a:pt x="1460160" y="0"/>
                  </a:lnTo>
                  <a:lnTo>
                    <a:pt x="1460160" y="730081"/>
                  </a:lnTo>
                  <a:lnTo>
                    <a:pt x="0" y="730081"/>
                  </a:lnTo>
                  <a:lnTo>
                    <a:pt x="0" y="0"/>
                  </a:lnTo>
                  <a:close/>
                </a:path>
              </a:pathLst>
            </a:custGeom>
            <a:ln w="12700">
              <a:solidFill>
                <a:srgbClr val="FFFFF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7" name="object 27"/>
          <p:cNvSpPr txBox="1"/>
          <p:nvPr/>
        </p:nvSpPr>
        <p:spPr>
          <a:xfrm>
            <a:off x="2373630" y="5175250"/>
            <a:ext cx="1107440" cy="28956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panose="02020603050405020304" charset="0"/>
                <a:ea typeface="Times New Roman" panose="02020603050405020304" charset="0"/>
                <a:cs typeface="Times New Roman" panose="02020603050405020304" charset="0"/>
              </a:rPr>
              <a:t>Sandbox</a:t>
            </a:r>
            <a:endParaRPr sz="1800">
              <a:latin typeface="Times New Roman" panose="02020603050405020304" charset="0"/>
              <a:ea typeface="Times New Roman" panose="02020603050405020304" charset="0"/>
              <a:cs typeface="Times New Roman" panose="02020603050405020304" charset="0"/>
            </a:endParaRPr>
          </a:p>
        </p:txBody>
      </p:sp>
      <p:sp>
        <p:nvSpPr>
          <p:cNvPr id="28" name="object 28"/>
          <p:cNvSpPr/>
          <p:nvPr/>
        </p:nvSpPr>
        <p:spPr>
          <a:xfrm>
            <a:off x="2057400" y="1816773"/>
            <a:ext cx="0" cy="752475"/>
          </a:xfrm>
          <a:custGeom>
            <a:avLst/>
            <a:gdLst/>
            <a:ahLst/>
            <a:cxnLst/>
            <a:rect l="l" t="t" r="r" b="b"/>
            <a:pathLst>
              <a:path h="752475">
                <a:moveTo>
                  <a:pt x="0" y="0"/>
                </a:moveTo>
                <a:lnTo>
                  <a:pt x="1" y="751975"/>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9" name="object 29"/>
          <p:cNvSpPr txBox="1"/>
          <p:nvPr/>
        </p:nvSpPr>
        <p:spPr>
          <a:xfrm>
            <a:off x="620395" y="1770380"/>
            <a:ext cx="1320800" cy="754380"/>
          </a:xfrm>
          <a:prstGeom prst="rect">
            <a:avLst/>
          </a:prstGeom>
        </p:spPr>
        <p:txBody>
          <a:bodyPr vert="horz" wrap="square" lIns="0" tIns="9525" rIns="0" bIns="0" rtlCol="0">
            <a:spAutoFit/>
          </a:bodyPr>
          <a:lstStyle/>
          <a:p>
            <a:pPr marL="105410" marR="5080" indent="-93345">
              <a:lnSpc>
                <a:spcPct val="101000"/>
              </a:lnSpc>
              <a:spcBef>
                <a:spcPts val="75"/>
              </a:spcBef>
            </a:pPr>
            <a:r>
              <a:rPr sz="2400" b="1" spc="-20" dirty="0">
                <a:latin typeface="Times New Roman" panose="02020603050405020304" charset="0"/>
                <a:ea typeface="Times New Roman" panose="02020603050405020304" charset="0"/>
                <a:cs typeface="Times New Roman" panose="02020603050405020304" charset="0"/>
              </a:rPr>
              <a:t>Browser </a:t>
            </a:r>
            <a:r>
              <a:rPr sz="2400" b="1"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0" name="object 30"/>
          <p:cNvSpPr txBox="1"/>
          <p:nvPr/>
        </p:nvSpPr>
        <p:spPr>
          <a:xfrm>
            <a:off x="8595359" y="4714747"/>
            <a:ext cx="1172210" cy="760095"/>
          </a:xfrm>
          <a:prstGeom prst="rect">
            <a:avLst/>
          </a:prstGeom>
        </p:spPr>
        <p:txBody>
          <a:bodyPr vert="horz" wrap="square" lIns="0" tIns="9525" rIns="0" bIns="0" rtlCol="0">
            <a:spAutoFit/>
          </a:bodyPr>
          <a:lstStyle/>
          <a:p>
            <a:pPr marL="12700" marR="50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1" name="object 31"/>
          <p:cNvSpPr/>
          <p:nvPr/>
        </p:nvSpPr>
        <p:spPr>
          <a:xfrm>
            <a:off x="4151147" y="1710817"/>
            <a:ext cx="975994" cy="0"/>
          </a:xfrm>
          <a:custGeom>
            <a:avLst/>
            <a:gdLst/>
            <a:ahLst/>
            <a:cxnLst/>
            <a:rect l="l" t="t" r="r" b="b"/>
            <a:pathLst>
              <a:path w="975995">
                <a:moveTo>
                  <a:pt x="975779" y="0"/>
                </a:moveTo>
                <a:lnTo>
                  <a:pt x="0" y="1"/>
                </a:lnTo>
              </a:path>
            </a:pathLst>
          </a:custGeom>
          <a:ln w="57150">
            <a:solidFill>
              <a:srgbClr val="F692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p:nvPr/>
        </p:nvSpPr>
        <p:spPr>
          <a:xfrm>
            <a:off x="5240413" y="1710817"/>
            <a:ext cx="975994" cy="0"/>
          </a:xfrm>
          <a:custGeom>
            <a:avLst/>
            <a:gdLst/>
            <a:ahLst/>
            <a:cxnLst/>
            <a:rect l="l" t="t" r="r" b="b"/>
            <a:pathLst>
              <a:path w="975995">
                <a:moveTo>
                  <a:pt x="975779" y="0"/>
                </a:moveTo>
                <a:lnTo>
                  <a:pt x="0" y="1"/>
                </a:lnTo>
              </a:path>
            </a:pathLst>
          </a:custGeom>
          <a:ln w="57150">
            <a:solidFill>
              <a:srgbClr val="F692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3" name="object 33"/>
          <p:cNvSpPr txBox="1"/>
          <p:nvPr/>
        </p:nvSpPr>
        <p:spPr>
          <a:xfrm>
            <a:off x="2816809" y="1255267"/>
            <a:ext cx="4828540" cy="391160"/>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sz="2400" spc="-10" dirty="0">
                <a:latin typeface="Times New Roman" panose="02020603050405020304" charset="0"/>
                <a:ea typeface="Times New Roman" panose="02020603050405020304" charset="0"/>
                <a:cs typeface="Times New Roman" panose="02020603050405020304" charset="0"/>
              </a:rPr>
              <a:t>Renderer</a:t>
            </a:r>
            <a:r>
              <a:rPr sz="2400" spc="-7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a:t>
            </a:r>
            <a:r>
              <a:rPr sz="240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Renderer</a:t>
            </a:r>
            <a:r>
              <a:rPr sz="2400" spc="-7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4" name="object 34"/>
          <p:cNvSpPr txBox="1"/>
          <p:nvPr/>
        </p:nvSpPr>
        <p:spPr>
          <a:xfrm>
            <a:off x="8801341" y="2096922"/>
            <a:ext cx="1460500" cy="346075"/>
          </a:xfrm>
          <a:prstGeom prst="rect">
            <a:avLst/>
          </a:prstGeom>
          <a:solidFill>
            <a:srgbClr val="418AB3"/>
          </a:solidFill>
        </p:spPr>
        <p:txBody>
          <a:bodyPr vert="horz" wrap="square" lIns="0" tIns="0" rIns="0" bIns="0" rtlCol="0">
            <a:spAutoFit/>
          </a:bodyPr>
          <a:lstStyle/>
          <a:p>
            <a:pPr marL="198755">
              <a:lnSpc>
                <a:spcPts val="2720"/>
              </a:lnSpc>
            </a:pPr>
            <a:r>
              <a:rPr sz="2500" spc="-10" dirty="0">
                <a:solidFill>
                  <a:srgbClr val="FFFFFF"/>
                </a:solidFill>
                <a:latin typeface="Times New Roman" panose="02020603050405020304" charset="0"/>
                <a:ea typeface="Times New Roman" panose="02020603050405020304" charset="0"/>
                <a:cs typeface="Times New Roman" panose="02020603050405020304" charset="0"/>
              </a:rPr>
              <a:t>Browser</a:t>
            </a:r>
            <a:endParaRPr sz="2500">
              <a:latin typeface="Times New Roman" panose="02020603050405020304" charset="0"/>
              <a:ea typeface="Times New Roman" panose="02020603050405020304" charset="0"/>
              <a:cs typeface="Times New Roman" panose="02020603050405020304" charset="0"/>
            </a:endParaRPr>
          </a:p>
        </p:txBody>
      </p:sp>
      <p:sp>
        <p:nvSpPr>
          <p:cNvPr id="35" name="object 35"/>
          <p:cNvSpPr txBox="1"/>
          <p:nvPr/>
        </p:nvSpPr>
        <p:spPr>
          <a:xfrm>
            <a:off x="8801341" y="2442655"/>
            <a:ext cx="1460500" cy="384810"/>
          </a:xfrm>
          <a:prstGeom prst="rect">
            <a:avLst/>
          </a:prstGeom>
          <a:solidFill>
            <a:srgbClr val="418AB3"/>
          </a:solidFill>
        </p:spPr>
        <p:txBody>
          <a:bodyPr vert="horz" wrap="square" lIns="0" tIns="0" rIns="0" bIns="0" rtlCol="0">
            <a:spAutoFit/>
          </a:bodyPr>
          <a:lstStyle/>
          <a:p>
            <a:pPr marL="240665">
              <a:lnSpc>
                <a:spcPts val="2700"/>
              </a:lnSpc>
            </a:pPr>
            <a:r>
              <a:rPr sz="2500" spc="-10" dirty="0">
                <a:solidFill>
                  <a:srgbClr val="FFFFFF"/>
                </a:solidFill>
                <a:latin typeface="Times New Roman" panose="02020603050405020304" charset="0"/>
                <a:ea typeface="Times New Roman" panose="02020603050405020304" charset="0"/>
                <a:cs typeface="Times New Roman" panose="02020603050405020304" charset="0"/>
              </a:rPr>
              <a:t>Process</a:t>
            </a:r>
            <a:endParaRPr sz="2500">
              <a:latin typeface="Times New Roman" panose="02020603050405020304" charset="0"/>
              <a:ea typeface="Times New Roman" panose="02020603050405020304" charset="0"/>
              <a:cs typeface="Times New Roman" panose="02020603050405020304" charset="0"/>
            </a:endParaRPr>
          </a:p>
        </p:txBody>
      </p:sp>
      <p:sp>
        <p:nvSpPr>
          <p:cNvPr id="36" name="object 36"/>
          <p:cNvSpPr txBox="1"/>
          <p:nvPr/>
        </p:nvSpPr>
        <p:spPr>
          <a:xfrm>
            <a:off x="7034542" y="3133636"/>
            <a:ext cx="1460500" cy="730250"/>
          </a:xfrm>
          <a:prstGeom prst="rect">
            <a:avLst/>
          </a:prstGeom>
          <a:solidFill>
            <a:srgbClr val="DF5327"/>
          </a:solidFill>
        </p:spPr>
        <p:txBody>
          <a:bodyPr vert="horz" wrap="square" lIns="0" tIns="9525" rIns="0" bIns="0" rtlCol="0">
            <a:spAutoFit/>
          </a:bodyPr>
          <a:lstStyle/>
          <a:p>
            <a:pPr marL="240665" marR="126365" indent="-107315">
              <a:lnSpc>
                <a:spcPts val="2690"/>
              </a:lnSpc>
              <a:spcBef>
                <a:spcPts val="75"/>
              </a:spcBef>
            </a:pPr>
            <a:r>
              <a:rPr sz="2500" spc="-25" dirty="0">
                <a:solidFill>
                  <a:srgbClr val="FFFFFF"/>
                </a:solidFill>
                <a:latin typeface="Times New Roman" panose="02020603050405020304" charset="0"/>
                <a:ea typeface="Times New Roman" panose="02020603050405020304" charset="0"/>
                <a:cs typeface="Times New Roman" panose="02020603050405020304" charset="0"/>
              </a:rPr>
              <a:t>Renderer </a:t>
            </a:r>
            <a:r>
              <a:rPr sz="2500" spc="-10" dirty="0">
                <a:solidFill>
                  <a:srgbClr val="FFFFFF"/>
                </a:solidFill>
                <a:latin typeface="Times New Roman" panose="02020603050405020304" charset="0"/>
                <a:ea typeface="Times New Roman" panose="02020603050405020304" charset="0"/>
                <a:cs typeface="Times New Roman" panose="02020603050405020304" charset="0"/>
              </a:rPr>
              <a:t>Process</a:t>
            </a:r>
            <a:endParaRPr sz="2500">
              <a:latin typeface="Times New Roman" panose="02020603050405020304" charset="0"/>
              <a:ea typeface="Times New Roman" panose="02020603050405020304" charset="0"/>
              <a:cs typeface="Times New Roman" panose="02020603050405020304" charset="0"/>
            </a:endParaRPr>
          </a:p>
        </p:txBody>
      </p:sp>
      <p:sp>
        <p:nvSpPr>
          <p:cNvPr id="37" name="object 37"/>
          <p:cNvSpPr/>
          <p:nvPr/>
        </p:nvSpPr>
        <p:spPr>
          <a:xfrm>
            <a:off x="8801341" y="3133636"/>
            <a:ext cx="1460500" cy="730250"/>
          </a:xfrm>
          <a:custGeom>
            <a:avLst/>
            <a:gdLst/>
            <a:ahLst/>
            <a:cxnLst/>
            <a:rect l="l" t="t" r="r" b="b"/>
            <a:pathLst>
              <a:path w="1460500" h="730250">
                <a:moveTo>
                  <a:pt x="1460169" y="0"/>
                </a:moveTo>
                <a:lnTo>
                  <a:pt x="0" y="0"/>
                </a:lnTo>
                <a:lnTo>
                  <a:pt x="0" y="730084"/>
                </a:lnTo>
                <a:lnTo>
                  <a:pt x="1460169" y="730084"/>
                </a:lnTo>
                <a:lnTo>
                  <a:pt x="1460169" y="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txBox="1"/>
          <p:nvPr/>
        </p:nvSpPr>
        <p:spPr>
          <a:xfrm>
            <a:off x="8801341" y="3133636"/>
            <a:ext cx="1460500" cy="345440"/>
          </a:xfrm>
          <a:prstGeom prst="rect">
            <a:avLst/>
          </a:prstGeom>
          <a:solidFill>
            <a:srgbClr val="F69200"/>
          </a:solidFill>
        </p:spPr>
        <p:txBody>
          <a:bodyPr vert="horz" wrap="square" lIns="0" tIns="0" rIns="0" bIns="0" rtlCol="0">
            <a:spAutoFit/>
          </a:bodyPr>
          <a:lstStyle/>
          <a:p>
            <a:pPr marL="133985">
              <a:lnSpc>
                <a:spcPts val="2720"/>
              </a:lnSpc>
            </a:pPr>
            <a:r>
              <a:rPr sz="2500" spc="-10" dirty="0">
                <a:solidFill>
                  <a:srgbClr val="FFFFFF"/>
                </a:solidFill>
                <a:latin typeface="Times New Roman" panose="02020603050405020304" charset="0"/>
                <a:ea typeface="Times New Roman" panose="02020603050405020304" charset="0"/>
                <a:cs typeface="Times New Roman" panose="02020603050405020304" charset="0"/>
              </a:rPr>
              <a:t>Renderer</a:t>
            </a:r>
            <a:endParaRPr sz="2500">
              <a:latin typeface="Times New Roman" panose="02020603050405020304" charset="0"/>
              <a:ea typeface="Times New Roman" panose="02020603050405020304" charset="0"/>
              <a:cs typeface="Times New Roman" panose="02020603050405020304" charset="0"/>
            </a:endParaRPr>
          </a:p>
        </p:txBody>
      </p:sp>
      <p:sp>
        <p:nvSpPr>
          <p:cNvPr id="39" name="object 39"/>
          <p:cNvSpPr txBox="1"/>
          <p:nvPr/>
        </p:nvSpPr>
        <p:spPr>
          <a:xfrm>
            <a:off x="9042565" y="3427983"/>
            <a:ext cx="990600" cy="406400"/>
          </a:xfrm>
          <a:prstGeom prst="rect">
            <a:avLst/>
          </a:prstGeom>
        </p:spPr>
        <p:txBody>
          <a:bodyPr vert="horz" wrap="square" lIns="0" tIns="12700" rIns="0" bIns="0" rtlCol="0">
            <a:spAutoFit/>
          </a:bodyPr>
          <a:lstStyle/>
          <a:p>
            <a:pPr>
              <a:lnSpc>
                <a:spcPct val="100000"/>
              </a:lnSpc>
              <a:spcBef>
                <a:spcPts val="100"/>
              </a:spcBef>
            </a:pPr>
            <a:r>
              <a:rPr sz="2500" spc="-10" dirty="0">
                <a:solidFill>
                  <a:srgbClr val="FFFFFF"/>
                </a:solidFill>
                <a:latin typeface="Times New Roman" panose="02020603050405020304" charset="0"/>
                <a:ea typeface="Times New Roman" panose="02020603050405020304" charset="0"/>
                <a:cs typeface="Times New Roman" panose="02020603050405020304" charset="0"/>
              </a:rPr>
              <a:t>Process</a:t>
            </a:r>
            <a:endParaRPr sz="2500">
              <a:latin typeface="Times New Roman" panose="02020603050405020304" charset="0"/>
              <a:ea typeface="Times New Roman" panose="02020603050405020304" charset="0"/>
              <a:cs typeface="Times New Roman" panose="02020603050405020304" charset="0"/>
            </a:endParaRPr>
          </a:p>
        </p:txBody>
      </p:sp>
      <p:sp>
        <p:nvSpPr>
          <p:cNvPr id="40" name="object 40"/>
          <p:cNvSpPr/>
          <p:nvPr/>
        </p:nvSpPr>
        <p:spPr>
          <a:xfrm>
            <a:off x="10568140" y="3133636"/>
            <a:ext cx="1460500" cy="730250"/>
          </a:xfrm>
          <a:custGeom>
            <a:avLst/>
            <a:gdLst/>
            <a:ahLst/>
            <a:cxnLst/>
            <a:rect l="l" t="t" r="r" b="b"/>
            <a:pathLst>
              <a:path w="1460500" h="730250">
                <a:moveTo>
                  <a:pt x="1460169" y="0"/>
                </a:moveTo>
                <a:lnTo>
                  <a:pt x="0" y="0"/>
                </a:lnTo>
                <a:lnTo>
                  <a:pt x="0" y="730084"/>
                </a:lnTo>
                <a:lnTo>
                  <a:pt x="1460169" y="730084"/>
                </a:lnTo>
                <a:lnTo>
                  <a:pt x="1460169" y="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41" name="object 41"/>
          <p:cNvSpPr txBox="1"/>
          <p:nvPr/>
        </p:nvSpPr>
        <p:spPr>
          <a:xfrm>
            <a:off x="10568140" y="3133636"/>
            <a:ext cx="1460500" cy="345440"/>
          </a:xfrm>
          <a:prstGeom prst="rect">
            <a:avLst/>
          </a:prstGeom>
          <a:solidFill>
            <a:srgbClr val="F69200"/>
          </a:solidFill>
        </p:spPr>
        <p:txBody>
          <a:bodyPr vert="horz" wrap="square" lIns="0" tIns="0" rIns="0" bIns="0" rtlCol="0">
            <a:spAutoFit/>
          </a:bodyPr>
          <a:lstStyle/>
          <a:p>
            <a:pPr marL="133985">
              <a:lnSpc>
                <a:spcPts val="2720"/>
              </a:lnSpc>
            </a:pPr>
            <a:r>
              <a:rPr sz="2500" spc="-10" dirty="0">
                <a:solidFill>
                  <a:srgbClr val="FFFFFF"/>
                </a:solidFill>
                <a:latin typeface="Times New Roman" panose="02020603050405020304" charset="0"/>
                <a:ea typeface="Times New Roman" panose="02020603050405020304" charset="0"/>
                <a:cs typeface="Times New Roman" panose="02020603050405020304" charset="0"/>
              </a:rPr>
              <a:t>Renderer</a:t>
            </a:r>
            <a:endParaRPr sz="2500">
              <a:latin typeface="Times New Roman" panose="02020603050405020304" charset="0"/>
              <a:ea typeface="Times New Roman" panose="02020603050405020304" charset="0"/>
              <a:cs typeface="Times New Roman" panose="02020603050405020304" charset="0"/>
            </a:endParaRPr>
          </a:p>
        </p:txBody>
      </p:sp>
      <p:sp>
        <p:nvSpPr>
          <p:cNvPr id="44" name="object 4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42" name="object 42"/>
          <p:cNvSpPr txBox="1"/>
          <p:nvPr/>
        </p:nvSpPr>
        <p:spPr>
          <a:xfrm>
            <a:off x="10809363" y="3427983"/>
            <a:ext cx="990600" cy="406400"/>
          </a:xfrm>
          <a:prstGeom prst="rect">
            <a:avLst/>
          </a:prstGeom>
        </p:spPr>
        <p:txBody>
          <a:bodyPr vert="horz" wrap="square" lIns="0" tIns="12700" rIns="0" bIns="0" rtlCol="0">
            <a:spAutoFit/>
          </a:bodyPr>
          <a:lstStyle/>
          <a:p>
            <a:pPr>
              <a:lnSpc>
                <a:spcPct val="100000"/>
              </a:lnSpc>
              <a:spcBef>
                <a:spcPts val="100"/>
              </a:spcBef>
            </a:pPr>
            <a:r>
              <a:rPr sz="2500" spc="-10" dirty="0">
                <a:solidFill>
                  <a:srgbClr val="FFFFFF"/>
                </a:solidFill>
                <a:latin typeface="Times New Roman" panose="02020603050405020304" charset="0"/>
                <a:ea typeface="Times New Roman" panose="02020603050405020304" charset="0"/>
                <a:cs typeface="Times New Roman" panose="02020603050405020304" charset="0"/>
              </a:rPr>
              <a:t>Process</a:t>
            </a:r>
            <a:endParaRPr sz="2500">
              <a:latin typeface="Times New Roman" panose="02020603050405020304" charset="0"/>
              <a:ea typeface="Times New Roman" panose="02020603050405020304" charset="0"/>
              <a:cs typeface="Times New Roman" panose="02020603050405020304" charset="0"/>
            </a:endParaRPr>
          </a:p>
        </p:txBody>
      </p:sp>
      <p:sp>
        <p:nvSpPr>
          <p:cNvPr id="43" name="object 43"/>
          <p:cNvSpPr txBox="1"/>
          <p:nvPr/>
        </p:nvSpPr>
        <p:spPr>
          <a:xfrm>
            <a:off x="7341692" y="5181091"/>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Our</a:t>
            </a:r>
            <a:r>
              <a:rPr spc="-155" dirty="0"/>
              <a:t> </a:t>
            </a:r>
            <a:r>
              <a:rPr spc="-25" dirty="0"/>
              <a:t>Solution:</a:t>
            </a:r>
            <a:r>
              <a:rPr spc="-160" dirty="0"/>
              <a:t> </a:t>
            </a:r>
            <a:r>
              <a:rPr spc="-10" dirty="0"/>
              <a:t>F</a:t>
            </a:r>
            <a:r>
              <a:rPr sz="3500" spc="-10" dirty="0"/>
              <a:t>IST</a:t>
            </a:r>
            <a:r>
              <a:rPr spc="-10" dirty="0"/>
              <a:t>B</a:t>
            </a:r>
            <a:r>
              <a:rPr sz="3500" spc="-10" dirty="0"/>
              <a:t>UMP</a:t>
            </a:r>
            <a:endParaRPr sz="350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2803732" y="2258567"/>
            <a:ext cx="6134735" cy="2660650"/>
            <a:chOff x="2803732" y="2258567"/>
            <a:chExt cx="6134735" cy="2660650"/>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8107438" y="2276665"/>
              <a:ext cx="831215" cy="171450"/>
            </a:xfrm>
            <a:custGeom>
              <a:avLst/>
              <a:gdLst/>
              <a:ahLst/>
              <a:cxnLst/>
              <a:rect l="l" t="t" r="r" b="b"/>
              <a:pathLst>
                <a:path w="831215" h="171450">
                  <a:moveTo>
                    <a:pt x="659371" y="0"/>
                  </a:moveTo>
                  <a:lnTo>
                    <a:pt x="659371" y="171450"/>
                  </a:lnTo>
                  <a:lnTo>
                    <a:pt x="773671" y="114300"/>
                  </a:lnTo>
                  <a:lnTo>
                    <a:pt x="687946" y="114300"/>
                  </a:lnTo>
                  <a:lnTo>
                    <a:pt x="687946" y="57150"/>
                  </a:lnTo>
                  <a:lnTo>
                    <a:pt x="773671" y="57150"/>
                  </a:lnTo>
                  <a:lnTo>
                    <a:pt x="659371" y="0"/>
                  </a:lnTo>
                  <a:close/>
                </a:path>
                <a:path w="831215" h="171450">
                  <a:moveTo>
                    <a:pt x="659371" y="57150"/>
                  </a:moveTo>
                  <a:lnTo>
                    <a:pt x="0" y="57150"/>
                  </a:lnTo>
                  <a:lnTo>
                    <a:pt x="0" y="114300"/>
                  </a:lnTo>
                  <a:lnTo>
                    <a:pt x="659371" y="114300"/>
                  </a:lnTo>
                  <a:lnTo>
                    <a:pt x="659371" y="57150"/>
                  </a:lnTo>
                  <a:close/>
                </a:path>
                <a:path w="831215" h="171450">
                  <a:moveTo>
                    <a:pt x="773671" y="57150"/>
                  </a:moveTo>
                  <a:lnTo>
                    <a:pt x="687946" y="57150"/>
                  </a:lnTo>
                  <a:lnTo>
                    <a:pt x="687946" y="114300"/>
                  </a:lnTo>
                  <a:lnTo>
                    <a:pt x="773671" y="114300"/>
                  </a:lnTo>
                  <a:lnTo>
                    <a:pt x="830821" y="85725"/>
                  </a:lnTo>
                  <a:lnTo>
                    <a:pt x="773671"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FFEACA"/>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8" name="object 28"/>
          <p:cNvGrpSpPr/>
          <p:nvPr/>
        </p:nvGrpSpPr>
        <p:grpSpPr>
          <a:xfrm>
            <a:off x="8996686" y="1788299"/>
            <a:ext cx="2486660" cy="2393315"/>
            <a:chOff x="8996686" y="1788299"/>
            <a:chExt cx="2486660" cy="2393315"/>
          </a:xfrm>
        </p:grpSpPr>
        <p:sp>
          <p:nvSpPr>
            <p:cNvPr id="29" name="object 29"/>
            <p:cNvSpPr/>
            <p:nvPr/>
          </p:nvSpPr>
          <p:spPr>
            <a:xfrm>
              <a:off x="9007337" y="1807987"/>
              <a:ext cx="2456180" cy="2351405"/>
            </a:xfrm>
            <a:custGeom>
              <a:avLst/>
              <a:gdLst/>
              <a:ahLst/>
              <a:cxnLst/>
              <a:rect l="l" t="t" r="r" b="b"/>
              <a:pathLst>
                <a:path w="2456179" h="2351404">
                  <a:moveTo>
                    <a:pt x="998022" y="0"/>
                  </a:moveTo>
                  <a:lnTo>
                    <a:pt x="945964" y="437"/>
                  </a:lnTo>
                  <a:lnTo>
                    <a:pt x="893159" y="1513"/>
                  </a:lnTo>
                  <a:lnTo>
                    <a:pt x="839482" y="3208"/>
                  </a:lnTo>
                  <a:lnTo>
                    <a:pt x="784805" y="5504"/>
                  </a:lnTo>
                  <a:lnTo>
                    <a:pt x="729000" y="8380"/>
                  </a:lnTo>
                  <a:lnTo>
                    <a:pt x="619650" y="14912"/>
                  </a:lnTo>
                  <a:lnTo>
                    <a:pt x="569093" y="17349"/>
                  </a:lnTo>
                  <a:lnTo>
                    <a:pt x="519887" y="19169"/>
                  </a:lnTo>
                  <a:lnTo>
                    <a:pt x="471650" y="20410"/>
                  </a:lnTo>
                  <a:lnTo>
                    <a:pt x="423998" y="21110"/>
                  </a:lnTo>
                  <a:lnTo>
                    <a:pt x="376547" y="21308"/>
                  </a:lnTo>
                  <a:lnTo>
                    <a:pt x="328915" y="21042"/>
                  </a:lnTo>
                  <a:lnTo>
                    <a:pt x="280718" y="20349"/>
                  </a:lnTo>
                  <a:lnTo>
                    <a:pt x="231573" y="19267"/>
                  </a:lnTo>
                  <a:lnTo>
                    <a:pt x="181095" y="17836"/>
                  </a:lnTo>
                  <a:lnTo>
                    <a:pt x="128903" y="16092"/>
                  </a:lnTo>
                  <a:lnTo>
                    <a:pt x="17841" y="11820"/>
                  </a:lnTo>
                  <a:lnTo>
                    <a:pt x="14098" y="67502"/>
                  </a:lnTo>
                  <a:lnTo>
                    <a:pt x="12023" y="124363"/>
                  </a:lnTo>
                  <a:lnTo>
                    <a:pt x="11330" y="181916"/>
                  </a:lnTo>
                  <a:lnTo>
                    <a:pt x="11736" y="239671"/>
                  </a:lnTo>
                  <a:lnTo>
                    <a:pt x="12956" y="297140"/>
                  </a:lnTo>
                  <a:lnTo>
                    <a:pt x="14705" y="353832"/>
                  </a:lnTo>
                  <a:lnTo>
                    <a:pt x="20277" y="514364"/>
                  </a:lnTo>
                  <a:lnTo>
                    <a:pt x="21294" y="563063"/>
                  </a:lnTo>
                  <a:lnTo>
                    <a:pt x="21417" y="608541"/>
                  </a:lnTo>
                  <a:lnTo>
                    <a:pt x="20361" y="650310"/>
                  </a:lnTo>
                  <a:lnTo>
                    <a:pt x="17841" y="687879"/>
                  </a:lnTo>
                  <a:lnTo>
                    <a:pt x="13642" y="734951"/>
                  </a:lnTo>
                  <a:lnTo>
                    <a:pt x="9878" y="784081"/>
                  </a:lnTo>
                  <a:lnTo>
                    <a:pt x="6737" y="834847"/>
                  </a:lnTo>
                  <a:lnTo>
                    <a:pt x="4405" y="886831"/>
                  </a:lnTo>
                  <a:lnTo>
                    <a:pt x="3068" y="939612"/>
                  </a:lnTo>
                  <a:lnTo>
                    <a:pt x="2912" y="992769"/>
                  </a:lnTo>
                  <a:lnTo>
                    <a:pt x="4126" y="1045883"/>
                  </a:lnTo>
                  <a:lnTo>
                    <a:pt x="6894" y="1098532"/>
                  </a:lnTo>
                  <a:lnTo>
                    <a:pt x="11403" y="1150296"/>
                  </a:lnTo>
                  <a:lnTo>
                    <a:pt x="17841" y="1200756"/>
                  </a:lnTo>
                  <a:lnTo>
                    <a:pt x="23551" y="1243600"/>
                  </a:lnTo>
                  <a:lnTo>
                    <a:pt x="28240" y="1289106"/>
                  </a:lnTo>
                  <a:lnTo>
                    <a:pt x="31902" y="1336894"/>
                  </a:lnTo>
                  <a:lnTo>
                    <a:pt x="34532" y="1386583"/>
                  </a:lnTo>
                  <a:lnTo>
                    <a:pt x="36125" y="1437793"/>
                  </a:lnTo>
                  <a:lnTo>
                    <a:pt x="36677" y="1490143"/>
                  </a:lnTo>
                  <a:lnTo>
                    <a:pt x="36182" y="1543252"/>
                  </a:lnTo>
                  <a:lnTo>
                    <a:pt x="34636" y="1596741"/>
                  </a:lnTo>
                  <a:lnTo>
                    <a:pt x="32034" y="1650228"/>
                  </a:lnTo>
                  <a:lnTo>
                    <a:pt x="28370" y="1703333"/>
                  </a:lnTo>
                  <a:lnTo>
                    <a:pt x="23641" y="1755676"/>
                  </a:lnTo>
                  <a:lnTo>
                    <a:pt x="11624" y="1862341"/>
                  </a:lnTo>
                  <a:lnTo>
                    <a:pt x="6771" y="1918177"/>
                  </a:lnTo>
                  <a:lnTo>
                    <a:pt x="3244" y="1973811"/>
                  </a:lnTo>
                  <a:lnTo>
                    <a:pt x="1000" y="2028673"/>
                  </a:lnTo>
                  <a:lnTo>
                    <a:pt x="0" y="2082190"/>
                  </a:lnTo>
                  <a:lnTo>
                    <a:pt x="202" y="2133792"/>
                  </a:lnTo>
                  <a:lnTo>
                    <a:pt x="1567" y="2182906"/>
                  </a:lnTo>
                  <a:lnTo>
                    <a:pt x="4054" y="2228961"/>
                  </a:lnTo>
                  <a:lnTo>
                    <a:pt x="7622" y="2271386"/>
                  </a:lnTo>
                  <a:lnTo>
                    <a:pt x="12232" y="2309609"/>
                  </a:lnTo>
                  <a:lnTo>
                    <a:pt x="69311" y="2344835"/>
                  </a:lnTo>
                  <a:lnTo>
                    <a:pt x="123036" y="2346318"/>
                  </a:lnTo>
                  <a:lnTo>
                    <a:pt x="178434" y="2347506"/>
                  </a:lnTo>
                  <a:lnTo>
                    <a:pt x="234921" y="2348397"/>
                  </a:lnTo>
                  <a:lnTo>
                    <a:pt x="291915" y="2348992"/>
                  </a:lnTo>
                  <a:lnTo>
                    <a:pt x="348833" y="2349291"/>
                  </a:lnTo>
                  <a:lnTo>
                    <a:pt x="405092" y="2349294"/>
                  </a:lnTo>
                  <a:lnTo>
                    <a:pt x="460109" y="2348999"/>
                  </a:lnTo>
                  <a:lnTo>
                    <a:pt x="513302" y="2348406"/>
                  </a:lnTo>
                  <a:lnTo>
                    <a:pt x="564088" y="2347517"/>
                  </a:lnTo>
                  <a:lnTo>
                    <a:pt x="611883" y="2346329"/>
                  </a:lnTo>
                  <a:lnTo>
                    <a:pt x="656106" y="2344842"/>
                  </a:lnTo>
                  <a:lnTo>
                    <a:pt x="739370" y="2341102"/>
                  </a:lnTo>
                  <a:lnTo>
                    <a:pt x="780433" y="2339759"/>
                  </a:lnTo>
                  <a:lnTo>
                    <a:pt x="820571" y="2338954"/>
                  </a:lnTo>
                  <a:lnTo>
                    <a:pt x="860991" y="2338614"/>
                  </a:lnTo>
                  <a:lnTo>
                    <a:pt x="902903" y="2338665"/>
                  </a:lnTo>
                  <a:lnTo>
                    <a:pt x="947514" y="2339033"/>
                  </a:lnTo>
                  <a:lnTo>
                    <a:pt x="1319844" y="2343907"/>
                  </a:lnTo>
                  <a:lnTo>
                    <a:pt x="1382374" y="2345026"/>
                  </a:lnTo>
                  <a:lnTo>
                    <a:pt x="1549730" y="2348879"/>
                  </a:lnTo>
                  <a:lnTo>
                    <a:pt x="1647840" y="2350741"/>
                  </a:lnTo>
                  <a:lnTo>
                    <a:pt x="1693876" y="2351123"/>
                  </a:lnTo>
                  <a:lnTo>
                    <a:pt x="1738354" y="2350989"/>
                  </a:lnTo>
                  <a:lnTo>
                    <a:pt x="1781614" y="2350228"/>
                  </a:lnTo>
                  <a:lnTo>
                    <a:pt x="1823996" y="2348727"/>
                  </a:lnTo>
                  <a:lnTo>
                    <a:pt x="1865840" y="2346374"/>
                  </a:lnTo>
                  <a:lnTo>
                    <a:pt x="1955516" y="2338992"/>
                  </a:lnTo>
                  <a:lnTo>
                    <a:pt x="2001586" y="2335840"/>
                  </a:lnTo>
                  <a:lnTo>
                    <a:pt x="2046379" y="2333569"/>
                  </a:lnTo>
                  <a:lnTo>
                    <a:pt x="2090575" y="2332145"/>
                  </a:lnTo>
                  <a:lnTo>
                    <a:pt x="2134855" y="2331534"/>
                  </a:lnTo>
                  <a:lnTo>
                    <a:pt x="2179901" y="2331702"/>
                  </a:lnTo>
                  <a:lnTo>
                    <a:pt x="2226394" y="2332616"/>
                  </a:lnTo>
                  <a:lnTo>
                    <a:pt x="2275015" y="2334242"/>
                  </a:lnTo>
                  <a:lnTo>
                    <a:pt x="2326444" y="2336547"/>
                  </a:lnTo>
                  <a:lnTo>
                    <a:pt x="2381364" y="2339497"/>
                  </a:lnTo>
                  <a:lnTo>
                    <a:pt x="2440455" y="2343057"/>
                  </a:lnTo>
                  <a:lnTo>
                    <a:pt x="2441891" y="2295079"/>
                  </a:lnTo>
                  <a:lnTo>
                    <a:pt x="2442126" y="2245118"/>
                  </a:lnTo>
                  <a:lnTo>
                    <a:pt x="2441442" y="2193630"/>
                  </a:lnTo>
                  <a:lnTo>
                    <a:pt x="2440122" y="2141073"/>
                  </a:lnTo>
                  <a:lnTo>
                    <a:pt x="2435157" y="1981553"/>
                  </a:lnTo>
                  <a:lnTo>
                    <a:pt x="2434108" y="1929287"/>
                  </a:lnTo>
                  <a:lnTo>
                    <a:pt x="2433831" y="1878235"/>
                  </a:lnTo>
                  <a:lnTo>
                    <a:pt x="2434608" y="1828855"/>
                  </a:lnTo>
                  <a:lnTo>
                    <a:pt x="2436722" y="1781603"/>
                  </a:lnTo>
                  <a:lnTo>
                    <a:pt x="2440455" y="1736937"/>
                  </a:lnTo>
                  <a:lnTo>
                    <a:pt x="2444790" y="1692265"/>
                  </a:lnTo>
                  <a:lnTo>
                    <a:pt x="2448494" y="1644938"/>
                  </a:lnTo>
                  <a:lnTo>
                    <a:pt x="2451519" y="1595329"/>
                  </a:lnTo>
                  <a:lnTo>
                    <a:pt x="2453818" y="1543809"/>
                  </a:lnTo>
                  <a:lnTo>
                    <a:pt x="2455345" y="1490750"/>
                  </a:lnTo>
                  <a:lnTo>
                    <a:pt x="2456052" y="1436525"/>
                  </a:lnTo>
                  <a:lnTo>
                    <a:pt x="2455893" y="1381505"/>
                  </a:lnTo>
                  <a:lnTo>
                    <a:pt x="2454820" y="1326062"/>
                  </a:lnTo>
                  <a:lnTo>
                    <a:pt x="2452787" y="1270568"/>
                  </a:lnTo>
                  <a:lnTo>
                    <a:pt x="2449746" y="1215395"/>
                  </a:lnTo>
                  <a:lnTo>
                    <a:pt x="2445651" y="1160915"/>
                  </a:lnTo>
                  <a:lnTo>
                    <a:pt x="2434575" y="1047152"/>
                  </a:lnTo>
                  <a:lnTo>
                    <a:pt x="2430609" y="991947"/>
                  </a:lnTo>
                  <a:lnTo>
                    <a:pt x="2428327" y="940713"/>
                  </a:lnTo>
                  <a:lnTo>
                    <a:pt x="2427503" y="892274"/>
                  </a:lnTo>
                  <a:lnTo>
                    <a:pt x="2427910" y="845458"/>
                  </a:lnTo>
                  <a:lnTo>
                    <a:pt x="2429321" y="799090"/>
                  </a:lnTo>
                  <a:lnTo>
                    <a:pt x="2431508" y="751998"/>
                  </a:lnTo>
                  <a:lnTo>
                    <a:pt x="2440455" y="594636"/>
                  </a:lnTo>
                  <a:lnTo>
                    <a:pt x="2442405" y="547529"/>
                  </a:lnTo>
                  <a:lnTo>
                    <a:pt x="2443208" y="503565"/>
                  </a:lnTo>
                  <a:lnTo>
                    <a:pt x="2443102" y="461721"/>
                  </a:lnTo>
                  <a:lnTo>
                    <a:pt x="2442323" y="420975"/>
                  </a:lnTo>
                  <a:lnTo>
                    <a:pt x="2438336" y="295096"/>
                  </a:lnTo>
                  <a:lnTo>
                    <a:pt x="2437249" y="248516"/>
                  </a:lnTo>
                  <a:lnTo>
                    <a:pt x="2436679" y="197920"/>
                  </a:lnTo>
                  <a:lnTo>
                    <a:pt x="2436865" y="142287"/>
                  </a:lnTo>
                  <a:lnTo>
                    <a:pt x="2438045" y="80595"/>
                  </a:lnTo>
                  <a:lnTo>
                    <a:pt x="2440455" y="11820"/>
                  </a:lnTo>
                  <a:lnTo>
                    <a:pt x="2392882" y="14219"/>
                  </a:lnTo>
                  <a:lnTo>
                    <a:pt x="2341052" y="15957"/>
                  </a:lnTo>
                  <a:lnTo>
                    <a:pt x="2286086" y="17101"/>
                  </a:lnTo>
                  <a:lnTo>
                    <a:pt x="2229101" y="17718"/>
                  </a:lnTo>
                  <a:lnTo>
                    <a:pt x="2171216" y="17877"/>
                  </a:lnTo>
                  <a:lnTo>
                    <a:pt x="2113550" y="17645"/>
                  </a:lnTo>
                  <a:lnTo>
                    <a:pt x="2057222" y="17088"/>
                  </a:lnTo>
                  <a:lnTo>
                    <a:pt x="2003351" y="16276"/>
                  </a:lnTo>
                  <a:lnTo>
                    <a:pt x="1907452" y="14155"/>
                  </a:lnTo>
                  <a:lnTo>
                    <a:pt x="1834805" y="11820"/>
                  </a:lnTo>
                  <a:lnTo>
                    <a:pt x="1800763" y="11177"/>
                  </a:lnTo>
                  <a:lnTo>
                    <a:pt x="1762297" y="11522"/>
                  </a:lnTo>
                  <a:lnTo>
                    <a:pt x="1719919" y="12570"/>
                  </a:lnTo>
                  <a:lnTo>
                    <a:pt x="1574466" y="17057"/>
                  </a:lnTo>
                  <a:lnTo>
                    <a:pt x="1521588" y="18045"/>
                  </a:lnTo>
                  <a:lnTo>
                    <a:pt x="1467371" y="18303"/>
                  </a:lnTo>
                  <a:lnTo>
                    <a:pt x="1412328" y="17542"/>
                  </a:lnTo>
                  <a:lnTo>
                    <a:pt x="1356974" y="15477"/>
                  </a:lnTo>
                  <a:lnTo>
                    <a:pt x="1301824" y="11820"/>
                  </a:lnTo>
                  <a:lnTo>
                    <a:pt x="1251573" y="8036"/>
                  </a:lnTo>
                  <a:lnTo>
                    <a:pt x="1201338" y="5003"/>
                  </a:lnTo>
                  <a:lnTo>
                    <a:pt x="1150993" y="2701"/>
                  </a:lnTo>
                  <a:lnTo>
                    <a:pt x="1100410" y="1113"/>
                  </a:lnTo>
                  <a:lnTo>
                    <a:pt x="1049462" y="218"/>
                  </a:lnTo>
                  <a:lnTo>
                    <a:pt x="998022"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p:nvPr/>
          </p:nvSpPr>
          <p:spPr>
            <a:xfrm>
              <a:off x="9015736" y="1807349"/>
              <a:ext cx="2448560" cy="2355215"/>
            </a:xfrm>
            <a:custGeom>
              <a:avLst/>
              <a:gdLst/>
              <a:ahLst/>
              <a:cxnLst/>
              <a:rect l="l" t="t" r="r" b="b"/>
              <a:pathLst>
                <a:path w="2448559" h="2355215">
                  <a:moveTo>
                    <a:pt x="9442" y="12458"/>
                  </a:moveTo>
                  <a:lnTo>
                    <a:pt x="55932" y="11661"/>
                  </a:lnTo>
                  <a:lnTo>
                    <a:pt x="106676" y="11623"/>
                  </a:lnTo>
                  <a:lnTo>
                    <a:pt x="160614" y="12160"/>
                  </a:lnTo>
                  <a:lnTo>
                    <a:pt x="216687" y="13088"/>
                  </a:lnTo>
                  <a:lnTo>
                    <a:pt x="273837" y="14222"/>
                  </a:lnTo>
                  <a:lnTo>
                    <a:pt x="331005" y="15379"/>
                  </a:lnTo>
                  <a:lnTo>
                    <a:pt x="387132" y="16373"/>
                  </a:lnTo>
                  <a:lnTo>
                    <a:pt x="441160" y="17021"/>
                  </a:lnTo>
                  <a:lnTo>
                    <a:pt x="492029" y="17138"/>
                  </a:lnTo>
                  <a:lnTo>
                    <a:pt x="538680" y="16539"/>
                  </a:lnTo>
                  <a:lnTo>
                    <a:pt x="580056" y="15041"/>
                  </a:lnTo>
                  <a:lnTo>
                    <a:pt x="615097" y="12458"/>
                  </a:lnTo>
                  <a:lnTo>
                    <a:pt x="651145" y="9133"/>
                  </a:lnTo>
                  <a:lnTo>
                    <a:pt x="690521" y="6175"/>
                  </a:lnTo>
                  <a:lnTo>
                    <a:pt x="733237" y="3683"/>
                  </a:lnTo>
                  <a:lnTo>
                    <a:pt x="779304" y="1757"/>
                  </a:lnTo>
                  <a:lnTo>
                    <a:pt x="828732" y="496"/>
                  </a:lnTo>
                  <a:lnTo>
                    <a:pt x="881534" y="0"/>
                  </a:lnTo>
                  <a:lnTo>
                    <a:pt x="937720" y="367"/>
                  </a:lnTo>
                  <a:lnTo>
                    <a:pt x="997300" y="1697"/>
                  </a:lnTo>
                  <a:lnTo>
                    <a:pt x="1060287" y="4089"/>
                  </a:lnTo>
                  <a:lnTo>
                    <a:pt x="1126691" y="7643"/>
                  </a:lnTo>
                  <a:lnTo>
                    <a:pt x="1196523" y="12458"/>
                  </a:lnTo>
                  <a:lnTo>
                    <a:pt x="1256279" y="16412"/>
                  </a:lnTo>
                  <a:lnTo>
                    <a:pt x="1314458" y="19111"/>
                  </a:lnTo>
                  <a:lnTo>
                    <a:pt x="1371062" y="20717"/>
                  </a:lnTo>
                  <a:lnTo>
                    <a:pt x="1426091" y="21392"/>
                  </a:lnTo>
                  <a:lnTo>
                    <a:pt x="1479547" y="21301"/>
                  </a:lnTo>
                  <a:lnTo>
                    <a:pt x="1531429" y="20604"/>
                  </a:lnTo>
                  <a:lnTo>
                    <a:pt x="1581739" y="19466"/>
                  </a:lnTo>
                  <a:lnTo>
                    <a:pt x="1630478" y="18047"/>
                  </a:lnTo>
                  <a:lnTo>
                    <a:pt x="1677646" y="16513"/>
                  </a:lnTo>
                  <a:lnTo>
                    <a:pt x="1723245" y="15024"/>
                  </a:lnTo>
                  <a:lnTo>
                    <a:pt x="1767275" y="13743"/>
                  </a:lnTo>
                  <a:lnTo>
                    <a:pt x="1809738" y="12834"/>
                  </a:lnTo>
                  <a:lnTo>
                    <a:pt x="1850633" y="12458"/>
                  </a:lnTo>
                  <a:lnTo>
                    <a:pt x="1899357" y="11977"/>
                  </a:lnTo>
                  <a:lnTo>
                    <a:pt x="1950390" y="10831"/>
                  </a:lnTo>
                  <a:lnTo>
                    <a:pt x="2003237" y="9273"/>
                  </a:lnTo>
                  <a:lnTo>
                    <a:pt x="2057404" y="7557"/>
                  </a:lnTo>
                  <a:lnTo>
                    <a:pt x="2112398" y="5938"/>
                  </a:lnTo>
                  <a:lnTo>
                    <a:pt x="2167725" y="4668"/>
                  </a:lnTo>
                  <a:lnTo>
                    <a:pt x="2222890" y="4003"/>
                  </a:lnTo>
                  <a:lnTo>
                    <a:pt x="2277401" y="4196"/>
                  </a:lnTo>
                  <a:lnTo>
                    <a:pt x="2330762" y="5500"/>
                  </a:lnTo>
                  <a:lnTo>
                    <a:pt x="2382481" y="8170"/>
                  </a:lnTo>
                  <a:lnTo>
                    <a:pt x="2432063" y="12458"/>
                  </a:lnTo>
                  <a:lnTo>
                    <a:pt x="2435436" y="55730"/>
                  </a:lnTo>
                  <a:lnTo>
                    <a:pt x="2437216" y="100183"/>
                  </a:lnTo>
                  <a:lnTo>
                    <a:pt x="2437709" y="145790"/>
                  </a:lnTo>
                  <a:lnTo>
                    <a:pt x="2437222" y="192520"/>
                  </a:lnTo>
                  <a:lnTo>
                    <a:pt x="2436060" y="240345"/>
                  </a:lnTo>
                  <a:lnTo>
                    <a:pt x="2434530" y="289235"/>
                  </a:lnTo>
                  <a:lnTo>
                    <a:pt x="2432937" y="339161"/>
                  </a:lnTo>
                  <a:lnTo>
                    <a:pt x="2431588" y="390094"/>
                  </a:lnTo>
                  <a:lnTo>
                    <a:pt x="2430789" y="442004"/>
                  </a:lnTo>
                  <a:lnTo>
                    <a:pt x="2430845" y="494863"/>
                  </a:lnTo>
                  <a:lnTo>
                    <a:pt x="2432063" y="548642"/>
                  </a:lnTo>
                  <a:lnTo>
                    <a:pt x="2433076" y="607538"/>
                  </a:lnTo>
                  <a:lnTo>
                    <a:pt x="2432318" y="664889"/>
                  </a:lnTo>
                  <a:lnTo>
                    <a:pt x="2430369" y="720640"/>
                  </a:lnTo>
                  <a:lnTo>
                    <a:pt x="2427808" y="774736"/>
                  </a:lnTo>
                  <a:lnTo>
                    <a:pt x="2425216" y="827123"/>
                  </a:lnTo>
                  <a:lnTo>
                    <a:pt x="2423171" y="877746"/>
                  </a:lnTo>
                  <a:lnTo>
                    <a:pt x="2422254" y="926551"/>
                  </a:lnTo>
                  <a:lnTo>
                    <a:pt x="2423044" y="973483"/>
                  </a:lnTo>
                  <a:lnTo>
                    <a:pt x="2426121" y="1018487"/>
                  </a:lnTo>
                  <a:lnTo>
                    <a:pt x="2432063" y="1061509"/>
                  </a:lnTo>
                  <a:lnTo>
                    <a:pt x="2438165" y="1101654"/>
                  </a:lnTo>
                  <a:lnTo>
                    <a:pt x="2442771" y="1145380"/>
                  </a:lnTo>
                  <a:lnTo>
                    <a:pt x="2445973" y="1192207"/>
                  </a:lnTo>
                  <a:lnTo>
                    <a:pt x="2447862" y="1241656"/>
                  </a:lnTo>
                  <a:lnTo>
                    <a:pt x="2448530" y="1293250"/>
                  </a:lnTo>
                  <a:lnTo>
                    <a:pt x="2448071" y="1346508"/>
                  </a:lnTo>
                  <a:lnTo>
                    <a:pt x="2446574" y="1400952"/>
                  </a:lnTo>
                  <a:lnTo>
                    <a:pt x="2444134" y="1456103"/>
                  </a:lnTo>
                  <a:lnTo>
                    <a:pt x="2440840" y="1511482"/>
                  </a:lnTo>
                  <a:lnTo>
                    <a:pt x="2436786" y="1566610"/>
                  </a:lnTo>
                  <a:lnTo>
                    <a:pt x="2432063" y="1621009"/>
                  </a:lnTo>
                  <a:lnTo>
                    <a:pt x="2428839" y="1663583"/>
                  </a:lnTo>
                  <a:lnTo>
                    <a:pt x="2426928" y="1706772"/>
                  </a:lnTo>
                  <a:lnTo>
                    <a:pt x="2426127" y="1750771"/>
                  </a:lnTo>
                  <a:lnTo>
                    <a:pt x="2426230" y="1795773"/>
                  </a:lnTo>
                  <a:lnTo>
                    <a:pt x="2427034" y="1841974"/>
                  </a:lnTo>
                  <a:lnTo>
                    <a:pt x="2428334" y="1889566"/>
                  </a:lnTo>
                  <a:lnTo>
                    <a:pt x="2429926" y="1938745"/>
                  </a:lnTo>
                  <a:lnTo>
                    <a:pt x="2431605" y="1989703"/>
                  </a:lnTo>
                  <a:lnTo>
                    <a:pt x="2433166" y="2042634"/>
                  </a:lnTo>
                  <a:lnTo>
                    <a:pt x="2434407" y="2097734"/>
                  </a:lnTo>
                  <a:lnTo>
                    <a:pt x="2435121" y="2155195"/>
                  </a:lnTo>
                  <a:lnTo>
                    <a:pt x="2435104" y="2215212"/>
                  </a:lnTo>
                  <a:lnTo>
                    <a:pt x="2434154" y="2277979"/>
                  </a:lnTo>
                  <a:lnTo>
                    <a:pt x="2432063" y="2343690"/>
                  </a:lnTo>
                  <a:lnTo>
                    <a:pt x="2385861" y="2344955"/>
                  </a:lnTo>
                  <a:lnTo>
                    <a:pt x="2336782" y="2344987"/>
                  </a:lnTo>
                  <a:lnTo>
                    <a:pt x="2285491" y="2344113"/>
                  </a:lnTo>
                  <a:lnTo>
                    <a:pt x="2232647" y="2342659"/>
                  </a:lnTo>
                  <a:lnTo>
                    <a:pt x="2178912" y="2340951"/>
                  </a:lnTo>
                  <a:lnTo>
                    <a:pt x="2124950" y="2339318"/>
                  </a:lnTo>
                  <a:lnTo>
                    <a:pt x="2071420" y="2338084"/>
                  </a:lnTo>
                  <a:lnTo>
                    <a:pt x="2018984" y="2337578"/>
                  </a:lnTo>
                  <a:lnTo>
                    <a:pt x="1968305" y="2338126"/>
                  </a:lnTo>
                  <a:lnTo>
                    <a:pt x="1920044" y="2340054"/>
                  </a:lnTo>
                  <a:lnTo>
                    <a:pt x="1874863" y="2343690"/>
                  </a:lnTo>
                  <a:lnTo>
                    <a:pt x="1829829" y="2347452"/>
                  </a:lnTo>
                  <a:lnTo>
                    <a:pt x="1781876" y="2349709"/>
                  </a:lnTo>
                  <a:lnTo>
                    <a:pt x="1731455" y="2350712"/>
                  </a:lnTo>
                  <a:lnTo>
                    <a:pt x="1679018" y="2350711"/>
                  </a:lnTo>
                  <a:lnTo>
                    <a:pt x="1625016" y="2349959"/>
                  </a:lnTo>
                  <a:lnTo>
                    <a:pt x="1569901" y="2348704"/>
                  </a:lnTo>
                  <a:lnTo>
                    <a:pt x="1514124" y="2347199"/>
                  </a:lnTo>
                  <a:lnTo>
                    <a:pt x="1458137" y="2345695"/>
                  </a:lnTo>
                  <a:lnTo>
                    <a:pt x="1402392" y="2344441"/>
                  </a:lnTo>
                  <a:lnTo>
                    <a:pt x="1347340" y="2343689"/>
                  </a:lnTo>
                  <a:lnTo>
                    <a:pt x="1293433" y="2343690"/>
                  </a:lnTo>
                  <a:lnTo>
                    <a:pt x="1248740" y="2344429"/>
                  </a:lnTo>
                  <a:lnTo>
                    <a:pt x="1204431" y="2345742"/>
                  </a:lnTo>
                  <a:lnTo>
                    <a:pt x="1160145" y="2347437"/>
                  </a:lnTo>
                  <a:lnTo>
                    <a:pt x="1115523" y="2349326"/>
                  </a:lnTo>
                  <a:lnTo>
                    <a:pt x="1070203" y="2351218"/>
                  </a:lnTo>
                  <a:lnTo>
                    <a:pt x="1023826" y="2352923"/>
                  </a:lnTo>
                  <a:lnTo>
                    <a:pt x="976031" y="2354252"/>
                  </a:lnTo>
                  <a:lnTo>
                    <a:pt x="926459" y="2355014"/>
                  </a:lnTo>
                  <a:lnTo>
                    <a:pt x="874749" y="2355021"/>
                  </a:lnTo>
                  <a:lnTo>
                    <a:pt x="820541" y="2354081"/>
                  </a:lnTo>
                  <a:lnTo>
                    <a:pt x="763474" y="2352006"/>
                  </a:lnTo>
                  <a:lnTo>
                    <a:pt x="703188" y="2348606"/>
                  </a:lnTo>
                  <a:lnTo>
                    <a:pt x="639323" y="2343690"/>
                  </a:lnTo>
                  <a:lnTo>
                    <a:pt x="574761" y="2339210"/>
                  </a:lnTo>
                  <a:lnTo>
                    <a:pt x="512663" y="2336973"/>
                  </a:lnTo>
                  <a:lnTo>
                    <a:pt x="453089" y="2336570"/>
                  </a:lnTo>
                  <a:lnTo>
                    <a:pt x="396100" y="2337593"/>
                  </a:lnTo>
                  <a:lnTo>
                    <a:pt x="341756" y="2339635"/>
                  </a:lnTo>
                  <a:lnTo>
                    <a:pt x="290116" y="2342288"/>
                  </a:lnTo>
                  <a:lnTo>
                    <a:pt x="241242" y="2345144"/>
                  </a:lnTo>
                  <a:lnTo>
                    <a:pt x="195194" y="2347794"/>
                  </a:lnTo>
                  <a:lnTo>
                    <a:pt x="152031" y="2349831"/>
                  </a:lnTo>
                  <a:lnTo>
                    <a:pt x="111814" y="2350847"/>
                  </a:lnTo>
                  <a:lnTo>
                    <a:pt x="74603" y="2350434"/>
                  </a:lnTo>
                  <a:lnTo>
                    <a:pt x="9442" y="2343690"/>
                  </a:lnTo>
                  <a:lnTo>
                    <a:pt x="7365" y="2300713"/>
                  </a:lnTo>
                  <a:lnTo>
                    <a:pt x="5319" y="2256262"/>
                  </a:lnTo>
                  <a:lnTo>
                    <a:pt x="3430" y="2210160"/>
                  </a:lnTo>
                  <a:lnTo>
                    <a:pt x="1828" y="2162232"/>
                  </a:lnTo>
                  <a:lnTo>
                    <a:pt x="642" y="2112303"/>
                  </a:lnTo>
                  <a:lnTo>
                    <a:pt x="0" y="2060197"/>
                  </a:lnTo>
                  <a:lnTo>
                    <a:pt x="29" y="2005740"/>
                  </a:lnTo>
                  <a:lnTo>
                    <a:pt x="860" y="1948754"/>
                  </a:lnTo>
                  <a:lnTo>
                    <a:pt x="2620" y="1889066"/>
                  </a:lnTo>
                  <a:lnTo>
                    <a:pt x="5438" y="1826500"/>
                  </a:lnTo>
                  <a:lnTo>
                    <a:pt x="9442" y="1760879"/>
                  </a:lnTo>
                  <a:lnTo>
                    <a:pt x="13458" y="1697915"/>
                  </a:lnTo>
                  <a:lnTo>
                    <a:pt x="16305" y="1642253"/>
                  </a:lnTo>
                  <a:lnTo>
                    <a:pt x="18106" y="1592125"/>
                  </a:lnTo>
                  <a:lnTo>
                    <a:pt x="18983" y="1545762"/>
                  </a:lnTo>
                  <a:lnTo>
                    <a:pt x="19056" y="1501396"/>
                  </a:lnTo>
                  <a:lnTo>
                    <a:pt x="18448" y="1457258"/>
                  </a:lnTo>
                  <a:lnTo>
                    <a:pt x="17280" y="1411579"/>
                  </a:lnTo>
                  <a:lnTo>
                    <a:pt x="15673" y="1362590"/>
                  </a:lnTo>
                  <a:lnTo>
                    <a:pt x="13751" y="1308523"/>
                  </a:lnTo>
                  <a:lnTo>
                    <a:pt x="11633" y="1247609"/>
                  </a:lnTo>
                  <a:lnTo>
                    <a:pt x="9442" y="1178079"/>
                  </a:lnTo>
                  <a:lnTo>
                    <a:pt x="7179" y="1103510"/>
                  </a:lnTo>
                  <a:lnTo>
                    <a:pt x="5243" y="1041661"/>
                  </a:lnTo>
                  <a:lnTo>
                    <a:pt x="3702" y="989701"/>
                  </a:lnTo>
                  <a:lnTo>
                    <a:pt x="2619" y="944802"/>
                  </a:lnTo>
                  <a:lnTo>
                    <a:pt x="2062" y="904133"/>
                  </a:lnTo>
                  <a:lnTo>
                    <a:pt x="2095" y="864864"/>
                  </a:lnTo>
                  <a:lnTo>
                    <a:pt x="2784" y="824167"/>
                  </a:lnTo>
                  <a:lnTo>
                    <a:pt x="4194" y="779211"/>
                  </a:lnTo>
                  <a:lnTo>
                    <a:pt x="6392" y="727167"/>
                  </a:lnTo>
                  <a:lnTo>
                    <a:pt x="9442" y="665204"/>
                  </a:lnTo>
                  <a:lnTo>
                    <a:pt x="12156" y="613020"/>
                  </a:lnTo>
                  <a:lnTo>
                    <a:pt x="14838" y="560919"/>
                  </a:lnTo>
                  <a:lnTo>
                    <a:pt x="17373" y="508969"/>
                  </a:lnTo>
                  <a:lnTo>
                    <a:pt x="19648" y="457237"/>
                  </a:lnTo>
                  <a:lnTo>
                    <a:pt x="21547" y="405789"/>
                  </a:lnTo>
                  <a:lnTo>
                    <a:pt x="22956" y="354692"/>
                  </a:lnTo>
                  <a:lnTo>
                    <a:pt x="23759" y="304013"/>
                  </a:lnTo>
                  <a:lnTo>
                    <a:pt x="23842" y="253819"/>
                  </a:lnTo>
                  <a:lnTo>
                    <a:pt x="23091" y="204176"/>
                  </a:lnTo>
                  <a:lnTo>
                    <a:pt x="21390" y="155152"/>
                  </a:lnTo>
                  <a:lnTo>
                    <a:pt x="18625" y="106813"/>
                  </a:lnTo>
                  <a:lnTo>
                    <a:pt x="14680" y="59226"/>
                  </a:lnTo>
                  <a:lnTo>
                    <a:pt x="9442" y="12458"/>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p:nvPr/>
          </p:nvSpPr>
          <p:spPr>
            <a:xfrm>
              <a:off x="9251132" y="2902245"/>
              <a:ext cx="2056764" cy="1043940"/>
            </a:xfrm>
            <a:custGeom>
              <a:avLst/>
              <a:gdLst/>
              <a:ahLst/>
              <a:cxnLst/>
              <a:rect l="l" t="t" r="r" b="b"/>
              <a:pathLst>
                <a:path w="2056765" h="1043939">
                  <a:moveTo>
                    <a:pt x="921314" y="0"/>
                  </a:moveTo>
                  <a:lnTo>
                    <a:pt x="873883" y="524"/>
                  </a:lnTo>
                  <a:lnTo>
                    <a:pt x="825011" y="2399"/>
                  </a:lnTo>
                  <a:lnTo>
                    <a:pt x="774221" y="5886"/>
                  </a:lnTo>
                  <a:lnTo>
                    <a:pt x="721035" y="11248"/>
                  </a:lnTo>
                  <a:lnTo>
                    <a:pt x="665597" y="16304"/>
                  </a:lnTo>
                  <a:lnTo>
                    <a:pt x="608713" y="18960"/>
                  </a:lnTo>
                  <a:lnTo>
                    <a:pt x="550897" y="19622"/>
                  </a:lnTo>
                  <a:lnTo>
                    <a:pt x="492664" y="18695"/>
                  </a:lnTo>
                  <a:lnTo>
                    <a:pt x="434526" y="16586"/>
                  </a:lnTo>
                  <a:lnTo>
                    <a:pt x="376999" y="13698"/>
                  </a:lnTo>
                  <a:lnTo>
                    <a:pt x="265834" y="7212"/>
                  </a:lnTo>
                  <a:lnTo>
                    <a:pt x="213225" y="4424"/>
                  </a:lnTo>
                  <a:lnTo>
                    <a:pt x="163283" y="2480"/>
                  </a:lnTo>
                  <a:lnTo>
                    <a:pt x="116522" y="1785"/>
                  </a:lnTo>
                  <a:lnTo>
                    <a:pt x="73458" y="2744"/>
                  </a:lnTo>
                  <a:lnTo>
                    <a:pt x="34604" y="5764"/>
                  </a:lnTo>
                  <a:lnTo>
                    <a:pt x="475" y="11248"/>
                  </a:lnTo>
                  <a:lnTo>
                    <a:pt x="3714" y="71894"/>
                  </a:lnTo>
                  <a:lnTo>
                    <a:pt x="5563" y="129294"/>
                  </a:lnTo>
                  <a:lnTo>
                    <a:pt x="6269" y="183778"/>
                  </a:lnTo>
                  <a:lnTo>
                    <a:pt x="6079" y="235680"/>
                  </a:lnTo>
                  <a:lnTo>
                    <a:pt x="5241" y="285332"/>
                  </a:lnTo>
                  <a:lnTo>
                    <a:pt x="1316" y="424105"/>
                  </a:lnTo>
                  <a:lnTo>
                    <a:pt x="362" y="468076"/>
                  </a:lnTo>
                  <a:lnTo>
                    <a:pt x="0" y="511457"/>
                  </a:lnTo>
                  <a:lnTo>
                    <a:pt x="475" y="554580"/>
                  </a:lnTo>
                  <a:lnTo>
                    <a:pt x="1396" y="607773"/>
                  </a:lnTo>
                  <a:lnTo>
                    <a:pt x="1850" y="661782"/>
                  </a:lnTo>
                  <a:lnTo>
                    <a:pt x="1937" y="716296"/>
                  </a:lnTo>
                  <a:lnTo>
                    <a:pt x="1759" y="771000"/>
                  </a:lnTo>
                  <a:lnTo>
                    <a:pt x="661" y="933115"/>
                  </a:lnTo>
                  <a:lnTo>
                    <a:pt x="475" y="1036392"/>
                  </a:lnTo>
                  <a:lnTo>
                    <a:pt x="136635" y="1036240"/>
                  </a:lnTo>
                  <a:lnTo>
                    <a:pt x="505384" y="1033971"/>
                  </a:lnTo>
                  <a:lnTo>
                    <a:pt x="592434" y="1033930"/>
                  </a:lnTo>
                  <a:lnTo>
                    <a:pt x="676901" y="1034648"/>
                  </a:lnTo>
                  <a:lnTo>
                    <a:pt x="719112" y="1035375"/>
                  </a:lnTo>
                  <a:lnTo>
                    <a:pt x="967015" y="1041473"/>
                  </a:lnTo>
                  <a:lnTo>
                    <a:pt x="1071840" y="1043096"/>
                  </a:lnTo>
                  <a:lnTo>
                    <a:pt x="1124059" y="1043484"/>
                  </a:lnTo>
                  <a:lnTo>
                    <a:pt x="1175865" y="1043516"/>
                  </a:lnTo>
                  <a:lnTo>
                    <a:pt x="1227043" y="1043137"/>
                  </a:lnTo>
                  <a:lnTo>
                    <a:pt x="1277380" y="1042290"/>
                  </a:lnTo>
                  <a:lnTo>
                    <a:pt x="1326660" y="1040921"/>
                  </a:lnTo>
                  <a:lnTo>
                    <a:pt x="1374671" y="1038973"/>
                  </a:lnTo>
                  <a:lnTo>
                    <a:pt x="1421198" y="1036392"/>
                  </a:lnTo>
                  <a:lnTo>
                    <a:pt x="1571885" y="1026982"/>
                  </a:lnTo>
                  <a:lnTo>
                    <a:pt x="1622936" y="1024327"/>
                  </a:lnTo>
                  <a:lnTo>
                    <a:pt x="1674325" y="1022199"/>
                  </a:lnTo>
                  <a:lnTo>
                    <a:pt x="1726008" y="1020767"/>
                  </a:lnTo>
                  <a:lnTo>
                    <a:pt x="1777939" y="1020203"/>
                  </a:lnTo>
                  <a:lnTo>
                    <a:pt x="1830076" y="1020678"/>
                  </a:lnTo>
                  <a:lnTo>
                    <a:pt x="1882374" y="1022364"/>
                  </a:lnTo>
                  <a:lnTo>
                    <a:pt x="1934788" y="1025431"/>
                  </a:lnTo>
                  <a:lnTo>
                    <a:pt x="1987275" y="1030050"/>
                  </a:lnTo>
                  <a:lnTo>
                    <a:pt x="2039790" y="1036392"/>
                  </a:lnTo>
                  <a:lnTo>
                    <a:pt x="2040802" y="982240"/>
                  </a:lnTo>
                  <a:lnTo>
                    <a:pt x="2040193" y="935348"/>
                  </a:lnTo>
                  <a:lnTo>
                    <a:pt x="2038488" y="893405"/>
                  </a:lnTo>
                  <a:lnTo>
                    <a:pt x="2033880" y="815127"/>
                  </a:lnTo>
                  <a:lnTo>
                    <a:pt x="2032023" y="774171"/>
                  </a:lnTo>
                  <a:lnTo>
                    <a:pt x="2031162" y="728924"/>
                  </a:lnTo>
                  <a:lnTo>
                    <a:pt x="2031821" y="677075"/>
                  </a:lnTo>
                  <a:lnTo>
                    <a:pt x="2034523" y="616314"/>
                  </a:lnTo>
                  <a:lnTo>
                    <a:pt x="2039790" y="544331"/>
                  </a:lnTo>
                  <a:lnTo>
                    <a:pt x="2045347" y="478106"/>
                  </a:lnTo>
                  <a:lnTo>
                    <a:pt x="2049788" y="420738"/>
                  </a:lnTo>
                  <a:lnTo>
                    <a:pt x="2053113" y="370459"/>
                  </a:lnTo>
                  <a:lnTo>
                    <a:pt x="2055325" y="325502"/>
                  </a:lnTo>
                  <a:lnTo>
                    <a:pt x="2056425" y="284097"/>
                  </a:lnTo>
                  <a:lnTo>
                    <a:pt x="2056415" y="244476"/>
                  </a:lnTo>
                  <a:lnTo>
                    <a:pt x="2055298" y="204871"/>
                  </a:lnTo>
                  <a:lnTo>
                    <a:pt x="2053075" y="163515"/>
                  </a:lnTo>
                  <a:lnTo>
                    <a:pt x="2049748" y="118637"/>
                  </a:lnTo>
                  <a:lnTo>
                    <a:pt x="2045319" y="68471"/>
                  </a:lnTo>
                  <a:lnTo>
                    <a:pt x="2039790" y="11248"/>
                  </a:lnTo>
                  <a:lnTo>
                    <a:pt x="1825705" y="6846"/>
                  </a:lnTo>
                  <a:lnTo>
                    <a:pt x="1738600" y="5619"/>
                  </a:lnTo>
                  <a:lnTo>
                    <a:pt x="1695080" y="5447"/>
                  </a:lnTo>
                  <a:lnTo>
                    <a:pt x="1649694" y="5644"/>
                  </a:lnTo>
                  <a:lnTo>
                    <a:pt x="1601028" y="6266"/>
                  </a:lnTo>
                  <a:lnTo>
                    <a:pt x="1547667" y="7370"/>
                  </a:lnTo>
                  <a:lnTo>
                    <a:pt x="1488195" y="9012"/>
                  </a:lnTo>
                  <a:lnTo>
                    <a:pt x="1421198" y="11248"/>
                  </a:lnTo>
                  <a:lnTo>
                    <a:pt x="1361965" y="12711"/>
                  </a:lnTo>
                  <a:lnTo>
                    <a:pt x="1306057" y="12899"/>
                  </a:lnTo>
                  <a:lnTo>
                    <a:pt x="1252999" y="12075"/>
                  </a:lnTo>
                  <a:lnTo>
                    <a:pt x="1202313" y="10500"/>
                  </a:lnTo>
                  <a:lnTo>
                    <a:pt x="1153522" y="8437"/>
                  </a:lnTo>
                  <a:lnTo>
                    <a:pt x="1059720" y="3900"/>
                  </a:lnTo>
                  <a:lnTo>
                    <a:pt x="1013755" y="1950"/>
                  </a:lnTo>
                  <a:lnTo>
                    <a:pt x="967778" y="562"/>
                  </a:lnTo>
                  <a:lnTo>
                    <a:pt x="921314" y="0"/>
                  </a:lnTo>
                  <a:close/>
                </a:path>
              </a:pathLst>
            </a:custGeom>
            <a:solidFill>
              <a:srgbClr val="D8E8F1"/>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p:nvPr/>
          </p:nvSpPr>
          <p:spPr>
            <a:xfrm>
              <a:off x="9239780" y="2910372"/>
              <a:ext cx="2065020" cy="1038860"/>
            </a:xfrm>
            <a:custGeom>
              <a:avLst/>
              <a:gdLst/>
              <a:ahLst/>
              <a:cxnLst/>
              <a:rect l="l" t="t" r="r" b="b"/>
              <a:pathLst>
                <a:path w="2065020" h="1038860">
                  <a:moveTo>
                    <a:pt x="11826" y="3121"/>
                  </a:moveTo>
                  <a:lnTo>
                    <a:pt x="81159" y="7761"/>
                  </a:lnTo>
                  <a:lnTo>
                    <a:pt x="144137" y="10849"/>
                  </a:lnTo>
                  <a:lnTo>
                    <a:pt x="201716" y="12598"/>
                  </a:lnTo>
                  <a:lnTo>
                    <a:pt x="254858" y="13220"/>
                  </a:lnTo>
                  <a:lnTo>
                    <a:pt x="304519" y="12927"/>
                  </a:lnTo>
                  <a:lnTo>
                    <a:pt x="351659" y="11932"/>
                  </a:lnTo>
                  <a:lnTo>
                    <a:pt x="397238" y="10446"/>
                  </a:lnTo>
                  <a:lnTo>
                    <a:pt x="442213" y="8683"/>
                  </a:lnTo>
                  <a:lnTo>
                    <a:pt x="487544" y="6853"/>
                  </a:lnTo>
                  <a:lnTo>
                    <a:pt x="534189" y="5170"/>
                  </a:lnTo>
                  <a:lnTo>
                    <a:pt x="583108" y="3845"/>
                  </a:lnTo>
                  <a:lnTo>
                    <a:pt x="635259" y="3092"/>
                  </a:lnTo>
                  <a:lnTo>
                    <a:pt x="691600" y="3121"/>
                  </a:lnTo>
                  <a:lnTo>
                    <a:pt x="754512" y="3857"/>
                  </a:lnTo>
                  <a:lnTo>
                    <a:pt x="815845" y="4908"/>
                  </a:lnTo>
                  <a:lnTo>
                    <a:pt x="875452" y="6140"/>
                  </a:lnTo>
                  <a:lnTo>
                    <a:pt x="933187" y="7418"/>
                  </a:lnTo>
                  <a:lnTo>
                    <a:pt x="988906" y="8607"/>
                  </a:lnTo>
                  <a:lnTo>
                    <a:pt x="1042461" y="9573"/>
                  </a:lnTo>
                  <a:lnTo>
                    <a:pt x="1093707" y="10180"/>
                  </a:lnTo>
                  <a:lnTo>
                    <a:pt x="1142498" y="10294"/>
                  </a:lnTo>
                  <a:lnTo>
                    <a:pt x="1188689" y="9780"/>
                  </a:lnTo>
                  <a:lnTo>
                    <a:pt x="1232132" y="8503"/>
                  </a:lnTo>
                  <a:lnTo>
                    <a:pt x="1272684" y="6328"/>
                  </a:lnTo>
                  <a:lnTo>
                    <a:pt x="1310197" y="3121"/>
                  </a:lnTo>
                  <a:lnTo>
                    <a:pt x="1341446" y="874"/>
                  </a:lnTo>
                  <a:lnTo>
                    <a:pt x="1377363" y="0"/>
                  </a:lnTo>
                  <a:lnTo>
                    <a:pt x="1417469" y="256"/>
                  </a:lnTo>
                  <a:lnTo>
                    <a:pt x="1461284" y="1399"/>
                  </a:lnTo>
                  <a:lnTo>
                    <a:pt x="1508330" y="3188"/>
                  </a:lnTo>
                  <a:lnTo>
                    <a:pt x="1558129" y="5378"/>
                  </a:lnTo>
                  <a:lnTo>
                    <a:pt x="1610201" y="7727"/>
                  </a:lnTo>
                  <a:lnTo>
                    <a:pt x="1664067" y="9993"/>
                  </a:lnTo>
                  <a:lnTo>
                    <a:pt x="1719248" y="11933"/>
                  </a:lnTo>
                  <a:lnTo>
                    <a:pt x="1775267" y="13303"/>
                  </a:lnTo>
                  <a:lnTo>
                    <a:pt x="1831643" y="13862"/>
                  </a:lnTo>
                  <a:lnTo>
                    <a:pt x="1887897" y="13366"/>
                  </a:lnTo>
                  <a:lnTo>
                    <a:pt x="1943552" y="11572"/>
                  </a:lnTo>
                  <a:lnTo>
                    <a:pt x="1998129" y="8238"/>
                  </a:lnTo>
                  <a:lnTo>
                    <a:pt x="2051147" y="3121"/>
                  </a:lnTo>
                  <a:lnTo>
                    <a:pt x="2052882" y="39755"/>
                  </a:lnTo>
                  <a:lnTo>
                    <a:pt x="2052917" y="83805"/>
                  </a:lnTo>
                  <a:lnTo>
                    <a:pt x="2051747" y="133539"/>
                  </a:lnTo>
                  <a:lnTo>
                    <a:pt x="2049863" y="187223"/>
                  </a:lnTo>
                  <a:lnTo>
                    <a:pt x="2047757" y="243123"/>
                  </a:lnTo>
                  <a:lnTo>
                    <a:pt x="2045923" y="299505"/>
                  </a:lnTo>
                  <a:lnTo>
                    <a:pt x="2044852" y="354637"/>
                  </a:lnTo>
                  <a:lnTo>
                    <a:pt x="2045038" y="406784"/>
                  </a:lnTo>
                  <a:lnTo>
                    <a:pt x="2046972" y="454212"/>
                  </a:lnTo>
                  <a:lnTo>
                    <a:pt x="2051147" y="495189"/>
                  </a:lnTo>
                  <a:lnTo>
                    <a:pt x="2055662" y="531046"/>
                  </a:lnTo>
                  <a:lnTo>
                    <a:pt x="2059279" y="570738"/>
                  </a:lnTo>
                  <a:lnTo>
                    <a:pt x="2061996" y="613826"/>
                  </a:lnTo>
                  <a:lnTo>
                    <a:pt x="2063812" y="659872"/>
                  </a:lnTo>
                  <a:lnTo>
                    <a:pt x="2064725" y="708439"/>
                  </a:lnTo>
                  <a:lnTo>
                    <a:pt x="2064733" y="759090"/>
                  </a:lnTo>
                  <a:lnTo>
                    <a:pt x="2063835" y="811385"/>
                  </a:lnTo>
                  <a:lnTo>
                    <a:pt x="2062029" y="864888"/>
                  </a:lnTo>
                  <a:lnTo>
                    <a:pt x="2059313" y="919160"/>
                  </a:lnTo>
                  <a:lnTo>
                    <a:pt x="2055686" y="973764"/>
                  </a:lnTo>
                  <a:lnTo>
                    <a:pt x="2051147" y="1028262"/>
                  </a:lnTo>
                  <a:lnTo>
                    <a:pt x="2009588" y="1031603"/>
                  </a:lnTo>
                  <a:lnTo>
                    <a:pt x="1966228" y="1034230"/>
                  </a:lnTo>
                  <a:lnTo>
                    <a:pt x="1921135" y="1036192"/>
                  </a:lnTo>
                  <a:lnTo>
                    <a:pt x="1874380" y="1037540"/>
                  </a:lnTo>
                  <a:lnTo>
                    <a:pt x="1826030" y="1038323"/>
                  </a:lnTo>
                  <a:lnTo>
                    <a:pt x="1776156" y="1038593"/>
                  </a:lnTo>
                  <a:lnTo>
                    <a:pt x="1724827" y="1038398"/>
                  </a:lnTo>
                  <a:lnTo>
                    <a:pt x="1672111" y="1037790"/>
                  </a:lnTo>
                  <a:lnTo>
                    <a:pt x="1618079" y="1036818"/>
                  </a:lnTo>
                  <a:lnTo>
                    <a:pt x="1562799" y="1035533"/>
                  </a:lnTo>
                  <a:lnTo>
                    <a:pt x="1506340" y="1033984"/>
                  </a:lnTo>
                  <a:lnTo>
                    <a:pt x="1448773" y="1032223"/>
                  </a:lnTo>
                  <a:lnTo>
                    <a:pt x="1390165" y="1030298"/>
                  </a:lnTo>
                  <a:lnTo>
                    <a:pt x="1330587" y="1028262"/>
                  </a:lnTo>
                  <a:lnTo>
                    <a:pt x="1269139" y="1026782"/>
                  </a:lnTo>
                  <a:lnTo>
                    <a:pt x="1213442" y="1026618"/>
                  </a:lnTo>
                  <a:lnTo>
                    <a:pt x="1162485" y="1027477"/>
                  </a:lnTo>
                  <a:lnTo>
                    <a:pt x="1115260" y="1029068"/>
                  </a:lnTo>
                  <a:lnTo>
                    <a:pt x="1070758" y="1031100"/>
                  </a:lnTo>
                  <a:lnTo>
                    <a:pt x="1027967" y="1033281"/>
                  </a:lnTo>
                  <a:lnTo>
                    <a:pt x="985880" y="1035320"/>
                  </a:lnTo>
                  <a:lnTo>
                    <a:pt x="943487" y="1036927"/>
                  </a:lnTo>
                  <a:lnTo>
                    <a:pt x="899779" y="1037808"/>
                  </a:lnTo>
                  <a:lnTo>
                    <a:pt x="853745" y="1037674"/>
                  </a:lnTo>
                  <a:lnTo>
                    <a:pt x="804377" y="1036232"/>
                  </a:lnTo>
                  <a:lnTo>
                    <a:pt x="750665" y="1033192"/>
                  </a:lnTo>
                  <a:lnTo>
                    <a:pt x="691600" y="1028262"/>
                  </a:lnTo>
                  <a:lnTo>
                    <a:pt x="631975" y="1023055"/>
                  </a:lnTo>
                  <a:lnTo>
                    <a:pt x="576690" y="1019278"/>
                  </a:lnTo>
                  <a:lnTo>
                    <a:pt x="524894" y="1016777"/>
                  </a:lnTo>
                  <a:lnTo>
                    <a:pt x="475738" y="1015399"/>
                  </a:lnTo>
                  <a:lnTo>
                    <a:pt x="428371" y="1014990"/>
                  </a:lnTo>
                  <a:lnTo>
                    <a:pt x="381942" y="1015399"/>
                  </a:lnTo>
                  <a:lnTo>
                    <a:pt x="335603" y="1016470"/>
                  </a:lnTo>
                  <a:lnTo>
                    <a:pt x="288503" y="1018053"/>
                  </a:lnTo>
                  <a:lnTo>
                    <a:pt x="239791" y="1019992"/>
                  </a:lnTo>
                  <a:lnTo>
                    <a:pt x="188617" y="1022136"/>
                  </a:lnTo>
                  <a:lnTo>
                    <a:pt x="134132" y="1024331"/>
                  </a:lnTo>
                  <a:lnTo>
                    <a:pt x="75485" y="1026424"/>
                  </a:lnTo>
                  <a:lnTo>
                    <a:pt x="11826" y="1028262"/>
                  </a:lnTo>
                  <a:lnTo>
                    <a:pt x="13455" y="990346"/>
                  </a:lnTo>
                  <a:lnTo>
                    <a:pt x="15121" y="947252"/>
                  </a:lnTo>
                  <a:lnTo>
                    <a:pt x="16676" y="899723"/>
                  </a:lnTo>
                  <a:lnTo>
                    <a:pt x="17968" y="848504"/>
                  </a:lnTo>
                  <a:lnTo>
                    <a:pt x="18848" y="794342"/>
                  </a:lnTo>
                  <a:lnTo>
                    <a:pt x="19167" y="737980"/>
                  </a:lnTo>
                  <a:lnTo>
                    <a:pt x="18773" y="680164"/>
                  </a:lnTo>
                  <a:lnTo>
                    <a:pt x="17519" y="621639"/>
                  </a:lnTo>
                  <a:lnTo>
                    <a:pt x="15253" y="563150"/>
                  </a:lnTo>
                  <a:lnTo>
                    <a:pt x="11826" y="505441"/>
                  </a:lnTo>
                  <a:lnTo>
                    <a:pt x="8053" y="449312"/>
                  </a:lnTo>
                  <a:lnTo>
                    <a:pt x="4903" y="394948"/>
                  </a:lnTo>
                  <a:lnTo>
                    <a:pt x="2457" y="342179"/>
                  </a:lnTo>
                  <a:lnTo>
                    <a:pt x="796" y="290835"/>
                  </a:lnTo>
                  <a:lnTo>
                    <a:pt x="0" y="240744"/>
                  </a:lnTo>
                  <a:lnTo>
                    <a:pt x="149" y="191736"/>
                  </a:lnTo>
                  <a:lnTo>
                    <a:pt x="1326" y="143640"/>
                  </a:lnTo>
                  <a:lnTo>
                    <a:pt x="3611" y="96287"/>
                  </a:lnTo>
                  <a:lnTo>
                    <a:pt x="7084" y="49504"/>
                  </a:lnTo>
                  <a:lnTo>
                    <a:pt x="11826" y="312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3" name="object 33"/>
          <p:cNvSpPr/>
          <p:nvPr/>
        </p:nvSpPr>
        <p:spPr>
          <a:xfrm>
            <a:off x="9025178" y="1673288"/>
            <a:ext cx="2423160" cy="0"/>
          </a:xfrm>
          <a:custGeom>
            <a:avLst/>
            <a:gdLst/>
            <a:ahLst/>
            <a:cxnLst/>
            <a:rect l="l" t="t" r="r" b="b"/>
            <a:pathLst>
              <a:path w="2423159">
                <a:moveTo>
                  <a:pt x="0" y="0"/>
                </a:moveTo>
                <a:lnTo>
                  <a:pt x="242262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4" name="object 34"/>
          <p:cNvSpPr txBox="1"/>
          <p:nvPr/>
        </p:nvSpPr>
        <p:spPr>
          <a:xfrm>
            <a:off x="9103995" y="1200150"/>
            <a:ext cx="2528570"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latin typeface="Times New Roman" panose="02020603050405020304" charset="0"/>
                <a:ea typeface="Times New Roman" panose="02020603050405020304" charset="0"/>
                <a:cs typeface="Times New Roman" panose="02020603050405020304" charset="0"/>
                <a:sym typeface="+mn-ea"/>
              </a:rPr>
              <a:t>Extension</a:t>
            </a:r>
            <a:r>
              <a:rPr sz="2400" spc="-70" dirty="0">
                <a:latin typeface="Times New Roman" panose="02020603050405020304" charset="0"/>
                <a:ea typeface="Times New Roman" panose="02020603050405020304" charset="0"/>
                <a:cs typeface="Times New Roman" panose="02020603050405020304" charset="0"/>
                <a:sym typeface="+mn-ea"/>
              </a:rPr>
              <a:t> </a:t>
            </a:r>
            <a:r>
              <a:rPr sz="2400" spc="-10" dirty="0">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5" name="object 35"/>
          <p:cNvSpPr txBox="1"/>
          <p:nvPr/>
        </p:nvSpPr>
        <p:spPr>
          <a:xfrm>
            <a:off x="3356610" y="3768090"/>
            <a:ext cx="1821180" cy="443230"/>
          </a:xfrm>
          <a:prstGeom prst="rect">
            <a:avLst/>
          </a:prstGeom>
        </p:spPr>
        <p:txBody>
          <a:bodyPr vert="horz" wrap="square" lIns="0" tIns="12700" rIns="0" bIns="0" rtlCol="0">
            <a:spAutoFit/>
          </a:bodyPr>
          <a:lstStyle/>
          <a:p>
            <a:pPr marL="12700">
              <a:lnSpc>
                <a:spcPct val="100000"/>
              </a:lnSpc>
              <a:spcBef>
                <a:spcPts val="100"/>
              </a:spcBef>
            </a:pPr>
            <a:r>
              <a:rPr sz="2800" cap="small" spc="-65" dirty="0">
                <a:latin typeface="Times New Roman" panose="02020603050405020304" charset="0"/>
                <a:ea typeface="Times New Roman" panose="02020603050405020304" charset="0"/>
                <a:cs typeface="Times New Roman" panose="02020603050405020304" charset="0"/>
              </a:rPr>
              <a:t>DOMProxy</a:t>
            </a:r>
            <a:endParaRPr sz="2800">
              <a:latin typeface="Times New Roman" panose="02020603050405020304" charset="0"/>
              <a:ea typeface="Times New Roman" panose="02020603050405020304" charset="0"/>
              <a:cs typeface="Times New Roman" panose="02020603050405020304" charset="0"/>
            </a:endParaRPr>
          </a:p>
        </p:txBody>
      </p:sp>
      <p:sp>
        <p:nvSpPr>
          <p:cNvPr id="36" name="object 36"/>
          <p:cNvSpPr/>
          <p:nvPr/>
        </p:nvSpPr>
        <p:spPr>
          <a:xfrm>
            <a:off x="4033126" y="2339060"/>
            <a:ext cx="3785235" cy="737235"/>
          </a:xfrm>
          <a:custGeom>
            <a:avLst/>
            <a:gdLst/>
            <a:ahLst/>
            <a:cxnLst/>
            <a:rect l="l" t="t" r="r" b="b"/>
            <a:pathLst>
              <a:path w="3785234" h="737235">
                <a:moveTo>
                  <a:pt x="57150" y="565188"/>
                </a:moveTo>
                <a:lnTo>
                  <a:pt x="0" y="565188"/>
                </a:lnTo>
                <a:lnTo>
                  <a:pt x="85725" y="736638"/>
                </a:lnTo>
                <a:lnTo>
                  <a:pt x="157162" y="593763"/>
                </a:lnTo>
                <a:lnTo>
                  <a:pt x="57150" y="593763"/>
                </a:lnTo>
                <a:lnTo>
                  <a:pt x="57150" y="565188"/>
                </a:lnTo>
                <a:close/>
              </a:path>
              <a:path w="3785234" h="737235">
                <a:moveTo>
                  <a:pt x="3784815" y="0"/>
                </a:moveTo>
                <a:lnTo>
                  <a:pt x="57150" y="0"/>
                </a:lnTo>
                <a:lnTo>
                  <a:pt x="57150" y="593763"/>
                </a:lnTo>
                <a:lnTo>
                  <a:pt x="114300" y="593763"/>
                </a:lnTo>
                <a:lnTo>
                  <a:pt x="114300" y="57150"/>
                </a:lnTo>
                <a:lnTo>
                  <a:pt x="85725" y="57150"/>
                </a:lnTo>
                <a:lnTo>
                  <a:pt x="114300" y="28575"/>
                </a:lnTo>
                <a:lnTo>
                  <a:pt x="3784815" y="28575"/>
                </a:lnTo>
                <a:lnTo>
                  <a:pt x="3784815" y="0"/>
                </a:lnTo>
                <a:close/>
              </a:path>
              <a:path w="3785234" h="737235">
                <a:moveTo>
                  <a:pt x="171450" y="565188"/>
                </a:moveTo>
                <a:lnTo>
                  <a:pt x="114300" y="565188"/>
                </a:lnTo>
                <a:lnTo>
                  <a:pt x="114300" y="593763"/>
                </a:lnTo>
                <a:lnTo>
                  <a:pt x="157162" y="593763"/>
                </a:lnTo>
                <a:lnTo>
                  <a:pt x="171450" y="565188"/>
                </a:lnTo>
                <a:close/>
              </a:path>
              <a:path w="3785234" h="737235">
                <a:moveTo>
                  <a:pt x="114300" y="28575"/>
                </a:moveTo>
                <a:lnTo>
                  <a:pt x="85725" y="57150"/>
                </a:lnTo>
                <a:lnTo>
                  <a:pt x="114300" y="57150"/>
                </a:lnTo>
                <a:lnTo>
                  <a:pt x="114300" y="28575"/>
                </a:lnTo>
                <a:close/>
              </a:path>
              <a:path w="3785234" h="737235">
                <a:moveTo>
                  <a:pt x="3784815" y="28575"/>
                </a:moveTo>
                <a:lnTo>
                  <a:pt x="114300" y="28575"/>
                </a:lnTo>
                <a:lnTo>
                  <a:pt x="114300" y="57150"/>
                </a:lnTo>
                <a:lnTo>
                  <a:pt x="3784815" y="57150"/>
                </a:lnTo>
                <a:lnTo>
                  <a:pt x="3784815" y="28575"/>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7" name="object 37"/>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9" name="object 39"/>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40" name="object 40"/>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44" name="object 4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41" name="object 41"/>
          <p:cNvSpPr txBox="1"/>
          <p:nvPr/>
        </p:nvSpPr>
        <p:spPr>
          <a:xfrm>
            <a:off x="9522460" y="1932940"/>
            <a:ext cx="1576070" cy="1905635"/>
          </a:xfrm>
          <a:prstGeom prst="rect">
            <a:avLst/>
          </a:prstGeom>
        </p:spPr>
        <p:txBody>
          <a:bodyPr vert="horz" wrap="square" lIns="0" tIns="6350" rIns="0" bIns="0" rtlCol="0">
            <a:spAutoFit/>
          </a:bodyPr>
          <a:lstStyle/>
          <a:p>
            <a:pPr marL="370205" marR="5080" indent="-358140">
              <a:lnSpc>
                <a:spcPct val="101000"/>
              </a:lnSpc>
              <a:spcBef>
                <a:spcPts val="50"/>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a:p>
            <a:pPr marL="310515" marR="118110" indent="-165735">
              <a:lnSpc>
                <a:spcPct val="101000"/>
              </a:lnSpc>
              <a:spcBef>
                <a:spcPts val="12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42" name="object 42"/>
          <p:cNvSpPr txBox="1"/>
          <p:nvPr/>
        </p:nvSpPr>
        <p:spPr>
          <a:xfrm>
            <a:off x="5843803" y="2743200"/>
            <a:ext cx="2356485" cy="756920"/>
          </a:xfrm>
          <a:prstGeom prst="rect">
            <a:avLst/>
          </a:prstGeom>
        </p:spPr>
        <p:txBody>
          <a:bodyPr vert="horz" wrap="square" lIns="0" tIns="12700" rIns="0" bIns="0" rtlCol="0">
            <a:spAutoFit/>
          </a:bodyPr>
          <a:lstStyle/>
          <a:p>
            <a:pPr marL="297815" indent="-285115">
              <a:lnSpc>
                <a:spcPct val="100000"/>
              </a:lnSpc>
              <a:spcBef>
                <a:spcPts val="100"/>
              </a:spcBef>
              <a:buFont typeface="Times New Roman" panose="02020603050405020304" charset="0"/>
              <a:buChar char="•"/>
              <a:tabLst>
                <a:tab pos="297815" algn="l"/>
              </a:tabLst>
            </a:pPr>
            <a:r>
              <a:rPr sz="2400" dirty="0">
                <a:latin typeface="Times New Roman" panose="02020603050405020304" charset="0"/>
                <a:ea typeface="Times New Roman" panose="02020603050405020304" charset="0"/>
                <a:cs typeface="Times New Roman" panose="02020603050405020304" charset="0"/>
              </a:rPr>
              <a:t>DOM</a:t>
            </a:r>
            <a:r>
              <a:rPr sz="2400" spc="-2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operations</a:t>
            </a:r>
            <a:endParaRPr sz="2400">
              <a:latin typeface="Times New Roman" panose="02020603050405020304" charset="0"/>
              <a:ea typeface="Times New Roman" panose="02020603050405020304" charset="0"/>
              <a:cs typeface="Times New Roman" panose="02020603050405020304" charset="0"/>
            </a:endParaRPr>
          </a:p>
          <a:p>
            <a:pPr marL="297815" indent="-285115">
              <a:lnSpc>
                <a:spcPct val="100000"/>
              </a:lnSpc>
              <a:buFont typeface="Times New Roman" panose="02020603050405020304" charset="0"/>
              <a:buChar char="•"/>
              <a:tabLst>
                <a:tab pos="297815" algn="l"/>
              </a:tabLst>
            </a:pPr>
            <a:r>
              <a:rPr sz="2400" spc="-10" dirty="0">
                <a:latin typeface="Times New Roman" panose="02020603050405020304" charset="0"/>
                <a:ea typeface="Times New Roman" panose="02020603050405020304" charset="0"/>
                <a:cs typeface="Times New Roman" panose="02020603050405020304" charset="0"/>
              </a:rPr>
              <a:t>Events</a:t>
            </a:r>
            <a:endParaRPr sz="2400">
              <a:latin typeface="Times New Roman" panose="02020603050405020304" charset="0"/>
              <a:ea typeface="Times New Roman" panose="02020603050405020304" charset="0"/>
              <a:cs typeface="Times New Roman" panose="02020603050405020304" charset="0"/>
            </a:endParaRPr>
          </a:p>
        </p:txBody>
      </p:sp>
      <p:sp>
        <p:nvSpPr>
          <p:cNvPr id="43" name="object 43"/>
          <p:cNvSpPr txBox="1"/>
          <p:nvPr/>
        </p:nvSpPr>
        <p:spPr>
          <a:xfrm>
            <a:off x="9102991" y="4361179"/>
            <a:ext cx="2621915" cy="760095"/>
          </a:xfrm>
          <a:prstGeom prst="rect">
            <a:avLst/>
          </a:prstGeom>
        </p:spPr>
        <p:txBody>
          <a:bodyPr vert="horz" wrap="square" lIns="0" tIns="12700" rIns="0" bIns="0" rtlCol="0">
            <a:spAutoFit/>
          </a:bodyPr>
          <a:lstStyle/>
          <a:p>
            <a:pPr marL="297815" indent="-285115">
              <a:lnSpc>
                <a:spcPct val="100000"/>
              </a:lnSpc>
              <a:spcBef>
                <a:spcPts val="100"/>
              </a:spcBef>
              <a:buFont typeface="Times New Roman" panose="02020603050405020304" charset="0"/>
              <a:buChar char="•"/>
              <a:tabLst>
                <a:tab pos="297815" algn="l"/>
              </a:tabLst>
            </a:pPr>
            <a:r>
              <a:rPr sz="2400" dirty="0">
                <a:latin typeface="Times New Roman" panose="02020603050405020304" charset="0"/>
                <a:ea typeface="Times New Roman" panose="02020603050405020304" charset="0"/>
                <a:cs typeface="Times New Roman" panose="02020603050405020304" charset="0"/>
              </a:rPr>
              <a:t>Garbage</a:t>
            </a:r>
            <a:r>
              <a:rPr sz="2400" spc="-95"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collection</a:t>
            </a:r>
            <a:endParaRPr sz="2400">
              <a:latin typeface="Times New Roman" panose="02020603050405020304" charset="0"/>
              <a:ea typeface="Times New Roman" panose="02020603050405020304" charset="0"/>
              <a:cs typeface="Times New Roman" panose="02020603050405020304" charset="0"/>
            </a:endParaRPr>
          </a:p>
          <a:p>
            <a:pPr marL="297815" indent="-285115">
              <a:lnSpc>
                <a:spcPct val="100000"/>
              </a:lnSpc>
              <a:spcBef>
                <a:spcPts val="25"/>
              </a:spcBef>
              <a:buFont typeface="Times New Roman" panose="02020603050405020304" charset="0"/>
              <a:buChar char="•"/>
              <a:tabLst>
                <a:tab pos="297815" algn="l"/>
              </a:tabLst>
            </a:pPr>
            <a:r>
              <a:rPr sz="2400" dirty="0">
                <a:latin typeface="Times New Roman" panose="02020603050405020304" charset="0"/>
                <a:ea typeface="Times New Roman" panose="02020603050405020304" charset="0"/>
                <a:cs typeface="Times New Roman" panose="02020603050405020304" charset="0"/>
              </a:rPr>
              <a:t>Batch</a:t>
            </a:r>
            <a:r>
              <a:rPr sz="2400" spc="-95"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processing</a:t>
            </a:r>
            <a:endParaRPr sz="24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Our</a:t>
            </a:r>
            <a:r>
              <a:rPr spc="-155" dirty="0"/>
              <a:t> </a:t>
            </a:r>
            <a:r>
              <a:rPr spc="-25" dirty="0"/>
              <a:t>Solution:</a:t>
            </a:r>
            <a:r>
              <a:rPr spc="-160" dirty="0"/>
              <a:t> </a:t>
            </a:r>
            <a:r>
              <a:rPr spc="-10" dirty="0"/>
              <a:t>F</a:t>
            </a:r>
            <a:r>
              <a:rPr sz="3500" spc="-10" dirty="0"/>
              <a:t>IST</a:t>
            </a:r>
            <a:r>
              <a:rPr spc="-10" dirty="0"/>
              <a:t>B</a:t>
            </a:r>
            <a:r>
              <a:rPr sz="3500" spc="-10" dirty="0"/>
              <a:t>UMP</a:t>
            </a:r>
            <a:endParaRPr sz="3500"/>
          </a:p>
        </p:txBody>
      </p:sp>
      <p:sp>
        <p:nvSpPr>
          <p:cNvPr id="39" name="object 3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pic>
        <p:nvPicPr>
          <p:cNvPr id="5" name="图片 4"/>
          <p:cNvPicPr>
            <a:picLocks noChangeAspect="1"/>
          </p:cNvPicPr>
          <p:nvPr/>
        </p:nvPicPr>
        <p:blipFill>
          <a:blip r:embed="rId1"/>
          <a:stretch>
            <a:fillRect/>
          </a:stretch>
        </p:blipFill>
        <p:spPr>
          <a:xfrm>
            <a:off x="2514600" y="990600"/>
            <a:ext cx="7493635" cy="50647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6553"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grpSp>
        <p:nvGrpSpPr>
          <p:cNvPr id="4" name="object 4"/>
          <p:cNvGrpSpPr/>
          <p:nvPr/>
        </p:nvGrpSpPr>
        <p:grpSpPr>
          <a:xfrm>
            <a:off x="4003878" y="1898751"/>
            <a:ext cx="1268095" cy="298450"/>
            <a:chOff x="4003878" y="1898751"/>
            <a:chExt cx="1268095" cy="298450"/>
          </a:xfrm>
        </p:grpSpPr>
        <p:sp>
          <p:nvSpPr>
            <p:cNvPr id="5" name="object 5"/>
            <p:cNvSpPr/>
            <p:nvPr/>
          </p:nvSpPr>
          <p:spPr>
            <a:xfrm>
              <a:off x="4022928" y="1917801"/>
              <a:ext cx="1229995" cy="260350"/>
            </a:xfrm>
            <a:custGeom>
              <a:avLst/>
              <a:gdLst/>
              <a:ahLst/>
              <a:cxnLst/>
              <a:rect l="l" t="t" r="r" b="b"/>
              <a:pathLst>
                <a:path w="1229995" h="260350">
                  <a:moveTo>
                    <a:pt x="1097864" y="0"/>
                  </a:moveTo>
                  <a:lnTo>
                    <a:pt x="131648" y="0"/>
                  </a:lnTo>
                  <a:lnTo>
                    <a:pt x="0" y="259918"/>
                  </a:lnTo>
                  <a:lnTo>
                    <a:pt x="1229525" y="259918"/>
                  </a:lnTo>
                  <a:lnTo>
                    <a:pt x="1097864"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6" name="object 6"/>
            <p:cNvSpPr/>
            <p:nvPr/>
          </p:nvSpPr>
          <p:spPr>
            <a:xfrm>
              <a:off x="4022928"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7" name="object 7"/>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Our</a:t>
            </a:r>
            <a:r>
              <a:rPr spc="-155" dirty="0"/>
              <a:t> </a:t>
            </a:r>
            <a:r>
              <a:rPr spc="-25" dirty="0"/>
              <a:t>Solution:</a:t>
            </a:r>
            <a:r>
              <a:rPr spc="-160" dirty="0"/>
              <a:t> </a:t>
            </a:r>
            <a:r>
              <a:rPr spc="-10" dirty="0"/>
              <a:t>F</a:t>
            </a:r>
            <a:r>
              <a:rPr sz="3500" spc="-10" dirty="0"/>
              <a:t>IST</a:t>
            </a:r>
            <a:r>
              <a:rPr spc="-10" dirty="0"/>
              <a:t>B</a:t>
            </a:r>
            <a:r>
              <a:rPr sz="3500" spc="-10" dirty="0"/>
              <a:t>UMP</a:t>
            </a:r>
            <a:endParaRPr sz="3500"/>
          </a:p>
        </p:txBody>
      </p:sp>
      <p:grpSp>
        <p:nvGrpSpPr>
          <p:cNvPr id="9" name="object 9"/>
          <p:cNvGrpSpPr/>
          <p:nvPr/>
        </p:nvGrpSpPr>
        <p:grpSpPr>
          <a:xfrm>
            <a:off x="2168149" y="1784373"/>
            <a:ext cx="6225540" cy="3888104"/>
            <a:chOff x="2168149" y="1784373"/>
            <a:chExt cx="6225540" cy="3888104"/>
          </a:xfrm>
        </p:grpSpPr>
        <p:sp>
          <p:nvSpPr>
            <p:cNvPr id="10" name="object 10"/>
            <p:cNvSpPr/>
            <p:nvPr/>
          </p:nvSpPr>
          <p:spPr>
            <a:xfrm>
              <a:off x="2187199" y="1803423"/>
              <a:ext cx="6187440" cy="3850004"/>
            </a:xfrm>
            <a:custGeom>
              <a:avLst/>
              <a:gdLst/>
              <a:ahLst/>
              <a:cxnLst/>
              <a:rect l="l" t="t" r="r" b="b"/>
              <a:pathLst>
                <a:path w="6187440" h="3850004">
                  <a:moveTo>
                    <a:pt x="14447" y="13350"/>
                  </a:moveTo>
                  <a:lnTo>
                    <a:pt x="84693" y="9502"/>
                  </a:lnTo>
                  <a:lnTo>
                    <a:pt x="150982" y="7487"/>
                  </a:lnTo>
                  <a:lnTo>
                    <a:pt x="213594" y="7021"/>
                  </a:lnTo>
                  <a:lnTo>
                    <a:pt x="272811" y="7822"/>
                  </a:lnTo>
                  <a:lnTo>
                    <a:pt x="328916" y="9607"/>
                  </a:lnTo>
                  <a:lnTo>
                    <a:pt x="382188" y="12094"/>
                  </a:lnTo>
                  <a:lnTo>
                    <a:pt x="432910" y="14999"/>
                  </a:lnTo>
                  <a:lnTo>
                    <a:pt x="481363" y="18040"/>
                  </a:lnTo>
                  <a:lnTo>
                    <a:pt x="527829" y="20935"/>
                  </a:lnTo>
                  <a:lnTo>
                    <a:pt x="572590" y="23401"/>
                  </a:lnTo>
                  <a:lnTo>
                    <a:pt x="615926" y="25155"/>
                  </a:lnTo>
                  <a:lnTo>
                    <a:pt x="658119" y="25914"/>
                  </a:lnTo>
                  <a:lnTo>
                    <a:pt x="699451" y="25395"/>
                  </a:lnTo>
                  <a:lnTo>
                    <a:pt x="740204" y="23317"/>
                  </a:lnTo>
                  <a:lnTo>
                    <a:pt x="780658" y="19396"/>
                  </a:lnTo>
                  <a:lnTo>
                    <a:pt x="821096" y="13350"/>
                  </a:lnTo>
                  <a:lnTo>
                    <a:pt x="869077" y="6114"/>
                  </a:lnTo>
                  <a:lnTo>
                    <a:pt x="913850" y="1822"/>
                  </a:lnTo>
                  <a:lnTo>
                    <a:pt x="956285" y="0"/>
                  </a:lnTo>
                  <a:lnTo>
                    <a:pt x="997250" y="173"/>
                  </a:lnTo>
                  <a:lnTo>
                    <a:pt x="1037614" y="1869"/>
                  </a:lnTo>
                  <a:lnTo>
                    <a:pt x="1078246" y="4612"/>
                  </a:lnTo>
                  <a:lnTo>
                    <a:pt x="1120016" y="7930"/>
                  </a:lnTo>
                  <a:lnTo>
                    <a:pt x="1163792" y="11348"/>
                  </a:lnTo>
                  <a:lnTo>
                    <a:pt x="1210443" y="14392"/>
                  </a:lnTo>
                  <a:lnTo>
                    <a:pt x="1260838" y="16588"/>
                  </a:lnTo>
                  <a:lnTo>
                    <a:pt x="1315846" y="17462"/>
                  </a:lnTo>
                  <a:lnTo>
                    <a:pt x="1376336" y="16541"/>
                  </a:lnTo>
                  <a:lnTo>
                    <a:pt x="1443178" y="13350"/>
                  </a:lnTo>
                  <a:lnTo>
                    <a:pt x="1518592" y="8979"/>
                  </a:lnTo>
                  <a:lnTo>
                    <a:pt x="1580359" y="6288"/>
                  </a:lnTo>
                  <a:lnTo>
                    <a:pt x="1631024" y="5007"/>
                  </a:lnTo>
                  <a:lnTo>
                    <a:pt x="1673135" y="4868"/>
                  </a:lnTo>
                  <a:lnTo>
                    <a:pt x="1709235" y="5604"/>
                  </a:lnTo>
                  <a:lnTo>
                    <a:pt x="1741872" y="6945"/>
                  </a:lnTo>
                  <a:lnTo>
                    <a:pt x="1773592" y="8624"/>
                  </a:lnTo>
                  <a:lnTo>
                    <a:pt x="1806939" y="10372"/>
                  </a:lnTo>
                  <a:lnTo>
                    <a:pt x="1844460" y="11921"/>
                  </a:lnTo>
                  <a:lnTo>
                    <a:pt x="1888701" y="13003"/>
                  </a:lnTo>
                  <a:lnTo>
                    <a:pt x="1942208" y="13350"/>
                  </a:lnTo>
                  <a:lnTo>
                    <a:pt x="1995784" y="12779"/>
                  </a:lnTo>
                  <a:lnTo>
                    <a:pt x="2048486" y="11445"/>
                  </a:lnTo>
                  <a:lnTo>
                    <a:pt x="2100480" y="9607"/>
                  </a:lnTo>
                  <a:lnTo>
                    <a:pt x="2151934" y="7525"/>
                  </a:lnTo>
                  <a:lnTo>
                    <a:pt x="2203017" y="5461"/>
                  </a:lnTo>
                  <a:lnTo>
                    <a:pt x="2253896" y="3673"/>
                  </a:lnTo>
                  <a:lnTo>
                    <a:pt x="2304738" y="2423"/>
                  </a:lnTo>
                  <a:lnTo>
                    <a:pt x="2355712" y="1971"/>
                  </a:lnTo>
                  <a:lnTo>
                    <a:pt x="2406985" y="2577"/>
                  </a:lnTo>
                  <a:lnTo>
                    <a:pt x="2458725" y="4502"/>
                  </a:lnTo>
                  <a:lnTo>
                    <a:pt x="2511100" y="8006"/>
                  </a:lnTo>
                  <a:lnTo>
                    <a:pt x="2564278" y="13350"/>
                  </a:lnTo>
                  <a:lnTo>
                    <a:pt x="2606695" y="17898"/>
                  </a:lnTo>
                  <a:lnTo>
                    <a:pt x="2648396" y="21438"/>
                  </a:lnTo>
                  <a:lnTo>
                    <a:pt x="2689785" y="24054"/>
                  </a:lnTo>
                  <a:lnTo>
                    <a:pt x="2731267" y="25826"/>
                  </a:lnTo>
                  <a:lnTo>
                    <a:pt x="2773247" y="26839"/>
                  </a:lnTo>
                  <a:lnTo>
                    <a:pt x="2816128" y="27175"/>
                  </a:lnTo>
                  <a:lnTo>
                    <a:pt x="2860317" y="26915"/>
                  </a:lnTo>
                  <a:lnTo>
                    <a:pt x="2906216" y="26144"/>
                  </a:lnTo>
                  <a:lnTo>
                    <a:pt x="2954231" y="24943"/>
                  </a:lnTo>
                  <a:lnTo>
                    <a:pt x="3004767" y="23396"/>
                  </a:lnTo>
                  <a:lnTo>
                    <a:pt x="3058227" y="21584"/>
                  </a:lnTo>
                  <a:lnTo>
                    <a:pt x="3115017" y="19591"/>
                  </a:lnTo>
                  <a:lnTo>
                    <a:pt x="3175541" y="17499"/>
                  </a:lnTo>
                  <a:lnTo>
                    <a:pt x="3240203" y="15391"/>
                  </a:lnTo>
                  <a:lnTo>
                    <a:pt x="3309409" y="13350"/>
                  </a:lnTo>
                  <a:lnTo>
                    <a:pt x="3400187" y="11342"/>
                  </a:lnTo>
                  <a:lnTo>
                    <a:pt x="3478272" y="10542"/>
                  </a:lnTo>
                  <a:lnTo>
                    <a:pt x="3545241" y="10682"/>
                  </a:lnTo>
                  <a:lnTo>
                    <a:pt x="3602670" y="11492"/>
                  </a:lnTo>
                  <a:lnTo>
                    <a:pt x="3652135" y="12704"/>
                  </a:lnTo>
                  <a:lnTo>
                    <a:pt x="3695213" y="14049"/>
                  </a:lnTo>
                  <a:lnTo>
                    <a:pt x="3733479" y="15257"/>
                  </a:lnTo>
                  <a:lnTo>
                    <a:pt x="3768511" y="16060"/>
                  </a:lnTo>
                  <a:lnTo>
                    <a:pt x="3801883" y="16189"/>
                  </a:lnTo>
                  <a:lnTo>
                    <a:pt x="3835174" y="15375"/>
                  </a:lnTo>
                  <a:lnTo>
                    <a:pt x="3869959" y="13350"/>
                  </a:lnTo>
                  <a:lnTo>
                    <a:pt x="3912061" y="10457"/>
                  </a:lnTo>
                  <a:lnTo>
                    <a:pt x="3958413" y="7854"/>
                  </a:lnTo>
                  <a:lnTo>
                    <a:pt x="4008071" y="5672"/>
                  </a:lnTo>
                  <a:lnTo>
                    <a:pt x="4060091" y="4046"/>
                  </a:lnTo>
                  <a:lnTo>
                    <a:pt x="4113530" y="3106"/>
                  </a:lnTo>
                  <a:lnTo>
                    <a:pt x="4167445" y="2985"/>
                  </a:lnTo>
                  <a:lnTo>
                    <a:pt x="4220892" y="3817"/>
                  </a:lnTo>
                  <a:lnTo>
                    <a:pt x="4272927" y="5733"/>
                  </a:lnTo>
                  <a:lnTo>
                    <a:pt x="4322607" y="8867"/>
                  </a:lnTo>
                  <a:lnTo>
                    <a:pt x="4368989" y="13350"/>
                  </a:lnTo>
                  <a:lnTo>
                    <a:pt x="4409522" y="17014"/>
                  </a:lnTo>
                  <a:lnTo>
                    <a:pt x="4456262" y="19451"/>
                  </a:lnTo>
                  <a:lnTo>
                    <a:pt x="4507962" y="20829"/>
                  </a:lnTo>
                  <a:lnTo>
                    <a:pt x="4563378" y="21315"/>
                  </a:lnTo>
                  <a:lnTo>
                    <a:pt x="4621265" y="21079"/>
                  </a:lnTo>
                  <a:lnTo>
                    <a:pt x="4680377" y="20289"/>
                  </a:lnTo>
                  <a:lnTo>
                    <a:pt x="4739470" y="19114"/>
                  </a:lnTo>
                  <a:lnTo>
                    <a:pt x="4797298" y="17721"/>
                  </a:lnTo>
                  <a:lnTo>
                    <a:pt x="4852616" y="16280"/>
                  </a:lnTo>
                  <a:lnTo>
                    <a:pt x="4904179" y="14959"/>
                  </a:lnTo>
                  <a:lnTo>
                    <a:pt x="4950742" y="13926"/>
                  </a:lnTo>
                  <a:lnTo>
                    <a:pt x="4991060" y="13350"/>
                  </a:lnTo>
                  <a:lnTo>
                    <a:pt x="5013469" y="13429"/>
                  </a:lnTo>
                  <a:lnTo>
                    <a:pt x="5076105" y="14793"/>
                  </a:lnTo>
                  <a:lnTo>
                    <a:pt x="5115332" y="15955"/>
                  </a:lnTo>
                  <a:lnTo>
                    <a:pt x="5159167" y="17356"/>
                  </a:lnTo>
                  <a:lnTo>
                    <a:pt x="5207109" y="18933"/>
                  </a:lnTo>
                  <a:lnTo>
                    <a:pt x="5258660" y="20625"/>
                  </a:lnTo>
                  <a:lnTo>
                    <a:pt x="5313321" y="22372"/>
                  </a:lnTo>
                  <a:lnTo>
                    <a:pt x="5370591" y="24112"/>
                  </a:lnTo>
                  <a:lnTo>
                    <a:pt x="5429973" y="25782"/>
                  </a:lnTo>
                  <a:lnTo>
                    <a:pt x="5490966" y="27323"/>
                  </a:lnTo>
                  <a:lnTo>
                    <a:pt x="5553072" y="28673"/>
                  </a:lnTo>
                  <a:lnTo>
                    <a:pt x="5615791" y="29770"/>
                  </a:lnTo>
                  <a:lnTo>
                    <a:pt x="5678623" y="30553"/>
                  </a:lnTo>
                  <a:lnTo>
                    <a:pt x="5741070" y="30961"/>
                  </a:lnTo>
                  <a:lnTo>
                    <a:pt x="5802633" y="30932"/>
                  </a:lnTo>
                  <a:lnTo>
                    <a:pt x="5862811" y="30405"/>
                  </a:lnTo>
                  <a:lnTo>
                    <a:pt x="5921107" y="29319"/>
                  </a:lnTo>
                  <a:lnTo>
                    <a:pt x="5977019" y="27612"/>
                  </a:lnTo>
                  <a:lnTo>
                    <a:pt x="6030050" y="25223"/>
                  </a:lnTo>
                  <a:lnTo>
                    <a:pt x="6079700" y="22090"/>
                  </a:lnTo>
                  <a:lnTo>
                    <a:pt x="6125470" y="18153"/>
                  </a:lnTo>
                  <a:lnTo>
                    <a:pt x="6166860" y="13350"/>
                  </a:lnTo>
                  <a:lnTo>
                    <a:pt x="6163642" y="65423"/>
                  </a:lnTo>
                  <a:lnTo>
                    <a:pt x="6161508" y="119855"/>
                  </a:lnTo>
                  <a:lnTo>
                    <a:pt x="6160312" y="175782"/>
                  </a:lnTo>
                  <a:lnTo>
                    <a:pt x="6159906" y="232343"/>
                  </a:lnTo>
                  <a:lnTo>
                    <a:pt x="6160144" y="288676"/>
                  </a:lnTo>
                  <a:lnTo>
                    <a:pt x="6160879" y="343919"/>
                  </a:lnTo>
                  <a:lnTo>
                    <a:pt x="6161964" y="397210"/>
                  </a:lnTo>
                  <a:lnTo>
                    <a:pt x="6163252" y="447688"/>
                  </a:lnTo>
                  <a:lnTo>
                    <a:pt x="6164595" y="494490"/>
                  </a:lnTo>
                  <a:lnTo>
                    <a:pt x="6165847" y="536754"/>
                  </a:lnTo>
                  <a:lnTo>
                    <a:pt x="6166860" y="573620"/>
                  </a:lnTo>
                  <a:lnTo>
                    <a:pt x="6167542" y="610722"/>
                  </a:lnTo>
                  <a:lnTo>
                    <a:pt x="6167930" y="653601"/>
                  </a:lnTo>
                  <a:lnTo>
                    <a:pt x="6168077" y="701253"/>
                  </a:lnTo>
                  <a:lnTo>
                    <a:pt x="6168035" y="752676"/>
                  </a:lnTo>
                  <a:lnTo>
                    <a:pt x="6167858" y="806865"/>
                  </a:lnTo>
                  <a:lnTo>
                    <a:pt x="6167596" y="862817"/>
                  </a:lnTo>
                  <a:lnTo>
                    <a:pt x="6167303" y="919528"/>
                  </a:lnTo>
                  <a:lnTo>
                    <a:pt x="6167030" y="975995"/>
                  </a:lnTo>
                  <a:lnTo>
                    <a:pt x="6166831" y="1031213"/>
                  </a:lnTo>
                  <a:lnTo>
                    <a:pt x="6166757" y="1084179"/>
                  </a:lnTo>
                  <a:lnTo>
                    <a:pt x="6166860" y="1133890"/>
                  </a:lnTo>
                  <a:lnTo>
                    <a:pt x="6166781" y="1177406"/>
                  </a:lnTo>
                  <a:lnTo>
                    <a:pt x="6166251" y="1220690"/>
                  </a:lnTo>
                  <a:lnTo>
                    <a:pt x="6165410" y="1264159"/>
                  </a:lnTo>
                  <a:lnTo>
                    <a:pt x="6164398" y="1308229"/>
                  </a:lnTo>
                  <a:lnTo>
                    <a:pt x="6163354" y="1353316"/>
                  </a:lnTo>
                  <a:lnTo>
                    <a:pt x="6162417" y="1399837"/>
                  </a:lnTo>
                  <a:lnTo>
                    <a:pt x="6161726" y="1448206"/>
                  </a:lnTo>
                  <a:lnTo>
                    <a:pt x="6161422" y="1498842"/>
                  </a:lnTo>
                  <a:lnTo>
                    <a:pt x="6161644" y="1552158"/>
                  </a:lnTo>
                  <a:lnTo>
                    <a:pt x="6162532" y="1608573"/>
                  </a:lnTo>
                  <a:lnTo>
                    <a:pt x="6164224" y="1668502"/>
                  </a:lnTo>
                  <a:lnTo>
                    <a:pt x="6166860" y="1732361"/>
                  </a:lnTo>
                  <a:lnTo>
                    <a:pt x="6170089" y="1802192"/>
                  </a:lnTo>
                  <a:lnTo>
                    <a:pt x="6172858" y="1867852"/>
                  </a:lnTo>
                  <a:lnTo>
                    <a:pt x="6175104" y="1929469"/>
                  </a:lnTo>
                  <a:lnTo>
                    <a:pt x="6176765" y="1987176"/>
                  </a:lnTo>
                  <a:lnTo>
                    <a:pt x="6177781" y="2041104"/>
                  </a:lnTo>
                  <a:lnTo>
                    <a:pt x="6178090" y="2091382"/>
                  </a:lnTo>
                  <a:lnTo>
                    <a:pt x="6177629" y="2138143"/>
                  </a:lnTo>
                  <a:lnTo>
                    <a:pt x="6176337" y="2181518"/>
                  </a:lnTo>
                  <a:lnTo>
                    <a:pt x="6174153" y="2221636"/>
                  </a:lnTo>
                  <a:lnTo>
                    <a:pt x="6166860" y="2292631"/>
                  </a:lnTo>
                  <a:lnTo>
                    <a:pt x="6163190" y="2320034"/>
                  </a:lnTo>
                  <a:lnTo>
                    <a:pt x="6159616" y="2351093"/>
                  </a:lnTo>
                  <a:lnTo>
                    <a:pt x="6153226" y="2424142"/>
                  </a:lnTo>
                  <a:lnTo>
                    <a:pt x="6150643" y="2466114"/>
                  </a:lnTo>
                  <a:lnTo>
                    <a:pt x="6148625" y="2511706"/>
                  </a:lnTo>
                  <a:lnTo>
                    <a:pt x="6147289" y="2560910"/>
                  </a:lnTo>
                  <a:lnTo>
                    <a:pt x="6146752" y="2613715"/>
                  </a:lnTo>
                  <a:lnTo>
                    <a:pt x="6147130" y="2670114"/>
                  </a:lnTo>
                  <a:lnTo>
                    <a:pt x="6148542" y="2730098"/>
                  </a:lnTo>
                  <a:lnTo>
                    <a:pt x="6151104" y="2793657"/>
                  </a:lnTo>
                  <a:lnTo>
                    <a:pt x="6154932" y="2860784"/>
                  </a:lnTo>
                  <a:lnTo>
                    <a:pt x="6160146" y="2931468"/>
                  </a:lnTo>
                  <a:lnTo>
                    <a:pt x="6166860" y="3005701"/>
                  </a:lnTo>
                  <a:lnTo>
                    <a:pt x="6172831" y="3070060"/>
                  </a:lnTo>
                  <a:lnTo>
                    <a:pt x="6177659" y="3130449"/>
                  </a:lnTo>
                  <a:lnTo>
                    <a:pt x="6181420" y="3187359"/>
                  </a:lnTo>
                  <a:lnTo>
                    <a:pt x="6184187" y="3241278"/>
                  </a:lnTo>
                  <a:lnTo>
                    <a:pt x="6186034" y="3292698"/>
                  </a:lnTo>
                  <a:lnTo>
                    <a:pt x="6187036" y="3342108"/>
                  </a:lnTo>
                  <a:lnTo>
                    <a:pt x="6187266" y="3389997"/>
                  </a:lnTo>
                  <a:lnTo>
                    <a:pt x="6186799" y="3436855"/>
                  </a:lnTo>
                  <a:lnTo>
                    <a:pt x="6185709" y="3483172"/>
                  </a:lnTo>
                  <a:lnTo>
                    <a:pt x="6184070" y="3529438"/>
                  </a:lnTo>
                  <a:lnTo>
                    <a:pt x="6181956" y="3576143"/>
                  </a:lnTo>
                  <a:lnTo>
                    <a:pt x="6179442" y="3623775"/>
                  </a:lnTo>
                  <a:lnTo>
                    <a:pt x="6176601" y="3672826"/>
                  </a:lnTo>
                  <a:lnTo>
                    <a:pt x="6173508" y="3723784"/>
                  </a:lnTo>
                  <a:lnTo>
                    <a:pt x="6170236" y="3777139"/>
                  </a:lnTo>
                  <a:lnTo>
                    <a:pt x="6166860" y="3833382"/>
                  </a:lnTo>
                  <a:lnTo>
                    <a:pt x="6124297" y="3836373"/>
                  </a:lnTo>
                  <a:lnTo>
                    <a:pt x="6077519" y="3837283"/>
                  </a:lnTo>
                  <a:lnTo>
                    <a:pt x="6027497" y="3836643"/>
                  </a:lnTo>
                  <a:lnTo>
                    <a:pt x="5975197" y="3834984"/>
                  </a:lnTo>
                  <a:lnTo>
                    <a:pt x="5921590" y="3832838"/>
                  </a:lnTo>
                  <a:lnTo>
                    <a:pt x="5867643" y="3830735"/>
                  </a:lnTo>
                  <a:lnTo>
                    <a:pt x="5814325" y="3829207"/>
                  </a:lnTo>
                  <a:lnTo>
                    <a:pt x="5762605" y="3828784"/>
                  </a:lnTo>
                  <a:lnTo>
                    <a:pt x="5713450" y="3829999"/>
                  </a:lnTo>
                  <a:lnTo>
                    <a:pt x="5667830" y="3833382"/>
                  </a:lnTo>
                  <a:lnTo>
                    <a:pt x="5638797" y="3836051"/>
                  </a:lnTo>
                  <a:lnTo>
                    <a:pt x="5606211" y="3838270"/>
                  </a:lnTo>
                  <a:lnTo>
                    <a:pt x="5530982" y="3841441"/>
                  </a:lnTo>
                  <a:lnTo>
                    <a:pt x="5488640" y="3842432"/>
                  </a:lnTo>
                  <a:lnTo>
                    <a:pt x="5443347" y="3843054"/>
                  </a:lnTo>
                  <a:lnTo>
                    <a:pt x="5395252" y="3843327"/>
                  </a:lnTo>
                  <a:lnTo>
                    <a:pt x="5344507" y="3843271"/>
                  </a:lnTo>
                  <a:lnTo>
                    <a:pt x="5291262" y="3842905"/>
                  </a:lnTo>
                  <a:lnTo>
                    <a:pt x="5235668" y="3842251"/>
                  </a:lnTo>
                  <a:lnTo>
                    <a:pt x="5177874" y="3841328"/>
                  </a:lnTo>
                  <a:lnTo>
                    <a:pt x="5118031" y="3840156"/>
                  </a:lnTo>
                  <a:lnTo>
                    <a:pt x="5056290" y="3838755"/>
                  </a:lnTo>
                  <a:lnTo>
                    <a:pt x="4992800" y="3837146"/>
                  </a:lnTo>
                  <a:lnTo>
                    <a:pt x="4927714" y="3835348"/>
                  </a:lnTo>
                  <a:lnTo>
                    <a:pt x="4861180" y="3833382"/>
                  </a:lnTo>
                  <a:lnTo>
                    <a:pt x="4779137" y="3831545"/>
                  </a:lnTo>
                  <a:lnTo>
                    <a:pt x="4710777" y="3831250"/>
                  </a:lnTo>
                  <a:lnTo>
                    <a:pt x="4653923" y="3832133"/>
                  </a:lnTo>
                  <a:lnTo>
                    <a:pt x="4606396" y="3833833"/>
                  </a:lnTo>
                  <a:lnTo>
                    <a:pt x="4566019" y="3835987"/>
                  </a:lnTo>
                  <a:lnTo>
                    <a:pt x="4530613" y="3838234"/>
                  </a:lnTo>
                  <a:lnTo>
                    <a:pt x="4498001" y="3840212"/>
                  </a:lnTo>
                  <a:lnTo>
                    <a:pt x="4466006" y="3841557"/>
                  </a:lnTo>
                  <a:lnTo>
                    <a:pt x="4432449" y="3841909"/>
                  </a:lnTo>
                  <a:lnTo>
                    <a:pt x="4395152" y="3840905"/>
                  </a:lnTo>
                  <a:lnTo>
                    <a:pt x="4351938" y="3838184"/>
                  </a:lnTo>
                  <a:lnTo>
                    <a:pt x="4300629" y="3833382"/>
                  </a:lnTo>
                  <a:lnTo>
                    <a:pt x="4240496" y="3828538"/>
                  </a:lnTo>
                  <a:lnTo>
                    <a:pt x="4182416" y="3826591"/>
                  </a:lnTo>
                  <a:lnTo>
                    <a:pt x="4126317" y="3826899"/>
                  </a:lnTo>
                  <a:lnTo>
                    <a:pt x="4072124" y="3828819"/>
                  </a:lnTo>
                  <a:lnTo>
                    <a:pt x="4019766" y="3831708"/>
                  </a:lnTo>
                  <a:lnTo>
                    <a:pt x="3969170" y="3834922"/>
                  </a:lnTo>
                  <a:lnTo>
                    <a:pt x="3920263" y="3837820"/>
                  </a:lnTo>
                  <a:lnTo>
                    <a:pt x="3872973" y="3839757"/>
                  </a:lnTo>
                  <a:lnTo>
                    <a:pt x="3827225" y="3840092"/>
                  </a:lnTo>
                  <a:lnTo>
                    <a:pt x="3782948" y="3838181"/>
                  </a:lnTo>
                  <a:lnTo>
                    <a:pt x="3740069" y="3833382"/>
                  </a:lnTo>
                  <a:lnTo>
                    <a:pt x="3691348" y="3827704"/>
                  </a:lnTo>
                  <a:lnTo>
                    <a:pt x="3638898" y="3824567"/>
                  </a:lnTo>
                  <a:lnTo>
                    <a:pt x="3584017" y="3823490"/>
                  </a:lnTo>
                  <a:lnTo>
                    <a:pt x="3528008" y="3823994"/>
                  </a:lnTo>
                  <a:lnTo>
                    <a:pt x="3472169" y="3825600"/>
                  </a:lnTo>
                  <a:lnTo>
                    <a:pt x="3417801" y="3827829"/>
                  </a:lnTo>
                  <a:lnTo>
                    <a:pt x="3366205" y="3830201"/>
                  </a:lnTo>
                  <a:lnTo>
                    <a:pt x="3318680" y="3832236"/>
                  </a:lnTo>
                  <a:lnTo>
                    <a:pt x="3276528" y="3833457"/>
                  </a:lnTo>
                  <a:lnTo>
                    <a:pt x="3241049" y="3833382"/>
                  </a:lnTo>
                  <a:lnTo>
                    <a:pt x="3215805" y="3833223"/>
                  </a:lnTo>
                  <a:lnTo>
                    <a:pt x="3182985" y="3833816"/>
                  </a:lnTo>
                  <a:lnTo>
                    <a:pt x="3143532" y="3834993"/>
                  </a:lnTo>
                  <a:lnTo>
                    <a:pt x="3098390" y="3836584"/>
                  </a:lnTo>
                  <a:lnTo>
                    <a:pt x="3048500" y="3838422"/>
                  </a:lnTo>
                  <a:lnTo>
                    <a:pt x="2994806" y="3840338"/>
                  </a:lnTo>
                  <a:lnTo>
                    <a:pt x="2938250" y="3842166"/>
                  </a:lnTo>
                  <a:lnTo>
                    <a:pt x="2879775" y="3843735"/>
                  </a:lnTo>
                  <a:lnTo>
                    <a:pt x="2820324" y="3844879"/>
                  </a:lnTo>
                  <a:lnTo>
                    <a:pt x="2760840" y="3845428"/>
                  </a:lnTo>
                  <a:lnTo>
                    <a:pt x="2702266" y="3845216"/>
                  </a:lnTo>
                  <a:lnTo>
                    <a:pt x="2645543" y="3844073"/>
                  </a:lnTo>
                  <a:lnTo>
                    <a:pt x="2591616" y="3841832"/>
                  </a:lnTo>
                  <a:lnTo>
                    <a:pt x="2541427" y="3838324"/>
                  </a:lnTo>
                  <a:lnTo>
                    <a:pt x="2495918" y="3833382"/>
                  </a:lnTo>
                  <a:lnTo>
                    <a:pt x="2441798" y="3826943"/>
                  </a:lnTo>
                  <a:lnTo>
                    <a:pt x="2386826" y="3821882"/>
                  </a:lnTo>
                  <a:lnTo>
                    <a:pt x="2331381" y="3818137"/>
                  </a:lnTo>
                  <a:lnTo>
                    <a:pt x="2275845" y="3815644"/>
                  </a:lnTo>
                  <a:lnTo>
                    <a:pt x="2220596" y="3814343"/>
                  </a:lnTo>
                  <a:lnTo>
                    <a:pt x="2166015" y="3814170"/>
                  </a:lnTo>
                  <a:lnTo>
                    <a:pt x="2112483" y="3815066"/>
                  </a:lnTo>
                  <a:lnTo>
                    <a:pt x="2060378" y="3816966"/>
                  </a:lnTo>
                  <a:lnTo>
                    <a:pt x="2010081" y="3819810"/>
                  </a:lnTo>
                  <a:lnTo>
                    <a:pt x="1961972" y="3823535"/>
                  </a:lnTo>
                  <a:lnTo>
                    <a:pt x="1916431" y="3828080"/>
                  </a:lnTo>
                  <a:lnTo>
                    <a:pt x="1873838" y="3833382"/>
                  </a:lnTo>
                  <a:lnTo>
                    <a:pt x="1829651" y="3838944"/>
                  </a:lnTo>
                  <a:lnTo>
                    <a:pt x="1786083" y="3843308"/>
                  </a:lnTo>
                  <a:lnTo>
                    <a:pt x="1742478" y="3846502"/>
                  </a:lnTo>
                  <a:lnTo>
                    <a:pt x="1698176" y="3848554"/>
                  </a:lnTo>
                  <a:lnTo>
                    <a:pt x="1652519" y="3849494"/>
                  </a:lnTo>
                  <a:lnTo>
                    <a:pt x="1604851" y="3849350"/>
                  </a:lnTo>
                  <a:lnTo>
                    <a:pt x="1554511" y="3848151"/>
                  </a:lnTo>
                  <a:lnTo>
                    <a:pt x="1500843" y="3845926"/>
                  </a:lnTo>
                  <a:lnTo>
                    <a:pt x="1443189" y="3842703"/>
                  </a:lnTo>
                  <a:lnTo>
                    <a:pt x="1380890" y="3838512"/>
                  </a:lnTo>
                  <a:lnTo>
                    <a:pt x="1313287" y="3833382"/>
                  </a:lnTo>
                  <a:lnTo>
                    <a:pt x="1240832" y="3828767"/>
                  </a:lnTo>
                  <a:lnTo>
                    <a:pt x="1177481" y="3826813"/>
                  </a:lnTo>
                  <a:lnTo>
                    <a:pt x="1121700" y="3826908"/>
                  </a:lnTo>
                  <a:lnTo>
                    <a:pt x="1071954" y="3828437"/>
                  </a:lnTo>
                  <a:lnTo>
                    <a:pt x="1026708" y="3830787"/>
                  </a:lnTo>
                  <a:lnTo>
                    <a:pt x="984428" y="3833344"/>
                  </a:lnTo>
                  <a:lnTo>
                    <a:pt x="943578" y="3835496"/>
                  </a:lnTo>
                  <a:lnTo>
                    <a:pt x="902623" y="3836628"/>
                  </a:lnTo>
                  <a:lnTo>
                    <a:pt x="860029" y="3836128"/>
                  </a:lnTo>
                  <a:lnTo>
                    <a:pt x="814260" y="3833382"/>
                  </a:lnTo>
                  <a:lnTo>
                    <a:pt x="781392" y="3830780"/>
                  </a:lnTo>
                  <a:lnTo>
                    <a:pt x="743074" y="3828128"/>
                  </a:lnTo>
                  <a:lnTo>
                    <a:pt x="699985" y="3825512"/>
                  </a:lnTo>
                  <a:lnTo>
                    <a:pt x="652803" y="3823015"/>
                  </a:lnTo>
                  <a:lnTo>
                    <a:pt x="602208" y="3820723"/>
                  </a:lnTo>
                  <a:lnTo>
                    <a:pt x="548877" y="3818722"/>
                  </a:lnTo>
                  <a:lnTo>
                    <a:pt x="493490" y="3817095"/>
                  </a:lnTo>
                  <a:lnTo>
                    <a:pt x="436726" y="3815929"/>
                  </a:lnTo>
                  <a:lnTo>
                    <a:pt x="379262" y="3815309"/>
                  </a:lnTo>
                  <a:lnTo>
                    <a:pt x="321778" y="3815318"/>
                  </a:lnTo>
                  <a:lnTo>
                    <a:pt x="264952" y="3816044"/>
                  </a:lnTo>
                  <a:lnTo>
                    <a:pt x="209462" y="3817570"/>
                  </a:lnTo>
                  <a:lnTo>
                    <a:pt x="155989" y="3819982"/>
                  </a:lnTo>
                  <a:lnTo>
                    <a:pt x="105209" y="3823364"/>
                  </a:lnTo>
                  <a:lnTo>
                    <a:pt x="57802" y="3827802"/>
                  </a:lnTo>
                  <a:lnTo>
                    <a:pt x="14447" y="3833382"/>
                  </a:lnTo>
                  <a:lnTo>
                    <a:pt x="18270" y="3761379"/>
                  </a:lnTo>
                  <a:lnTo>
                    <a:pt x="21784" y="3696881"/>
                  </a:lnTo>
                  <a:lnTo>
                    <a:pt x="24838" y="3638791"/>
                  </a:lnTo>
                  <a:lnTo>
                    <a:pt x="27280" y="3586011"/>
                  </a:lnTo>
                  <a:lnTo>
                    <a:pt x="28956" y="3537446"/>
                  </a:lnTo>
                  <a:lnTo>
                    <a:pt x="29717" y="3491997"/>
                  </a:lnTo>
                  <a:lnTo>
                    <a:pt x="29408" y="3448568"/>
                  </a:lnTo>
                  <a:lnTo>
                    <a:pt x="27879" y="3406062"/>
                  </a:lnTo>
                  <a:lnTo>
                    <a:pt x="24977" y="3363382"/>
                  </a:lnTo>
                  <a:lnTo>
                    <a:pt x="20550" y="3319431"/>
                  </a:lnTo>
                  <a:lnTo>
                    <a:pt x="14447" y="3273111"/>
                  </a:lnTo>
                  <a:lnTo>
                    <a:pt x="9731" y="3234940"/>
                  </a:lnTo>
                  <a:lnTo>
                    <a:pt x="6452" y="3195533"/>
                  </a:lnTo>
                  <a:lnTo>
                    <a:pt x="4434" y="3154707"/>
                  </a:lnTo>
                  <a:lnTo>
                    <a:pt x="3497" y="3112281"/>
                  </a:lnTo>
                  <a:lnTo>
                    <a:pt x="3463" y="3068074"/>
                  </a:lnTo>
                  <a:lnTo>
                    <a:pt x="4156" y="3021903"/>
                  </a:lnTo>
                  <a:lnTo>
                    <a:pt x="5395" y="2973586"/>
                  </a:lnTo>
                  <a:lnTo>
                    <a:pt x="7005" y="2922943"/>
                  </a:lnTo>
                  <a:lnTo>
                    <a:pt x="8805" y="2869790"/>
                  </a:lnTo>
                  <a:lnTo>
                    <a:pt x="10619" y="2813947"/>
                  </a:lnTo>
                  <a:lnTo>
                    <a:pt x="12268" y="2755231"/>
                  </a:lnTo>
                  <a:lnTo>
                    <a:pt x="13574" y="2693461"/>
                  </a:lnTo>
                  <a:lnTo>
                    <a:pt x="14360" y="2628455"/>
                  </a:lnTo>
                  <a:lnTo>
                    <a:pt x="14447" y="2560031"/>
                  </a:lnTo>
                  <a:lnTo>
                    <a:pt x="13954" y="2489909"/>
                  </a:lnTo>
                  <a:lnTo>
                    <a:pt x="13226" y="2429585"/>
                  </a:lnTo>
                  <a:lnTo>
                    <a:pt x="12350" y="2377347"/>
                  </a:lnTo>
                  <a:lnTo>
                    <a:pt x="11412" y="2331485"/>
                  </a:lnTo>
                  <a:lnTo>
                    <a:pt x="10499" y="2290289"/>
                  </a:lnTo>
                  <a:lnTo>
                    <a:pt x="9697" y="2252046"/>
                  </a:lnTo>
                  <a:lnTo>
                    <a:pt x="9092" y="2215047"/>
                  </a:lnTo>
                  <a:lnTo>
                    <a:pt x="8770" y="2177581"/>
                  </a:lnTo>
                  <a:lnTo>
                    <a:pt x="8820" y="2137936"/>
                  </a:lnTo>
                  <a:lnTo>
                    <a:pt x="9325" y="2094403"/>
                  </a:lnTo>
                  <a:lnTo>
                    <a:pt x="10374" y="2045270"/>
                  </a:lnTo>
                  <a:lnTo>
                    <a:pt x="12053" y="1988826"/>
                  </a:lnTo>
                  <a:lnTo>
                    <a:pt x="14447" y="1923361"/>
                  </a:lnTo>
                  <a:lnTo>
                    <a:pt x="16916" y="1860927"/>
                  </a:lnTo>
                  <a:lnTo>
                    <a:pt x="19137" y="1804014"/>
                  </a:lnTo>
                  <a:lnTo>
                    <a:pt x="21077" y="1751685"/>
                  </a:lnTo>
                  <a:lnTo>
                    <a:pt x="22702" y="1703000"/>
                  </a:lnTo>
                  <a:lnTo>
                    <a:pt x="23981" y="1657023"/>
                  </a:lnTo>
                  <a:lnTo>
                    <a:pt x="24880" y="1612816"/>
                  </a:lnTo>
                  <a:lnTo>
                    <a:pt x="25366" y="1569439"/>
                  </a:lnTo>
                  <a:lnTo>
                    <a:pt x="25406" y="1525956"/>
                  </a:lnTo>
                  <a:lnTo>
                    <a:pt x="24968" y="1481428"/>
                  </a:lnTo>
                  <a:lnTo>
                    <a:pt x="24018" y="1434918"/>
                  </a:lnTo>
                  <a:lnTo>
                    <a:pt x="22524" y="1385487"/>
                  </a:lnTo>
                  <a:lnTo>
                    <a:pt x="20453" y="1332197"/>
                  </a:lnTo>
                  <a:lnTo>
                    <a:pt x="17771" y="1274111"/>
                  </a:lnTo>
                  <a:lnTo>
                    <a:pt x="14447" y="1210290"/>
                  </a:lnTo>
                  <a:lnTo>
                    <a:pt x="10452" y="1138828"/>
                  </a:lnTo>
                  <a:lnTo>
                    <a:pt x="7031" y="1079292"/>
                  </a:lnTo>
                  <a:lnTo>
                    <a:pt x="4229" y="1029456"/>
                  </a:lnTo>
                  <a:lnTo>
                    <a:pt x="2093" y="987092"/>
                  </a:lnTo>
                  <a:lnTo>
                    <a:pt x="668" y="949974"/>
                  </a:lnTo>
                  <a:lnTo>
                    <a:pt x="0" y="915877"/>
                  </a:lnTo>
                  <a:lnTo>
                    <a:pt x="134" y="882572"/>
                  </a:lnTo>
                  <a:lnTo>
                    <a:pt x="2993" y="809437"/>
                  </a:lnTo>
                  <a:lnTo>
                    <a:pt x="5810" y="765153"/>
                  </a:lnTo>
                  <a:lnTo>
                    <a:pt x="9613" y="712757"/>
                  </a:lnTo>
                  <a:lnTo>
                    <a:pt x="14447" y="650021"/>
                  </a:lnTo>
                  <a:lnTo>
                    <a:pt x="18751" y="588894"/>
                  </a:lnTo>
                  <a:lnTo>
                    <a:pt x="21847" y="531871"/>
                  </a:lnTo>
                  <a:lnTo>
                    <a:pt x="23870" y="478384"/>
                  </a:lnTo>
                  <a:lnTo>
                    <a:pt x="24953" y="427867"/>
                  </a:lnTo>
                  <a:lnTo>
                    <a:pt x="25229" y="379753"/>
                  </a:lnTo>
                  <a:lnTo>
                    <a:pt x="24832" y="333475"/>
                  </a:lnTo>
                  <a:lnTo>
                    <a:pt x="23897" y="288467"/>
                  </a:lnTo>
                  <a:lnTo>
                    <a:pt x="22556" y="244163"/>
                  </a:lnTo>
                  <a:lnTo>
                    <a:pt x="20943" y="199994"/>
                  </a:lnTo>
                  <a:lnTo>
                    <a:pt x="19192" y="155395"/>
                  </a:lnTo>
                  <a:lnTo>
                    <a:pt x="17436" y="109799"/>
                  </a:lnTo>
                  <a:lnTo>
                    <a:pt x="15810" y="62640"/>
                  </a:lnTo>
                  <a:lnTo>
                    <a:pt x="14447" y="13350"/>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1" name="object 11"/>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2" name="object 12"/>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3" name="object 13"/>
            <p:cNvPicPr/>
            <p:nvPr/>
          </p:nvPicPr>
          <p:blipFill>
            <a:blip r:embed="rId1" cstate="print"/>
            <a:stretch>
              <a:fillRect/>
            </a:stretch>
          </p:blipFill>
          <p:spPr>
            <a:xfrm>
              <a:off x="2275687" y="1910232"/>
              <a:ext cx="164556" cy="164556"/>
            </a:xfrm>
            <a:prstGeom prst="rect">
              <a:avLst/>
            </a:prstGeom>
          </p:spPr>
        </p:pic>
        <p:pic>
          <p:nvPicPr>
            <p:cNvPr id="14" name="object 14"/>
            <p:cNvPicPr/>
            <p:nvPr/>
          </p:nvPicPr>
          <p:blipFill>
            <a:blip r:embed="rId1" cstate="print"/>
            <a:stretch>
              <a:fillRect/>
            </a:stretch>
          </p:blipFill>
          <p:spPr>
            <a:xfrm>
              <a:off x="2469362" y="1910232"/>
              <a:ext cx="164556" cy="164556"/>
            </a:xfrm>
            <a:prstGeom prst="rect">
              <a:avLst/>
            </a:prstGeom>
          </p:spPr>
        </p:pic>
        <p:pic>
          <p:nvPicPr>
            <p:cNvPr id="15" name="object 15"/>
            <p:cNvPicPr/>
            <p:nvPr/>
          </p:nvPicPr>
          <p:blipFill>
            <a:blip r:embed="rId2" cstate="print"/>
            <a:stretch>
              <a:fillRect/>
            </a:stretch>
          </p:blipFill>
          <p:spPr>
            <a:xfrm>
              <a:off x="2663037" y="1910232"/>
              <a:ext cx="164556" cy="164556"/>
            </a:xfrm>
            <a:prstGeom prst="rect">
              <a:avLst/>
            </a:prstGeom>
          </p:spPr>
        </p:pic>
        <p:sp>
          <p:nvSpPr>
            <p:cNvPr id="16" name="object 16"/>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7" name="object 17"/>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8" name="object 18"/>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9" name="object 19"/>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0" name="object 20"/>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21" name="object 21"/>
          <p:cNvSpPr/>
          <p:nvPr/>
        </p:nvSpPr>
        <p:spPr>
          <a:xfrm>
            <a:off x="3059150" y="2272550"/>
            <a:ext cx="4737735" cy="194310"/>
          </a:xfrm>
          <a:custGeom>
            <a:avLst/>
            <a:gdLst/>
            <a:ahLst/>
            <a:cxnLst/>
            <a:rect l="l" t="t" r="r" b="b"/>
            <a:pathLst>
              <a:path w="4737734" h="194310">
                <a:moveTo>
                  <a:pt x="0" y="32317"/>
                </a:moveTo>
                <a:lnTo>
                  <a:pt x="2539" y="19738"/>
                </a:lnTo>
                <a:lnTo>
                  <a:pt x="9465" y="9465"/>
                </a:lnTo>
                <a:lnTo>
                  <a:pt x="19738" y="2539"/>
                </a:lnTo>
                <a:lnTo>
                  <a:pt x="32317" y="0"/>
                </a:lnTo>
                <a:lnTo>
                  <a:pt x="4705002" y="0"/>
                </a:lnTo>
                <a:lnTo>
                  <a:pt x="4717583" y="2539"/>
                </a:lnTo>
                <a:lnTo>
                  <a:pt x="4727856" y="9465"/>
                </a:lnTo>
                <a:lnTo>
                  <a:pt x="4734782" y="19738"/>
                </a:lnTo>
                <a:lnTo>
                  <a:pt x="4737322" y="32317"/>
                </a:lnTo>
                <a:lnTo>
                  <a:pt x="4737322" y="161579"/>
                </a:lnTo>
                <a:lnTo>
                  <a:pt x="4734782" y="174158"/>
                </a:lnTo>
                <a:lnTo>
                  <a:pt x="4727856" y="184431"/>
                </a:lnTo>
                <a:lnTo>
                  <a:pt x="4717583" y="191357"/>
                </a:lnTo>
                <a:lnTo>
                  <a:pt x="4705002" y="193897"/>
                </a:lnTo>
                <a:lnTo>
                  <a:pt x="32317" y="193897"/>
                </a:lnTo>
                <a:lnTo>
                  <a:pt x="19738" y="191357"/>
                </a:lnTo>
                <a:lnTo>
                  <a:pt x="9465" y="184431"/>
                </a:lnTo>
                <a:lnTo>
                  <a:pt x="2539" y="174158"/>
                </a:lnTo>
                <a:lnTo>
                  <a:pt x="0" y="161579"/>
                </a:lnTo>
                <a:lnTo>
                  <a:pt x="0" y="32317"/>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3" name="object 23"/>
          <p:cNvGrpSpPr/>
          <p:nvPr/>
        </p:nvGrpSpPr>
        <p:grpSpPr>
          <a:xfrm>
            <a:off x="2803732" y="2258567"/>
            <a:ext cx="6134735" cy="2660650"/>
            <a:chOff x="2803732" y="2258567"/>
            <a:chExt cx="6134735" cy="2660650"/>
          </a:xfrm>
        </p:grpSpPr>
        <p:pic>
          <p:nvPicPr>
            <p:cNvPr id="24" name="object 24"/>
            <p:cNvPicPr/>
            <p:nvPr/>
          </p:nvPicPr>
          <p:blipFill>
            <a:blip r:embed="rId3" cstate="print"/>
            <a:stretch>
              <a:fillRect/>
            </a:stretch>
          </p:blipFill>
          <p:spPr>
            <a:xfrm>
              <a:off x="7845551" y="2258567"/>
              <a:ext cx="243840" cy="243839"/>
            </a:xfrm>
            <a:prstGeom prst="rect">
              <a:avLst/>
            </a:prstGeom>
          </p:spPr>
        </p:pic>
        <p:sp>
          <p:nvSpPr>
            <p:cNvPr id="25" name="object 25"/>
            <p:cNvSpPr/>
            <p:nvPr/>
          </p:nvSpPr>
          <p:spPr>
            <a:xfrm>
              <a:off x="8107438" y="2276665"/>
              <a:ext cx="831215" cy="171450"/>
            </a:xfrm>
            <a:custGeom>
              <a:avLst/>
              <a:gdLst/>
              <a:ahLst/>
              <a:cxnLst/>
              <a:rect l="l" t="t" r="r" b="b"/>
              <a:pathLst>
                <a:path w="831215" h="171450">
                  <a:moveTo>
                    <a:pt x="659371" y="0"/>
                  </a:moveTo>
                  <a:lnTo>
                    <a:pt x="659371" y="171450"/>
                  </a:lnTo>
                  <a:lnTo>
                    <a:pt x="773671" y="114300"/>
                  </a:lnTo>
                  <a:lnTo>
                    <a:pt x="687946" y="114300"/>
                  </a:lnTo>
                  <a:lnTo>
                    <a:pt x="687946" y="57150"/>
                  </a:lnTo>
                  <a:lnTo>
                    <a:pt x="773671" y="57150"/>
                  </a:lnTo>
                  <a:lnTo>
                    <a:pt x="659371" y="0"/>
                  </a:lnTo>
                  <a:close/>
                </a:path>
                <a:path w="831215" h="171450">
                  <a:moveTo>
                    <a:pt x="659371" y="57150"/>
                  </a:moveTo>
                  <a:lnTo>
                    <a:pt x="0" y="57150"/>
                  </a:lnTo>
                  <a:lnTo>
                    <a:pt x="0" y="114300"/>
                  </a:lnTo>
                  <a:lnTo>
                    <a:pt x="659371" y="114300"/>
                  </a:lnTo>
                  <a:lnTo>
                    <a:pt x="659371" y="57150"/>
                  </a:lnTo>
                  <a:close/>
                </a:path>
                <a:path w="831215" h="171450">
                  <a:moveTo>
                    <a:pt x="773671" y="57150"/>
                  </a:moveTo>
                  <a:lnTo>
                    <a:pt x="687946" y="57150"/>
                  </a:lnTo>
                  <a:lnTo>
                    <a:pt x="687946" y="114300"/>
                  </a:lnTo>
                  <a:lnTo>
                    <a:pt x="773671" y="114300"/>
                  </a:lnTo>
                  <a:lnTo>
                    <a:pt x="830821" y="85725"/>
                  </a:lnTo>
                  <a:lnTo>
                    <a:pt x="773671" y="57150"/>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6" name="object 26"/>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FFEACA"/>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7" name="object 27"/>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grpSp>
        <p:nvGrpSpPr>
          <p:cNvPr id="28" name="object 28"/>
          <p:cNvGrpSpPr/>
          <p:nvPr/>
        </p:nvGrpSpPr>
        <p:grpSpPr>
          <a:xfrm>
            <a:off x="8996686" y="1788299"/>
            <a:ext cx="2486660" cy="2393315"/>
            <a:chOff x="8996686" y="1788299"/>
            <a:chExt cx="2486660" cy="2393315"/>
          </a:xfrm>
        </p:grpSpPr>
        <p:sp>
          <p:nvSpPr>
            <p:cNvPr id="29" name="object 29"/>
            <p:cNvSpPr/>
            <p:nvPr/>
          </p:nvSpPr>
          <p:spPr>
            <a:xfrm>
              <a:off x="9007337" y="1807987"/>
              <a:ext cx="2456180" cy="2351405"/>
            </a:xfrm>
            <a:custGeom>
              <a:avLst/>
              <a:gdLst/>
              <a:ahLst/>
              <a:cxnLst/>
              <a:rect l="l" t="t" r="r" b="b"/>
              <a:pathLst>
                <a:path w="2456179" h="2351404">
                  <a:moveTo>
                    <a:pt x="998022" y="0"/>
                  </a:moveTo>
                  <a:lnTo>
                    <a:pt x="945964" y="437"/>
                  </a:lnTo>
                  <a:lnTo>
                    <a:pt x="893159" y="1513"/>
                  </a:lnTo>
                  <a:lnTo>
                    <a:pt x="839482" y="3208"/>
                  </a:lnTo>
                  <a:lnTo>
                    <a:pt x="784805" y="5504"/>
                  </a:lnTo>
                  <a:lnTo>
                    <a:pt x="729000" y="8380"/>
                  </a:lnTo>
                  <a:lnTo>
                    <a:pt x="619650" y="14912"/>
                  </a:lnTo>
                  <a:lnTo>
                    <a:pt x="569093" y="17349"/>
                  </a:lnTo>
                  <a:lnTo>
                    <a:pt x="519887" y="19169"/>
                  </a:lnTo>
                  <a:lnTo>
                    <a:pt x="471650" y="20410"/>
                  </a:lnTo>
                  <a:lnTo>
                    <a:pt x="423998" y="21110"/>
                  </a:lnTo>
                  <a:lnTo>
                    <a:pt x="376547" y="21308"/>
                  </a:lnTo>
                  <a:lnTo>
                    <a:pt x="328915" y="21042"/>
                  </a:lnTo>
                  <a:lnTo>
                    <a:pt x="280718" y="20349"/>
                  </a:lnTo>
                  <a:lnTo>
                    <a:pt x="231573" y="19267"/>
                  </a:lnTo>
                  <a:lnTo>
                    <a:pt x="181095" y="17836"/>
                  </a:lnTo>
                  <a:lnTo>
                    <a:pt x="128903" y="16092"/>
                  </a:lnTo>
                  <a:lnTo>
                    <a:pt x="17841" y="11820"/>
                  </a:lnTo>
                  <a:lnTo>
                    <a:pt x="14098" y="67502"/>
                  </a:lnTo>
                  <a:lnTo>
                    <a:pt x="12023" y="124363"/>
                  </a:lnTo>
                  <a:lnTo>
                    <a:pt x="11330" y="181916"/>
                  </a:lnTo>
                  <a:lnTo>
                    <a:pt x="11736" y="239671"/>
                  </a:lnTo>
                  <a:lnTo>
                    <a:pt x="12956" y="297140"/>
                  </a:lnTo>
                  <a:lnTo>
                    <a:pt x="14705" y="353832"/>
                  </a:lnTo>
                  <a:lnTo>
                    <a:pt x="20277" y="514364"/>
                  </a:lnTo>
                  <a:lnTo>
                    <a:pt x="21294" y="563063"/>
                  </a:lnTo>
                  <a:lnTo>
                    <a:pt x="21417" y="608541"/>
                  </a:lnTo>
                  <a:lnTo>
                    <a:pt x="20361" y="650310"/>
                  </a:lnTo>
                  <a:lnTo>
                    <a:pt x="17841" y="687879"/>
                  </a:lnTo>
                  <a:lnTo>
                    <a:pt x="13642" y="734951"/>
                  </a:lnTo>
                  <a:lnTo>
                    <a:pt x="9878" y="784081"/>
                  </a:lnTo>
                  <a:lnTo>
                    <a:pt x="6737" y="834847"/>
                  </a:lnTo>
                  <a:lnTo>
                    <a:pt x="4405" y="886831"/>
                  </a:lnTo>
                  <a:lnTo>
                    <a:pt x="3068" y="939612"/>
                  </a:lnTo>
                  <a:lnTo>
                    <a:pt x="2912" y="992769"/>
                  </a:lnTo>
                  <a:lnTo>
                    <a:pt x="4126" y="1045883"/>
                  </a:lnTo>
                  <a:lnTo>
                    <a:pt x="6894" y="1098532"/>
                  </a:lnTo>
                  <a:lnTo>
                    <a:pt x="11403" y="1150296"/>
                  </a:lnTo>
                  <a:lnTo>
                    <a:pt x="17841" y="1200756"/>
                  </a:lnTo>
                  <a:lnTo>
                    <a:pt x="23551" y="1243600"/>
                  </a:lnTo>
                  <a:lnTo>
                    <a:pt x="28240" y="1289106"/>
                  </a:lnTo>
                  <a:lnTo>
                    <a:pt x="31902" y="1336894"/>
                  </a:lnTo>
                  <a:lnTo>
                    <a:pt x="34532" y="1386583"/>
                  </a:lnTo>
                  <a:lnTo>
                    <a:pt x="36125" y="1437793"/>
                  </a:lnTo>
                  <a:lnTo>
                    <a:pt x="36677" y="1490143"/>
                  </a:lnTo>
                  <a:lnTo>
                    <a:pt x="36182" y="1543252"/>
                  </a:lnTo>
                  <a:lnTo>
                    <a:pt x="34636" y="1596741"/>
                  </a:lnTo>
                  <a:lnTo>
                    <a:pt x="32034" y="1650228"/>
                  </a:lnTo>
                  <a:lnTo>
                    <a:pt x="28370" y="1703333"/>
                  </a:lnTo>
                  <a:lnTo>
                    <a:pt x="23641" y="1755676"/>
                  </a:lnTo>
                  <a:lnTo>
                    <a:pt x="11624" y="1862341"/>
                  </a:lnTo>
                  <a:lnTo>
                    <a:pt x="6771" y="1918177"/>
                  </a:lnTo>
                  <a:lnTo>
                    <a:pt x="3244" y="1973811"/>
                  </a:lnTo>
                  <a:lnTo>
                    <a:pt x="1000" y="2028673"/>
                  </a:lnTo>
                  <a:lnTo>
                    <a:pt x="0" y="2082190"/>
                  </a:lnTo>
                  <a:lnTo>
                    <a:pt x="202" y="2133792"/>
                  </a:lnTo>
                  <a:lnTo>
                    <a:pt x="1567" y="2182906"/>
                  </a:lnTo>
                  <a:lnTo>
                    <a:pt x="4054" y="2228961"/>
                  </a:lnTo>
                  <a:lnTo>
                    <a:pt x="7622" y="2271386"/>
                  </a:lnTo>
                  <a:lnTo>
                    <a:pt x="12232" y="2309609"/>
                  </a:lnTo>
                  <a:lnTo>
                    <a:pt x="69311" y="2344835"/>
                  </a:lnTo>
                  <a:lnTo>
                    <a:pt x="123036" y="2346318"/>
                  </a:lnTo>
                  <a:lnTo>
                    <a:pt x="178434" y="2347506"/>
                  </a:lnTo>
                  <a:lnTo>
                    <a:pt x="234921" y="2348397"/>
                  </a:lnTo>
                  <a:lnTo>
                    <a:pt x="291915" y="2348992"/>
                  </a:lnTo>
                  <a:lnTo>
                    <a:pt x="348833" y="2349291"/>
                  </a:lnTo>
                  <a:lnTo>
                    <a:pt x="405092" y="2349294"/>
                  </a:lnTo>
                  <a:lnTo>
                    <a:pt x="460109" y="2348999"/>
                  </a:lnTo>
                  <a:lnTo>
                    <a:pt x="513302" y="2348406"/>
                  </a:lnTo>
                  <a:lnTo>
                    <a:pt x="564088" y="2347517"/>
                  </a:lnTo>
                  <a:lnTo>
                    <a:pt x="611883" y="2346329"/>
                  </a:lnTo>
                  <a:lnTo>
                    <a:pt x="656106" y="2344842"/>
                  </a:lnTo>
                  <a:lnTo>
                    <a:pt x="739370" y="2341102"/>
                  </a:lnTo>
                  <a:lnTo>
                    <a:pt x="780433" y="2339759"/>
                  </a:lnTo>
                  <a:lnTo>
                    <a:pt x="820571" y="2338954"/>
                  </a:lnTo>
                  <a:lnTo>
                    <a:pt x="860991" y="2338614"/>
                  </a:lnTo>
                  <a:lnTo>
                    <a:pt x="902903" y="2338665"/>
                  </a:lnTo>
                  <a:lnTo>
                    <a:pt x="947514" y="2339033"/>
                  </a:lnTo>
                  <a:lnTo>
                    <a:pt x="1319844" y="2343907"/>
                  </a:lnTo>
                  <a:lnTo>
                    <a:pt x="1382374" y="2345026"/>
                  </a:lnTo>
                  <a:lnTo>
                    <a:pt x="1549730" y="2348879"/>
                  </a:lnTo>
                  <a:lnTo>
                    <a:pt x="1647840" y="2350741"/>
                  </a:lnTo>
                  <a:lnTo>
                    <a:pt x="1693876" y="2351123"/>
                  </a:lnTo>
                  <a:lnTo>
                    <a:pt x="1738354" y="2350989"/>
                  </a:lnTo>
                  <a:lnTo>
                    <a:pt x="1781614" y="2350228"/>
                  </a:lnTo>
                  <a:lnTo>
                    <a:pt x="1823996" y="2348727"/>
                  </a:lnTo>
                  <a:lnTo>
                    <a:pt x="1865840" y="2346374"/>
                  </a:lnTo>
                  <a:lnTo>
                    <a:pt x="1955516" y="2338992"/>
                  </a:lnTo>
                  <a:lnTo>
                    <a:pt x="2001586" y="2335840"/>
                  </a:lnTo>
                  <a:lnTo>
                    <a:pt x="2046379" y="2333569"/>
                  </a:lnTo>
                  <a:lnTo>
                    <a:pt x="2090575" y="2332145"/>
                  </a:lnTo>
                  <a:lnTo>
                    <a:pt x="2134855" y="2331534"/>
                  </a:lnTo>
                  <a:lnTo>
                    <a:pt x="2179901" y="2331702"/>
                  </a:lnTo>
                  <a:lnTo>
                    <a:pt x="2226394" y="2332616"/>
                  </a:lnTo>
                  <a:lnTo>
                    <a:pt x="2275015" y="2334242"/>
                  </a:lnTo>
                  <a:lnTo>
                    <a:pt x="2326444" y="2336547"/>
                  </a:lnTo>
                  <a:lnTo>
                    <a:pt x="2381364" y="2339497"/>
                  </a:lnTo>
                  <a:lnTo>
                    <a:pt x="2440455" y="2343057"/>
                  </a:lnTo>
                  <a:lnTo>
                    <a:pt x="2441891" y="2295079"/>
                  </a:lnTo>
                  <a:lnTo>
                    <a:pt x="2442126" y="2245118"/>
                  </a:lnTo>
                  <a:lnTo>
                    <a:pt x="2441442" y="2193630"/>
                  </a:lnTo>
                  <a:lnTo>
                    <a:pt x="2440122" y="2141073"/>
                  </a:lnTo>
                  <a:lnTo>
                    <a:pt x="2435157" y="1981553"/>
                  </a:lnTo>
                  <a:lnTo>
                    <a:pt x="2434108" y="1929287"/>
                  </a:lnTo>
                  <a:lnTo>
                    <a:pt x="2433831" y="1878235"/>
                  </a:lnTo>
                  <a:lnTo>
                    <a:pt x="2434608" y="1828855"/>
                  </a:lnTo>
                  <a:lnTo>
                    <a:pt x="2436722" y="1781603"/>
                  </a:lnTo>
                  <a:lnTo>
                    <a:pt x="2440455" y="1736937"/>
                  </a:lnTo>
                  <a:lnTo>
                    <a:pt x="2444790" y="1692265"/>
                  </a:lnTo>
                  <a:lnTo>
                    <a:pt x="2448494" y="1644938"/>
                  </a:lnTo>
                  <a:lnTo>
                    <a:pt x="2451519" y="1595329"/>
                  </a:lnTo>
                  <a:lnTo>
                    <a:pt x="2453818" y="1543809"/>
                  </a:lnTo>
                  <a:lnTo>
                    <a:pt x="2455345" y="1490750"/>
                  </a:lnTo>
                  <a:lnTo>
                    <a:pt x="2456052" y="1436525"/>
                  </a:lnTo>
                  <a:lnTo>
                    <a:pt x="2455893" y="1381505"/>
                  </a:lnTo>
                  <a:lnTo>
                    <a:pt x="2454820" y="1326062"/>
                  </a:lnTo>
                  <a:lnTo>
                    <a:pt x="2452787" y="1270568"/>
                  </a:lnTo>
                  <a:lnTo>
                    <a:pt x="2449746" y="1215395"/>
                  </a:lnTo>
                  <a:lnTo>
                    <a:pt x="2445651" y="1160915"/>
                  </a:lnTo>
                  <a:lnTo>
                    <a:pt x="2434575" y="1047152"/>
                  </a:lnTo>
                  <a:lnTo>
                    <a:pt x="2430609" y="991947"/>
                  </a:lnTo>
                  <a:lnTo>
                    <a:pt x="2428327" y="940713"/>
                  </a:lnTo>
                  <a:lnTo>
                    <a:pt x="2427503" y="892274"/>
                  </a:lnTo>
                  <a:lnTo>
                    <a:pt x="2427910" y="845458"/>
                  </a:lnTo>
                  <a:lnTo>
                    <a:pt x="2429321" y="799090"/>
                  </a:lnTo>
                  <a:lnTo>
                    <a:pt x="2431508" y="751998"/>
                  </a:lnTo>
                  <a:lnTo>
                    <a:pt x="2440455" y="594636"/>
                  </a:lnTo>
                  <a:lnTo>
                    <a:pt x="2442405" y="547529"/>
                  </a:lnTo>
                  <a:lnTo>
                    <a:pt x="2443208" y="503565"/>
                  </a:lnTo>
                  <a:lnTo>
                    <a:pt x="2443102" y="461721"/>
                  </a:lnTo>
                  <a:lnTo>
                    <a:pt x="2442323" y="420975"/>
                  </a:lnTo>
                  <a:lnTo>
                    <a:pt x="2438336" y="295096"/>
                  </a:lnTo>
                  <a:lnTo>
                    <a:pt x="2437249" y="248516"/>
                  </a:lnTo>
                  <a:lnTo>
                    <a:pt x="2436679" y="197920"/>
                  </a:lnTo>
                  <a:lnTo>
                    <a:pt x="2436865" y="142287"/>
                  </a:lnTo>
                  <a:lnTo>
                    <a:pt x="2438045" y="80595"/>
                  </a:lnTo>
                  <a:lnTo>
                    <a:pt x="2440455" y="11820"/>
                  </a:lnTo>
                  <a:lnTo>
                    <a:pt x="2392882" y="14219"/>
                  </a:lnTo>
                  <a:lnTo>
                    <a:pt x="2341052" y="15957"/>
                  </a:lnTo>
                  <a:lnTo>
                    <a:pt x="2286086" y="17101"/>
                  </a:lnTo>
                  <a:lnTo>
                    <a:pt x="2229101" y="17718"/>
                  </a:lnTo>
                  <a:lnTo>
                    <a:pt x="2171216" y="17877"/>
                  </a:lnTo>
                  <a:lnTo>
                    <a:pt x="2113550" y="17645"/>
                  </a:lnTo>
                  <a:lnTo>
                    <a:pt x="2057222" y="17088"/>
                  </a:lnTo>
                  <a:lnTo>
                    <a:pt x="2003351" y="16276"/>
                  </a:lnTo>
                  <a:lnTo>
                    <a:pt x="1907452" y="14155"/>
                  </a:lnTo>
                  <a:lnTo>
                    <a:pt x="1834805" y="11820"/>
                  </a:lnTo>
                  <a:lnTo>
                    <a:pt x="1800763" y="11177"/>
                  </a:lnTo>
                  <a:lnTo>
                    <a:pt x="1762297" y="11522"/>
                  </a:lnTo>
                  <a:lnTo>
                    <a:pt x="1719919" y="12570"/>
                  </a:lnTo>
                  <a:lnTo>
                    <a:pt x="1574466" y="17057"/>
                  </a:lnTo>
                  <a:lnTo>
                    <a:pt x="1521588" y="18045"/>
                  </a:lnTo>
                  <a:lnTo>
                    <a:pt x="1467371" y="18303"/>
                  </a:lnTo>
                  <a:lnTo>
                    <a:pt x="1412328" y="17542"/>
                  </a:lnTo>
                  <a:lnTo>
                    <a:pt x="1356974" y="15477"/>
                  </a:lnTo>
                  <a:lnTo>
                    <a:pt x="1301824" y="11820"/>
                  </a:lnTo>
                  <a:lnTo>
                    <a:pt x="1251573" y="8036"/>
                  </a:lnTo>
                  <a:lnTo>
                    <a:pt x="1201338" y="5003"/>
                  </a:lnTo>
                  <a:lnTo>
                    <a:pt x="1150993" y="2701"/>
                  </a:lnTo>
                  <a:lnTo>
                    <a:pt x="1100410" y="1113"/>
                  </a:lnTo>
                  <a:lnTo>
                    <a:pt x="1049462" y="218"/>
                  </a:lnTo>
                  <a:lnTo>
                    <a:pt x="998022" y="0"/>
                  </a:lnTo>
                  <a:close/>
                </a:path>
              </a:pathLst>
            </a:custGeom>
            <a:solidFill>
              <a:srgbClr val="B1D1E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0" name="object 30"/>
            <p:cNvSpPr/>
            <p:nvPr/>
          </p:nvSpPr>
          <p:spPr>
            <a:xfrm>
              <a:off x="9015736" y="1807349"/>
              <a:ext cx="2448560" cy="2355215"/>
            </a:xfrm>
            <a:custGeom>
              <a:avLst/>
              <a:gdLst/>
              <a:ahLst/>
              <a:cxnLst/>
              <a:rect l="l" t="t" r="r" b="b"/>
              <a:pathLst>
                <a:path w="2448559" h="2355215">
                  <a:moveTo>
                    <a:pt x="9442" y="12458"/>
                  </a:moveTo>
                  <a:lnTo>
                    <a:pt x="55932" y="11661"/>
                  </a:lnTo>
                  <a:lnTo>
                    <a:pt x="106676" y="11623"/>
                  </a:lnTo>
                  <a:lnTo>
                    <a:pt x="160614" y="12160"/>
                  </a:lnTo>
                  <a:lnTo>
                    <a:pt x="216687" y="13088"/>
                  </a:lnTo>
                  <a:lnTo>
                    <a:pt x="273837" y="14222"/>
                  </a:lnTo>
                  <a:lnTo>
                    <a:pt x="331005" y="15379"/>
                  </a:lnTo>
                  <a:lnTo>
                    <a:pt x="387132" y="16373"/>
                  </a:lnTo>
                  <a:lnTo>
                    <a:pt x="441160" y="17021"/>
                  </a:lnTo>
                  <a:lnTo>
                    <a:pt x="492029" y="17138"/>
                  </a:lnTo>
                  <a:lnTo>
                    <a:pt x="538680" y="16539"/>
                  </a:lnTo>
                  <a:lnTo>
                    <a:pt x="580056" y="15041"/>
                  </a:lnTo>
                  <a:lnTo>
                    <a:pt x="615097" y="12458"/>
                  </a:lnTo>
                  <a:lnTo>
                    <a:pt x="651145" y="9133"/>
                  </a:lnTo>
                  <a:lnTo>
                    <a:pt x="690521" y="6175"/>
                  </a:lnTo>
                  <a:lnTo>
                    <a:pt x="733237" y="3683"/>
                  </a:lnTo>
                  <a:lnTo>
                    <a:pt x="779304" y="1757"/>
                  </a:lnTo>
                  <a:lnTo>
                    <a:pt x="828732" y="496"/>
                  </a:lnTo>
                  <a:lnTo>
                    <a:pt x="881534" y="0"/>
                  </a:lnTo>
                  <a:lnTo>
                    <a:pt x="937720" y="367"/>
                  </a:lnTo>
                  <a:lnTo>
                    <a:pt x="997300" y="1697"/>
                  </a:lnTo>
                  <a:lnTo>
                    <a:pt x="1060287" y="4089"/>
                  </a:lnTo>
                  <a:lnTo>
                    <a:pt x="1126691" y="7643"/>
                  </a:lnTo>
                  <a:lnTo>
                    <a:pt x="1196523" y="12458"/>
                  </a:lnTo>
                  <a:lnTo>
                    <a:pt x="1256279" y="16412"/>
                  </a:lnTo>
                  <a:lnTo>
                    <a:pt x="1314458" y="19111"/>
                  </a:lnTo>
                  <a:lnTo>
                    <a:pt x="1371062" y="20717"/>
                  </a:lnTo>
                  <a:lnTo>
                    <a:pt x="1426091" y="21392"/>
                  </a:lnTo>
                  <a:lnTo>
                    <a:pt x="1479547" y="21301"/>
                  </a:lnTo>
                  <a:lnTo>
                    <a:pt x="1531429" y="20604"/>
                  </a:lnTo>
                  <a:lnTo>
                    <a:pt x="1581739" y="19466"/>
                  </a:lnTo>
                  <a:lnTo>
                    <a:pt x="1630478" y="18047"/>
                  </a:lnTo>
                  <a:lnTo>
                    <a:pt x="1677646" y="16513"/>
                  </a:lnTo>
                  <a:lnTo>
                    <a:pt x="1723245" y="15024"/>
                  </a:lnTo>
                  <a:lnTo>
                    <a:pt x="1767275" y="13743"/>
                  </a:lnTo>
                  <a:lnTo>
                    <a:pt x="1809738" y="12834"/>
                  </a:lnTo>
                  <a:lnTo>
                    <a:pt x="1850633" y="12458"/>
                  </a:lnTo>
                  <a:lnTo>
                    <a:pt x="1899357" y="11977"/>
                  </a:lnTo>
                  <a:lnTo>
                    <a:pt x="1950390" y="10831"/>
                  </a:lnTo>
                  <a:lnTo>
                    <a:pt x="2003237" y="9273"/>
                  </a:lnTo>
                  <a:lnTo>
                    <a:pt x="2057404" y="7557"/>
                  </a:lnTo>
                  <a:lnTo>
                    <a:pt x="2112398" y="5938"/>
                  </a:lnTo>
                  <a:lnTo>
                    <a:pt x="2167725" y="4668"/>
                  </a:lnTo>
                  <a:lnTo>
                    <a:pt x="2222890" y="4003"/>
                  </a:lnTo>
                  <a:lnTo>
                    <a:pt x="2277401" y="4196"/>
                  </a:lnTo>
                  <a:lnTo>
                    <a:pt x="2330762" y="5500"/>
                  </a:lnTo>
                  <a:lnTo>
                    <a:pt x="2382481" y="8170"/>
                  </a:lnTo>
                  <a:lnTo>
                    <a:pt x="2432063" y="12458"/>
                  </a:lnTo>
                  <a:lnTo>
                    <a:pt x="2435436" y="55730"/>
                  </a:lnTo>
                  <a:lnTo>
                    <a:pt x="2437216" y="100183"/>
                  </a:lnTo>
                  <a:lnTo>
                    <a:pt x="2437709" y="145790"/>
                  </a:lnTo>
                  <a:lnTo>
                    <a:pt x="2437222" y="192520"/>
                  </a:lnTo>
                  <a:lnTo>
                    <a:pt x="2436060" y="240345"/>
                  </a:lnTo>
                  <a:lnTo>
                    <a:pt x="2434530" y="289235"/>
                  </a:lnTo>
                  <a:lnTo>
                    <a:pt x="2432937" y="339161"/>
                  </a:lnTo>
                  <a:lnTo>
                    <a:pt x="2431588" y="390094"/>
                  </a:lnTo>
                  <a:lnTo>
                    <a:pt x="2430789" y="442004"/>
                  </a:lnTo>
                  <a:lnTo>
                    <a:pt x="2430845" y="494863"/>
                  </a:lnTo>
                  <a:lnTo>
                    <a:pt x="2432063" y="548642"/>
                  </a:lnTo>
                  <a:lnTo>
                    <a:pt x="2433076" y="607538"/>
                  </a:lnTo>
                  <a:lnTo>
                    <a:pt x="2432318" y="664889"/>
                  </a:lnTo>
                  <a:lnTo>
                    <a:pt x="2430369" y="720640"/>
                  </a:lnTo>
                  <a:lnTo>
                    <a:pt x="2427808" y="774736"/>
                  </a:lnTo>
                  <a:lnTo>
                    <a:pt x="2425216" y="827123"/>
                  </a:lnTo>
                  <a:lnTo>
                    <a:pt x="2423171" y="877746"/>
                  </a:lnTo>
                  <a:lnTo>
                    <a:pt x="2422254" y="926551"/>
                  </a:lnTo>
                  <a:lnTo>
                    <a:pt x="2423044" y="973483"/>
                  </a:lnTo>
                  <a:lnTo>
                    <a:pt x="2426121" y="1018487"/>
                  </a:lnTo>
                  <a:lnTo>
                    <a:pt x="2432063" y="1061509"/>
                  </a:lnTo>
                  <a:lnTo>
                    <a:pt x="2438165" y="1101654"/>
                  </a:lnTo>
                  <a:lnTo>
                    <a:pt x="2442771" y="1145380"/>
                  </a:lnTo>
                  <a:lnTo>
                    <a:pt x="2445973" y="1192207"/>
                  </a:lnTo>
                  <a:lnTo>
                    <a:pt x="2447862" y="1241656"/>
                  </a:lnTo>
                  <a:lnTo>
                    <a:pt x="2448530" y="1293250"/>
                  </a:lnTo>
                  <a:lnTo>
                    <a:pt x="2448071" y="1346508"/>
                  </a:lnTo>
                  <a:lnTo>
                    <a:pt x="2446574" y="1400952"/>
                  </a:lnTo>
                  <a:lnTo>
                    <a:pt x="2444134" y="1456103"/>
                  </a:lnTo>
                  <a:lnTo>
                    <a:pt x="2440840" y="1511482"/>
                  </a:lnTo>
                  <a:lnTo>
                    <a:pt x="2436786" y="1566610"/>
                  </a:lnTo>
                  <a:lnTo>
                    <a:pt x="2432063" y="1621009"/>
                  </a:lnTo>
                  <a:lnTo>
                    <a:pt x="2428839" y="1663583"/>
                  </a:lnTo>
                  <a:lnTo>
                    <a:pt x="2426928" y="1706772"/>
                  </a:lnTo>
                  <a:lnTo>
                    <a:pt x="2426127" y="1750771"/>
                  </a:lnTo>
                  <a:lnTo>
                    <a:pt x="2426230" y="1795773"/>
                  </a:lnTo>
                  <a:lnTo>
                    <a:pt x="2427034" y="1841974"/>
                  </a:lnTo>
                  <a:lnTo>
                    <a:pt x="2428334" y="1889566"/>
                  </a:lnTo>
                  <a:lnTo>
                    <a:pt x="2429926" y="1938745"/>
                  </a:lnTo>
                  <a:lnTo>
                    <a:pt x="2431605" y="1989703"/>
                  </a:lnTo>
                  <a:lnTo>
                    <a:pt x="2433166" y="2042634"/>
                  </a:lnTo>
                  <a:lnTo>
                    <a:pt x="2434407" y="2097734"/>
                  </a:lnTo>
                  <a:lnTo>
                    <a:pt x="2435121" y="2155195"/>
                  </a:lnTo>
                  <a:lnTo>
                    <a:pt x="2435104" y="2215212"/>
                  </a:lnTo>
                  <a:lnTo>
                    <a:pt x="2434154" y="2277979"/>
                  </a:lnTo>
                  <a:lnTo>
                    <a:pt x="2432063" y="2343690"/>
                  </a:lnTo>
                  <a:lnTo>
                    <a:pt x="2385861" y="2344955"/>
                  </a:lnTo>
                  <a:lnTo>
                    <a:pt x="2336782" y="2344987"/>
                  </a:lnTo>
                  <a:lnTo>
                    <a:pt x="2285491" y="2344113"/>
                  </a:lnTo>
                  <a:lnTo>
                    <a:pt x="2232647" y="2342659"/>
                  </a:lnTo>
                  <a:lnTo>
                    <a:pt x="2178912" y="2340951"/>
                  </a:lnTo>
                  <a:lnTo>
                    <a:pt x="2124950" y="2339318"/>
                  </a:lnTo>
                  <a:lnTo>
                    <a:pt x="2071420" y="2338084"/>
                  </a:lnTo>
                  <a:lnTo>
                    <a:pt x="2018984" y="2337578"/>
                  </a:lnTo>
                  <a:lnTo>
                    <a:pt x="1968305" y="2338126"/>
                  </a:lnTo>
                  <a:lnTo>
                    <a:pt x="1920044" y="2340054"/>
                  </a:lnTo>
                  <a:lnTo>
                    <a:pt x="1874863" y="2343690"/>
                  </a:lnTo>
                  <a:lnTo>
                    <a:pt x="1829829" y="2347452"/>
                  </a:lnTo>
                  <a:lnTo>
                    <a:pt x="1781876" y="2349709"/>
                  </a:lnTo>
                  <a:lnTo>
                    <a:pt x="1731455" y="2350712"/>
                  </a:lnTo>
                  <a:lnTo>
                    <a:pt x="1679018" y="2350711"/>
                  </a:lnTo>
                  <a:lnTo>
                    <a:pt x="1625016" y="2349959"/>
                  </a:lnTo>
                  <a:lnTo>
                    <a:pt x="1569901" y="2348704"/>
                  </a:lnTo>
                  <a:lnTo>
                    <a:pt x="1514124" y="2347199"/>
                  </a:lnTo>
                  <a:lnTo>
                    <a:pt x="1458137" y="2345695"/>
                  </a:lnTo>
                  <a:lnTo>
                    <a:pt x="1402392" y="2344441"/>
                  </a:lnTo>
                  <a:lnTo>
                    <a:pt x="1347340" y="2343689"/>
                  </a:lnTo>
                  <a:lnTo>
                    <a:pt x="1293433" y="2343690"/>
                  </a:lnTo>
                  <a:lnTo>
                    <a:pt x="1248740" y="2344429"/>
                  </a:lnTo>
                  <a:lnTo>
                    <a:pt x="1204431" y="2345742"/>
                  </a:lnTo>
                  <a:lnTo>
                    <a:pt x="1160145" y="2347437"/>
                  </a:lnTo>
                  <a:lnTo>
                    <a:pt x="1115523" y="2349326"/>
                  </a:lnTo>
                  <a:lnTo>
                    <a:pt x="1070203" y="2351218"/>
                  </a:lnTo>
                  <a:lnTo>
                    <a:pt x="1023826" y="2352923"/>
                  </a:lnTo>
                  <a:lnTo>
                    <a:pt x="976031" y="2354252"/>
                  </a:lnTo>
                  <a:lnTo>
                    <a:pt x="926459" y="2355014"/>
                  </a:lnTo>
                  <a:lnTo>
                    <a:pt x="874749" y="2355021"/>
                  </a:lnTo>
                  <a:lnTo>
                    <a:pt x="820541" y="2354081"/>
                  </a:lnTo>
                  <a:lnTo>
                    <a:pt x="763474" y="2352006"/>
                  </a:lnTo>
                  <a:lnTo>
                    <a:pt x="703188" y="2348606"/>
                  </a:lnTo>
                  <a:lnTo>
                    <a:pt x="639323" y="2343690"/>
                  </a:lnTo>
                  <a:lnTo>
                    <a:pt x="574761" y="2339210"/>
                  </a:lnTo>
                  <a:lnTo>
                    <a:pt x="512663" y="2336973"/>
                  </a:lnTo>
                  <a:lnTo>
                    <a:pt x="453089" y="2336570"/>
                  </a:lnTo>
                  <a:lnTo>
                    <a:pt x="396100" y="2337593"/>
                  </a:lnTo>
                  <a:lnTo>
                    <a:pt x="341756" y="2339635"/>
                  </a:lnTo>
                  <a:lnTo>
                    <a:pt x="290116" y="2342288"/>
                  </a:lnTo>
                  <a:lnTo>
                    <a:pt x="241242" y="2345144"/>
                  </a:lnTo>
                  <a:lnTo>
                    <a:pt x="195194" y="2347794"/>
                  </a:lnTo>
                  <a:lnTo>
                    <a:pt x="152031" y="2349831"/>
                  </a:lnTo>
                  <a:lnTo>
                    <a:pt x="111814" y="2350847"/>
                  </a:lnTo>
                  <a:lnTo>
                    <a:pt x="74603" y="2350434"/>
                  </a:lnTo>
                  <a:lnTo>
                    <a:pt x="9442" y="2343690"/>
                  </a:lnTo>
                  <a:lnTo>
                    <a:pt x="7365" y="2300713"/>
                  </a:lnTo>
                  <a:lnTo>
                    <a:pt x="5319" y="2256262"/>
                  </a:lnTo>
                  <a:lnTo>
                    <a:pt x="3430" y="2210160"/>
                  </a:lnTo>
                  <a:lnTo>
                    <a:pt x="1828" y="2162232"/>
                  </a:lnTo>
                  <a:lnTo>
                    <a:pt x="642" y="2112303"/>
                  </a:lnTo>
                  <a:lnTo>
                    <a:pt x="0" y="2060197"/>
                  </a:lnTo>
                  <a:lnTo>
                    <a:pt x="29" y="2005740"/>
                  </a:lnTo>
                  <a:lnTo>
                    <a:pt x="860" y="1948754"/>
                  </a:lnTo>
                  <a:lnTo>
                    <a:pt x="2620" y="1889066"/>
                  </a:lnTo>
                  <a:lnTo>
                    <a:pt x="5438" y="1826500"/>
                  </a:lnTo>
                  <a:lnTo>
                    <a:pt x="9442" y="1760879"/>
                  </a:lnTo>
                  <a:lnTo>
                    <a:pt x="13458" y="1697915"/>
                  </a:lnTo>
                  <a:lnTo>
                    <a:pt x="16305" y="1642253"/>
                  </a:lnTo>
                  <a:lnTo>
                    <a:pt x="18106" y="1592125"/>
                  </a:lnTo>
                  <a:lnTo>
                    <a:pt x="18983" y="1545762"/>
                  </a:lnTo>
                  <a:lnTo>
                    <a:pt x="19056" y="1501396"/>
                  </a:lnTo>
                  <a:lnTo>
                    <a:pt x="18448" y="1457258"/>
                  </a:lnTo>
                  <a:lnTo>
                    <a:pt x="17280" y="1411579"/>
                  </a:lnTo>
                  <a:lnTo>
                    <a:pt x="15673" y="1362590"/>
                  </a:lnTo>
                  <a:lnTo>
                    <a:pt x="13751" y="1308523"/>
                  </a:lnTo>
                  <a:lnTo>
                    <a:pt x="11633" y="1247609"/>
                  </a:lnTo>
                  <a:lnTo>
                    <a:pt x="9442" y="1178079"/>
                  </a:lnTo>
                  <a:lnTo>
                    <a:pt x="7179" y="1103510"/>
                  </a:lnTo>
                  <a:lnTo>
                    <a:pt x="5243" y="1041661"/>
                  </a:lnTo>
                  <a:lnTo>
                    <a:pt x="3702" y="989701"/>
                  </a:lnTo>
                  <a:lnTo>
                    <a:pt x="2619" y="944802"/>
                  </a:lnTo>
                  <a:lnTo>
                    <a:pt x="2062" y="904133"/>
                  </a:lnTo>
                  <a:lnTo>
                    <a:pt x="2095" y="864864"/>
                  </a:lnTo>
                  <a:lnTo>
                    <a:pt x="2784" y="824167"/>
                  </a:lnTo>
                  <a:lnTo>
                    <a:pt x="4194" y="779211"/>
                  </a:lnTo>
                  <a:lnTo>
                    <a:pt x="6392" y="727167"/>
                  </a:lnTo>
                  <a:lnTo>
                    <a:pt x="9442" y="665204"/>
                  </a:lnTo>
                  <a:lnTo>
                    <a:pt x="12156" y="613020"/>
                  </a:lnTo>
                  <a:lnTo>
                    <a:pt x="14838" y="560919"/>
                  </a:lnTo>
                  <a:lnTo>
                    <a:pt x="17373" y="508969"/>
                  </a:lnTo>
                  <a:lnTo>
                    <a:pt x="19648" y="457237"/>
                  </a:lnTo>
                  <a:lnTo>
                    <a:pt x="21547" y="405789"/>
                  </a:lnTo>
                  <a:lnTo>
                    <a:pt x="22956" y="354692"/>
                  </a:lnTo>
                  <a:lnTo>
                    <a:pt x="23759" y="304013"/>
                  </a:lnTo>
                  <a:lnTo>
                    <a:pt x="23842" y="253819"/>
                  </a:lnTo>
                  <a:lnTo>
                    <a:pt x="23091" y="204176"/>
                  </a:lnTo>
                  <a:lnTo>
                    <a:pt x="21390" y="155152"/>
                  </a:lnTo>
                  <a:lnTo>
                    <a:pt x="18625" y="106813"/>
                  </a:lnTo>
                  <a:lnTo>
                    <a:pt x="14680" y="59226"/>
                  </a:lnTo>
                  <a:lnTo>
                    <a:pt x="9442" y="12458"/>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p:nvPr/>
          </p:nvSpPr>
          <p:spPr>
            <a:xfrm>
              <a:off x="9251132" y="2902245"/>
              <a:ext cx="2056764" cy="1043940"/>
            </a:xfrm>
            <a:custGeom>
              <a:avLst/>
              <a:gdLst/>
              <a:ahLst/>
              <a:cxnLst/>
              <a:rect l="l" t="t" r="r" b="b"/>
              <a:pathLst>
                <a:path w="2056765" h="1043939">
                  <a:moveTo>
                    <a:pt x="921314" y="0"/>
                  </a:moveTo>
                  <a:lnTo>
                    <a:pt x="873883" y="524"/>
                  </a:lnTo>
                  <a:lnTo>
                    <a:pt x="825011" y="2399"/>
                  </a:lnTo>
                  <a:lnTo>
                    <a:pt x="774221" y="5886"/>
                  </a:lnTo>
                  <a:lnTo>
                    <a:pt x="721035" y="11248"/>
                  </a:lnTo>
                  <a:lnTo>
                    <a:pt x="665597" y="16304"/>
                  </a:lnTo>
                  <a:lnTo>
                    <a:pt x="608713" y="18960"/>
                  </a:lnTo>
                  <a:lnTo>
                    <a:pt x="550897" y="19622"/>
                  </a:lnTo>
                  <a:lnTo>
                    <a:pt x="492664" y="18695"/>
                  </a:lnTo>
                  <a:lnTo>
                    <a:pt x="434526" y="16586"/>
                  </a:lnTo>
                  <a:lnTo>
                    <a:pt x="376999" y="13698"/>
                  </a:lnTo>
                  <a:lnTo>
                    <a:pt x="265834" y="7212"/>
                  </a:lnTo>
                  <a:lnTo>
                    <a:pt x="213225" y="4424"/>
                  </a:lnTo>
                  <a:lnTo>
                    <a:pt x="163283" y="2480"/>
                  </a:lnTo>
                  <a:lnTo>
                    <a:pt x="116522" y="1785"/>
                  </a:lnTo>
                  <a:lnTo>
                    <a:pt x="73458" y="2744"/>
                  </a:lnTo>
                  <a:lnTo>
                    <a:pt x="34604" y="5764"/>
                  </a:lnTo>
                  <a:lnTo>
                    <a:pt x="475" y="11248"/>
                  </a:lnTo>
                  <a:lnTo>
                    <a:pt x="3714" y="71894"/>
                  </a:lnTo>
                  <a:lnTo>
                    <a:pt x="5563" y="129294"/>
                  </a:lnTo>
                  <a:lnTo>
                    <a:pt x="6269" y="183778"/>
                  </a:lnTo>
                  <a:lnTo>
                    <a:pt x="6079" y="235680"/>
                  </a:lnTo>
                  <a:lnTo>
                    <a:pt x="5241" y="285332"/>
                  </a:lnTo>
                  <a:lnTo>
                    <a:pt x="1316" y="424105"/>
                  </a:lnTo>
                  <a:lnTo>
                    <a:pt x="362" y="468076"/>
                  </a:lnTo>
                  <a:lnTo>
                    <a:pt x="0" y="511457"/>
                  </a:lnTo>
                  <a:lnTo>
                    <a:pt x="475" y="554580"/>
                  </a:lnTo>
                  <a:lnTo>
                    <a:pt x="1396" y="607773"/>
                  </a:lnTo>
                  <a:lnTo>
                    <a:pt x="1850" y="661782"/>
                  </a:lnTo>
                  <a:lnTo>
                    <a:pt x="1937" y="716296"/>
                  </a:lnTo>
                  <a:lnTo>
                    <a:pt x="1759" y="771000"/>
                  </a:lnTo>
                  <a:lnTo>
                    <a:pt x="661" y="933115"/>
                  </a:lnTo>
                  <a:lnTo>
                    <a:pt x="475" y="1036392"/>
                  </a:lnTo>
                  <a:lnTo>
                    <a:pt x="136635" y="1036240"/>
                  </a:lnTo>
                  <a:lnTo>
                    <a:pt x="505384" y="1033971"/>
                  </a:lnTo>
                  <a:lnTo>
                    <a:pt x="592434" y="1033930"/>
                  </a:lnTo>
                  <a:lnTo>
                    <a:pt x="676901" y="1034648"/>
                  </a:lnTo>
                  <a:lnTo>
                    <a:pt x="719112" y="1035375"/>
                  </a:lnTo>
                  <a:lnTo>
                    <a:pt x="967015" y="1041473"/>
                  </a:lnTo>
                  <a:lnTo>
                    <a:pt x="1071840" y="1043096"/>
                  </a:lnTo>
                  <a:lnTo>
                    <a:pt x="1124059" y="1043484"/>
                  </a:lnTo>
                  <a:lnTo>
                    <a:pt x="1175865" y="1043516"/>
                  </a:lnTo>
                  <a:lnTo>
                    <a:pt x="1227043" y="1043137"/>
                  </a:lnTo>
                  <a:lnTo>
                    <a:pt x="1277380" y="1042290"/>
                  </a:lnTo>
                  <a:lnTo>
                    <a:pt x="1326660" y="1040921"/>
                  </a:lnTo>
                  <a:lnTo>
                    <a:pt x="1374671" y="1038973"/>
                  </a:lnTo>
                  <a:lnTo>
                    <a:pt x="1421198" y="1036392"/>
                  </a:lnTo>
                  <a:lnTo>
                    <a:pt x="1571885" y="1026982"/>
                  </a:lnTo>
                  <a:lnTo>
                    <a:pt x="1622936" y="1024327"/>
                  </a:lnTo>
                  <a:lnTo>
                    <a:pt x="1674325" y="1022199"/>
                  </a:lnTo>
                  <a:lnTo>
                    <a:pt x="1726008" y="1020767"/>
                  </a:lnTo>
                  <a:lnTo>
                    <a:pt x="1777939" y="1020203"/>
                  </a:lnTo>
                  <a:lnTo>
                    <a:pt x="1830076" y="1020678"/>
                  </a:lnTo>
                  <a:lnTo>
                    <a:pt x="1882374" y="1022364"/>
                  </a:lnTo>
                  <a:lnTo>
                    <a:pt x="1934788" y="1025431"/>
                  </a:lnTo>
                  <a:lnTo>
                    <a:pt x="1987275" y="1030050"/>
                  </a:lnTo>
                  <a:lnTo>
                    <a:pt x="2039790" y="1036392"/>
                  </a:lnTo>
                  <a:lnTo>
                    <a:pt x="2040802" y="982240"/>
                  </a:lnTo>
                  <a:lnTo>
                    <a:pt x="2040193" y="935348"/>
                  </a:lnTo>
                  <a:lnTo>
                    <a:pt x="2038488" y="893405"/>
                  </a:lnTo>
                  <a:lnTo>
                    <a:pt x="2033880" y="815127"/>
                  </a:lnTo>
                  <a:lnTo>
                    <a:pt x="2032023" y="774171"/>
                  </a:lnTo>
                  <a:lnTo>
                    <a:pt x="2031162" y="728924"/>
                  </a:lnTo>
                  <a:lnTo>
                    <a:pt x="2031821" y="677075"/>
                  </a:lnTo>
                  <a:lnTo>
                    <a:pt x="2034523" y="616314"/>
                  </a:lnTo>
                  <a:lnTo>
                    <a:pt x="2039790" y="544331"/>
                  </a:lnTo>
                  <a:lnTo>
                    <a:pt x="2045347" y="478106"/>
                  </a:lnTo>
                  <a:lnTo>
                    <a:pt x="2049788" y="420738"/>
                  </a:lnTo>
                  <a:lnTo>
                    <a:pt x="2053113" y="370459"/>
                  </a:lnTo>
                  <a:lnTo>
                    <a:pt x="2055325" y="325502"/>
                  </a:lnTo>
                  <a:lnTo>
                    <a:pt x="2056425" y="284097"/>
                  </a:lnTo>
                  <a:lnTo>
                    <a:pt x="2056415" y="244476"/>
                  </a:lnTo>
                  <a:lnTo>
                    <a:pt x="2055298" y="204871"/>
                  </a:lnTo>
                  <a:lnTo>
                    <a:pt x="2053075" y="163515"/>
                  </a:lnTo>
                  <a:lnTo>
                    <a:pt x="2049748" y="118637"/>
                  </a:lnTo>
                  <a:lnTo>
                    <a:pt x="2045319" y="68471"/>
                  </a:lnTo>
                  <a:lnTo>
                    <a:pt x="2039790" y="11248"/>
                  </a:lnTo>
                  <a:lnTo>
                    <a:pt x="1825705" y="6846"/>
                  </a:lnTo>
                  <a:lnTo>
                    <a:pt x="1738600" y="5619"/>
                  </a:lnTo>
                  <a:lnTo>
                    <a:pt x="1695080" y="5447"/>
                  </a:lnTo>
                  <a:lnTo>
                    <a:pt x="1649694" y="5644"/>
                  </a:lnTo>
                  <a:lnTo>
                    <a:pt x="1601028" y="6266"/>
                  </a:lnTo>
                  <a:lnTo>
                    <a:pt x="1547667" y="7370"/>
                  </a:lnTo>
                  <a:lnTo>
                    <a:pt x="1488195" y="9012"/>
                  </a:lnTo>
                  <a:lnTo>
                    <a:pt x="1421198" y="11248"/>
                  </a:lnTo>
                  <a:lnTo>
                    <a:pt x="1361965" y="12711"/>
                  </a:lnTo>
                  <a:lnTo>
                    <a:pt x="1306057" y="12899"/>
                  </a:lnTo>
                  <a:lnTo>
                    <a:pt x="1252999" y="12075"/>
                  </a:lnTo>
                  <a:lnTo>
                    <a:pt x="1202313" y="10500"/>
                  </a:lnTo>
                  <a:lnTo>
                    <a:pt x="1153522" y="8437"/>
                  </a:lnTo>
                  <a:lnTo>
                    <a:pt x="1059720" y="3900"/>
                  </a:lnTo>
                  <a:lnTo>
                    <a:pt x="1013755" y="1950"/>
                  </a:lnTo>
                  <a:lnTo>
                    <a:pt x="967778" y="562"/>
                  </a:lnTo>
                  <a:lnTo>
                    <a:pt x="921314" y="0"/>
                  </a:lnTo>
                  <a:close/>
                </a:path>
              </a:pathLst>
            </a:custGeom>
            <a:solidFill>
              <a:srgbClr val="D8E8F1"/>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p:nvPr/>
          </p:nvSpPr>
          <p:spPr>
            <a:xfrm>
              <a:off x="9239780" y="2910372"/>
              <a:ext cx="2065020" cy="1038860"/>
            </a:xfrm>
            <a:custGeom>
              <a:avLst/>
              <a:gdLst/>
              <a:ahLst/>
              <a:cxnLst/>
              <a:rect l="l" t="t" r="r" b="b"/>
              <a:pathLst>
                <a:path w="2065020" h="1038860">
                  <a:moveTo>
                    <a:pt x="11826" y="3121"/>
                  </a:moveTo>
                  <a:lnTo>
                    <a:pt x="81159" y="7761"/>
                  </a:lnTo>
                  <a:lnTo>
                    <a:pt x="144137" y="10849"/>
                  </a:lnTo>
                  <a:lnTo>
                    <a:pt x="201716" y="12598"/>
                  </a:lnTo>
                  <a:lnTo>
                    <a:pt x="254858" y="13220"/>
                  </a:lnTo>
                  <a:lnTo>
                    <a:pt x="304519" y="12927"/>
                  </a:lnTo>
                  <a:lnTo>
                    <a:pt x="351659" y="11932"/>
                  </a:lnTo>
                  <a:lnTo>
                    <a:pt x="397238" y="10446"/>
                  </a:lnTo>
                  <a:lnTo>
                    <a:pt x="442213" y="8683"/>
                  </a:lnTo>
                  <a:lnTo>
                    <a:pt x="487544" y="6853"/>
                  </a:lnTo>
                  <a:lnTo>
                    <a:pt x="534189" y="5170"/>
                  </a:lnTo>
                  <a:lnTo>
                    <a:pt x="583108" y="3845"/>
                  </a:lnTo>
                  <a:lnTo>
                    <a:pt x="635259" y="3092"/>
                  </a:lnTo>
                  <a:lnTo>
                    <a:pt x="691600" y="3121"/>
                  </a:lnTo>
                  <a:lnTo>
                    <a:pt x="754512" y="3857"/>
                  </a:lnTo>
                  <a:lnTo>
                    <a:pt x="815845" y="4908"/>
                  </a:lnTo>
                  <a:lnTo>
                    <a:pt x="875452" y="6140"/>
                  </a:lnTo>
                  <a:lnTo>
                    <a:pt x="933187" y="7418"/>
                  </a:lnTo>
                  <a:lnTo>
                    <a:pt x="988906" y="8607"/>
                  </a:lnTo>
                  <a:lnTo>
                    <a:pt x="1042461" y="9573"/>
                  </a:lnTo>
                  <a:lnTo>
                    <a:pt x="1093707" y="10180"/>
                  </a:lnTo>
                  <a:lnTo>
                    <a:pt x="1142498" y="10294"/>
                  </a:lnTo>
                  <a:lnTo>
                    <a:pt x="1188689" y="9780"/>
                  </a:lnTo>
                  <a:lnTo>
                    <a:pt x="1232132" y="8503"/>
                  </a:lnTo>
                  <a:lnTo>
                    <a:pt x="1272684" y="6328"/>
                  </a:lnTo>
                  <a:lnTo>
                    <a:pt x="1310197" y="3121"/>
                  </a:lnTo>
                  <a:lnTo>
                    <a:pt x="1341446" y="874"/>
                  </a:lnTo>
                  <a:lnTo>
                    <a:pt x="1377363" y="0"/>
                  </a:lnTo>
                  <a:lnTo>
                    <a:pt x="1417469" y="256"/>
                  </a:lnTo>
                  <a:lnTo>
                    <a:pt x="1461284" y="1399"/>
                  </a:lnTo>
                  <a:lnTo>
                    <a:pt x="1508330" y="3188"/>
                  </a:lnTo>
                  <a:lnTo>
                    <a:pt x="1558129" y="5378"/>
                  </a:lnTo>
                  <a:lnTo>
                    <a:pt x="1610201" y="7727"/>
                  </a:lnTo>
                  <a:lnTo>
                    <a:pt x="1664067" y="9993"/>
                  </a:lnTo>
                  <a:lnTo>
                    <a:pt x="1719248" y="11933"/>
                  </a:lnTo>
                  <a:lnTo>
                    <a:pt x="1775267" y="13303"/>
                  </a:lnTo>
                  <a:lnTo>
                    <a:pt x="1831643" y="13862"/>
                  </a:lnTo>
                  <a:lnTo>
                    <a:pt x="1887897" y="13366"/>
                  </a:lnTo>
                  <a:lnTo>
                    <a:pt x="1943552" y="11572"/>
                  </a:lnTo>
                  <a:lnTo>
                    <a:pt x="1998129" y="8238"/>
                  </a:lnTo>
                  <a:lnTo>
                    <a:pt x="2051147" y="3121"/>
                  </a:lnTo>
                  <a:lnTo>
                    <a:pt x="2052882" y="39755"/>
                  </a:lnTo>
                  <a:lnTo>
                    <a:pt x="2052917" y="83805"/>
                  </a:lnTo>
                  <a:lnTo>
                    <a:pt x="2051747" y="133539"/>
                  </a:lnTo>
                  <a:lnTo>
                    <a:pt x="2049863" y="187223"/>
                  </a:lnTo>
                  <a:lnTo>
                    <a:pt x="2047757" y="243123"/>
                  </a:lnTo>
                  <a:lnTo>
                    <a:pt x="2045923" y="299505"/>
                  </a:lnTo>
                  <a:lnTo>
                    <a:pt x="2044852" y="354637"/>
                  </a:lnTo>
                  <a:lnTo>
                    <a:pt x="2045038" y="406784"/>
                  </a:lnTo>
                  <a:lnTo>
                    <a:pt x="2046972" y="454212"/>
                  </a:lnTo>
                  <a:lnTo>
                    <a:pt x="2051147" y="495189"/>
                  </a:lnTo>
                  <a:lnTo>
                    <a:pt x="2055662" y="531046"/>
                  </a:lnTo>
                  <a:lnTo>
                    <a:pt x="2059279" y="570738"/>
                  </a:lnTo>
                  <a:lnTo>
                    <a:pt x="2061996" y="613826"/>
                  </a:lnTo>
                  <a:lnTo>
                    <a:pt x="2063812" y="659872"/>
                  </a:lnTo>
                  <a:lnTo>
                    <a:pt x="2064725" y="708439"/>
                  </a:lnTo>
                  <a:lnTo>
                    <a:pt x="2064733" y="759090"/>
                  </a:lnTo>
                  <a:lnTo>
                    <a:pt x="2063835" y="811385"/>
                  </a:lnTo>
                  <a:lnTo>
                    <a:pt x="2062029" y="864888"/>
                  </a:lnTo>
                  <a:lnTo>
                    <a:pt x="2059313" y="919160"/>
                  </a:lnTo>
                  <a:lnTo>
                    <a:pt x="2055686" y="973764"/>
                  </a:lnTo>
                  <a:lnTo>
                    <a:pt x="2051147" y="1028262"/>
                  </a:lnTo>
                  <a:lnTo>
                    <a:pt x="2009588" y="1031603"/>
                  </a:lnTo>
                  <a:lnTo>
                    <a:pt x="1966228" y="1034230"/>
                  </a:lnTo>
                  <a:lnTo>
                    <a:pt x="1921135" y="1036192"/>
                  </a:lnTo>
                  <a:lnTo>
                    <a:pt x="1874380" y="1037540"/>
                  </a:lnTo>
                  <a:lnTo>
                    <a:pt x="1826030" y="1038323"/>
                  </a:lnTo>
                  <a:lnTo>
                    <a:pt x="1776156" y="1038593"/>
                  </a:lnTo>
                  <a:lnTo>
                    <a:pt x="1724827" y="1038398"/>
                  </a:lnTo>
                  <a:lnTo>
                    <a:pt x="1672111" y="1037790"/>
                  </a:lnTo>
                  <a:lnTo>
                    <a:pt x="1618079" y="1036818"/>
                  </a:lnTo>
                  <a:lnTo>
                    <a:pt x="1562799" y="1035533"/>
                  </a:lnTo>
                  <a:lnTo>
                    <a:pt x="1506340" y="1033984"/>
                  </a:lnTo>
                  <a:lnTo>
                    <a:pt x="1448773" y="1032223"/>
                  </a:lnTo>
                  <a:lnTo>
                    <a:pt x="1390165" y="1030298"/>
                  </a:lnTo>
                  <a:lnTo>
                    <a:pt x="1330587" y="1028262"/>
                  </a:lnTo>
                  <a:lnTo>
                    <a:pt x="1269139" y="1026782"/>
                  </a:lnTo>
                  <a:lnTo>
                    <a:pt x="1213442" y="1026618"/>
                  </a:lnTo>
                  <a:lnTo>
                    <a:pt x="1162485" y="1027477"/>
                  </a:lnTo>
                  <a:lnTo>
                    <a:pt x="1115260" y="1029068"/>
                  </a:lnTo>
                  <a:lnTo>
                    <a:pt x="1070758" y="1031100"/>
                  </a:lnTo>
                  <a:lnTo>
                    <a:pt x="1027967" y="1033281"/>
                  </a:lnTo>
                  <a:lnTo>
                    <a:pt x="985880" y="1035320"/>
                  </a:lnTo>
                  <a:lnTo>
                    <a:pt x="943487" y="1036927"/>
                  </a:lnTo>
                  <a:lnTo>
                    <a:pt x="899779" y="1037808"/>
                  </a:lnTo>
                  <a:lnTo>
                    <a:pt x="853745" y="1037674"/>
                  </a:lnTo>
                  <a:lnTo>
                    <a:pt x="804377" y="1036232"/>
                  </a:lnTo>
                  <a:lnTo>
                    <a:pt x="750665" y="1033192"/>
                  </a:lnTo>
                  <a:lnTo>
                    <a:pt x="691600" y="1028262"/>
                  </a:lnTo>
                  <a:lnTo>
                    <a:pt x="631975" y="1023055"/>
                  </a:lnTo>
                  <a:lnTo>
                    <a:pt x="576690" y="1019278"/>
                  </a:lnTo>
                  <a:lnTo>
                    <a:pt x="524894" y="1016777"/>
                  </a:lnTo>
                  <a:lnTo>
                    <a:pt x="475738" y="1015399"/>
                  </a:lnTo>
                  <a:lnTo>
                    <a:pt x="428371" y="1014990"/>
                  </a:lnTo>
                  <a:lnTo>
                    <a:pt x="381942" y="1015399"/>
                  </a:lnTo>
                  <a:lnTo>
                    <a:pt x="335603" y="1016470"/>
                  </a:lnTo>
                  <a:lnTo>
                    <a:pt x="288503" y="1018053"/>
                  </a:lnTo>
                  <a:lnTo>
                    <a:pt x="239791" y="1019992"/>
                  </a:lnTo>
                  <a:lnTo>
                    <a:pt x="188617" y="1022136"/>
                  </a:lnTo>
                  <a:lnTo>
                    <a:pt x="134132" y="1024331"/>
                  </a:lnTo>
                  <a:lnTo>
                    <a:pt x="75485" y="1026424"/>
                  </a:lnTo>
                  <a:lnTo>
                    <a:pt x="11826" y="1028262"/>
                  </a:lnTo>
                  <a:lnTo>
                    <a:pt x="13455" y="990346"/>
                  </a:lnTo>
                  <a:lnTo>
                    <a:pt x="15121" y="947252"/>
                  </a:lnTo>
                  <a:lnTo>
                    <a:pt x="16676" y="899723"/>
                  </a:lnTo>
                  <a:lnTo>
                    <a:pt x="17968" y="848504"/>
                  </a:lnTo>
                  <a:lnTo>
                    <a:pt x="18848" y="794342"/>
                  </a:lnTo>
                  <a:lnTo>
                    <a:pt x="19167" y="737980"/>
                  </a:lnTo>
                  <a:lnTo>
                    <a:pt x="18773" y="680164"/>
                  </a:lnTo>
                  <a:lnTo>
                    <a:pt x="17519" y="621639"/>
                  </a:lnTo>
                  <a:lnTo>
                    <a:pt x="15253" y="563150"/>
                  </a:lnTo>
                  <a:lnTo>
                    <a:pt x="11826" y="505441"/>
                  </a:lnTo>
                  <a:lnTo>
                    <a:pt x="8053" y="449312"/>
                  </a:lnTo>
                  <a:lnTo>
                    <a:pt x="4903" y="394948"/>
                  </a:lnTo>
                  <a:lnTo>
                    <a:pt x="2457" y="342179"/>
                  </a:lnTo>
                  <a:lnTo>
                    <a:pt x="796" y="290835"/>
                  </a:lnTo>
                  <a:lnTo>
                    <a:pt x="0" y="240744"/>
                  </a:lnTo>
                  <a:lnTo>
                    <a:pt x="149" y="191736"/>
                  </a:lnTo>
                  <a:lnTo>
                    <a:pt x="1326" y="143640"/>
                  </a:lnTo>
                  <a:lnTo>
                    <a:pt x="3611" y="96287"/>
                  </a:lnTo>
                  <a:lnTo>
                    <a:pt x="7084" y="49504"/>
                  </a:lnTo>
                  <a:lnTo>
                    <a:pt x="11826" y="312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33" name="object 33"/>
          <p:cNvSpPr/>
          <p:nvPr/>
        </p:nvSpPr>
        <p:spPr>
          <a:xfrm>
            <a:off x="9025178" y="1673288"/>
            <a:ext cx="2423160" cy="0"/>
          </a:xfrm>
          <a:custGeom>
            <a:avLst/>
            <a:gdLst/>
            <a:ahLst/>
            <a:cxnLst/>
            <a:rect l="l" t="t" r="r" b="b"/>
            <a:pathLst>
              <a:path w="2423159">
                <a:moveTo>
                  <a:pt x="0" y="0"/>
                </a:moveTo>
                <a:lnTo>
                  <a:pt x="242262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4" name="object 34"/>
          <p:cNvSpPr txBox="1"/>
          <p:nvPr/>
        </p:nvSpPr>
        <p:spPr>
          <a:xfrm>
            <a:off x="9103995" y="1200150"/>
            <a:ext cx="2620645" cy="381635"/>
          </a:xfrm>
          <a:prstGeom prst="rect">
            <a:avLst/>
          </a:prstGeom>
        </p:spPr>
        <p:txBody>
          <a:bodyPr vert="horz" wrap="square" lIns="0" tIns="12700" rIns="0" bIns="0" rtlCol="0">
            <a:spAutoFit/>
          </a:bodyPr>
          <a:lstStyle/>
          <a:p>
            <a:pPr>
              <a:lnSpc>
                <a:spcPct val="100000"/>
              </a:lnSpc>
              <a:spcBef>
                <a:spcPts val="100"/>
              </a:spcBef>
            </a:pPr>
            <a:r>
              <a:rPr lang="en-US" altLang="en-US" sz="2400" spc="-10" dirty="0">
                <a:latin typeface="Times New Roman" panose="02020603050405020304" charset="0"/>
                <a:ea typeface="Times New Roman" panose="02020603050405020304" charset="0"/>
                <a:cs typeface="Times New Roman" panose="02020603050405020304" charset="0"/>
                <a:sym typeface="+mn-ea"/>
              </a:rPr>
              <a:t>Extension</a:t>
            </a:r>
            <a:r>
              <a:rPr sz="2400" spc="-70" dirty="0">
                <a:latin typeface="Times New Roman" panose="02020603050405020304" charset="0"/>
                <a:ea typeface="Times New Roman" panose="02020603050405020304" charset="0"/>
                <a:cs typeface="Times New Roman" panose="02020603050405020304" charset="0"/>
                <a:sym typeface="+mn-ea"/>
              </a:rPr>
              <a:t> </a:t>
            </a:r>
            <a:r>
              <a:rPr sz="2400" spc="-10" dirty="0">
                <a:latin typeface="Times New Roman" panose="02020603050405020304" charset="0"/>
                <a:ea typeface="Times New Roman" panose="02020603050405020304" charset="0"/>
                <a:cs typeface="Times New Roman" panose="02020603050405020304" charset="0"/>
                <a:sym typeface="+mn-ea"/>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5" name="object 35"/>
          <p:cNvSpPr txBox="1"/>
          <p:nvPr/>
        </p:nvSpPr>
        <p:spPr>
          <a:xfrm>
            <a:off x="3356610" y="3768090"/>
            <a:ext cx="1821180" cy="443230"/>
          </a:xfrm>
          <a:prstGeom prst="rect">
            <a:avLst/>
          </a:prstGeom>
        </p:spPr>
        <p:txBody>
          <a:bodyPr vert="horz" wrap="square" lIns="0" tIns="12700" rIns="0" bIns="0" rtlCol="0">
            <a:spAutoFit/>
          </a:bodyPr>
          <a:lstStyle/>
          <a:p>
            <a:pPr marL="12700">
              <a:lnSpc>
                <a:spcPct val="100000"/>
              </a:lnSpc>
              <a:spcBef>
                <a:spcPts val="100"/>
              </a:spcBef>
            </a:pPr>
            <a:r>
              <a:rPr sz="2800" cap="small" spc="-65" dirty="0">
                <a:latin typeface="Times New Roman" panose="02020603050405020304" charset="0"/>
                <a:ea typeface="Times New Roman" panose="02020603050405020304" charset="0"/>
                <a:cs typeface="Times New Roman" panose="02020603050405020304" charset="0"/>
              </a:rPr>
              <a:t>DOMProxy</a:t>
            </a:r>
            <a:endParaRPr sz="2800">
              <a:latin typeface="Times New Roman" panose="02020603050405020304" charset="0"/>
              <a:ea typeface="Times New Roman" panose="02020603050405020304" charset="0"/>
              <a:cs typeface="Times New Roman" panose="02020603050405020304" charset="0"/>
            </a:endParaRPr>
          </a:p>
        </p:txBody>
      </p:sp>
      <p:sp>
        <p:nvSpPr>
          <p:cNvPr id="36" name="object 36"/>
          <p:cNvSpPr/>
          <p:nvPr/>
        </p:nvSpPr>
        <p:spPr>
          <a:xfrm>
            <a:off x="4033126" y="2339060"/>
            <a:ext cx="3785235" cy="737235"/>
          </a:xfrm>
          <a:custGeom>
            <a:avLst/>
            <a:gdLst/>
            <a:ahLst/>
            <a:cxnLst/>
            <a:rect l="l" t="t" r="r" b="b"/>
            <a:pathLst>
              <a:path w="3785234" h="737235">
                <a:moveTo>
                  <a:pt x="57150" y="565188"/>
                </a:moveTo>
                <a:lnTo>
                  <a:pt x="0" y="565188"/>
                </a:lnTo>
                <a:lnTo>
                  <a:pt x="85725" y="736638"/>
                </a:lnTo>
                <a:lnTo>
                  <a:pt x="157162" y="593763"/>
                </a:lnTo>
                <a:lnTo>
                  <a:pt x="57150" y="593763"/>
                </a:lnTo>
                <a:lnTo>
                  <a:pt x="57150" y="565188"/>
                </a:lnTo>
                <a:close/>
              </a:path>
              <a:path w="3785234" h="737235">
                <a:moveTo>
                  <a:pt x="3784815" y="0"/>
                </a:moveTo>
                <a:lnTo>
                  <a:pt x="57150" y="0"/>
                </a:lnTo>
                <a:lnTo>
                  <a:pt x="57150" y="593763"/>
                </a:lnTo>
                <a:lnTo>
                  <a:pt x="114300" y="593763"/>
                </a:lnTo>
                <a:lnTo>
                  <a:pt x="114300" y="57150"/>
                </a:lnTo>
                <a:lnTo>
                  <a:pt x="85725" y="57150"/>
                </a:lnTo>
                <a:lnTo>
                  <a:pt x="114300" y="28575"/>
                </a:lnTo>
                <a:lnTo>
                  <a:pt x="3784815" y="28575"/>
                </a:lnTo>
                <a:lnTo>
                  <a:pt x="3784815" y="0"/>
                </a:lnTo>
                <a:close/>
              </a:path>
              <a:path w="3785234" h="737235">
                <a:moveTo>
                  <a:pt x="171450" y="565188"/>
                </a:moveTo>
                <a:lnTo>
                  <a:pt x="114300" y="565188"/>
                </a:lnTo>
                <a:lnTo>
                  <a:pt x="114300" y="593763"/>
                </a:lnTo>
                <a:lnTo>
                  <a:pt x="157162" y="593763"/>
                </a:lnTo>
                <a:lnTo>
                  <a:pt x="171450" y="565188"/>
                </a:lnTo>
                <a:close/>
              </a:path>
              <a:path w="3785234" h="737235">
                <a:moveTo>
                  <a:pt x="114300" y="28575"/>
                </a:moveTo>
                <a:lnTo>
                  <a:pt x="85725" y="57150"/>
                </a:lnTo>
                <a:lnTo>
                  <a:pt x="114300" y="57150"/>
                </a:lnTo>
                <a:lnTo>
                  <a:pt x="114300" y="28575"/>
                </a:lnTo>
                <a:close/>
              </a:path>
              <a:path w="3785234" h="737235">
                <a:moveTo>
                  <a:pt x="3784815" y="28575"/>
                </a:moveTo>
                <a:lnTo>
                  <a:pt x="114300" y="28575"/>
                </a:lnTo>
                <a:lnTo>
                  <a:pt x="114300" y="57150"/>
                </a:lnTo>
                <a:lnTo>
                  <a:pt x="3784815" y="57150"/>
                </a:lnTo>
                <a:lnTo>
                  <a:pt x="3784815" y="28575"/>
                </a:lnTo>
                <a:close/>
              </a:path>
            </a:pathLst>
          </a:custGeom>
          <a:solidFill>
            <a:srgbClr val="F6920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7" name="object 37"/>
          <p:cNvSpPr/>
          <p:nvPr/>
        </p:nvSpPr>
        <p:spPr>
          <a:xfrm>
            <a:off x="2057400" y="1816773"/>
            <a:ext cx="0" cy="752475"/>
          </a:xfrm>
          <a:custGeom>
            <a:avLst/>
            <a:gdLst/>
            <a:ahLst/>
            <a:cxnLst/>
            <a:rect l="l" t="t" r="r" b="b"/>
            <a:pathLst>
              <a:path h="752475">
                <a:moveTo>
                  <a:pt x="0" y="0"/>
                </a:moveTo>
                <a:lnTo>
                  <a:pt x="1" y="751975"/>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8" name="object 38"/>
          <p:cNvSpPr txBox="1"/>
          <p:nvPr/>
        </p:nvSpPr>
        <p:spPr>
          <a:xfrm>
            <a:off x="896653" y="1770379"/>
            <a:ext cx="1043940" cy="760095"/>
          </a:xfrm>
          <a:prstGeom prst="rect">
            <a:avLst/>
          </a:prstGeom>
        </p:spPr>
        <p:txBody>
          <a:bodyPr vert="horz" wrap="square" lIns="0" tIns="9525" rIns="0" bIns="0" rtlCol="0">
            <a:spAutoFit/>
          </a:bodyPr>
          <a:lstStyle/>
          <a:p>
            <a:pPr marL="92710" marR="5080" indent="-80645">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Browser Process</a:t>
            </a:r>
            <a:endParaRPr sz="2400">
              <a:latin typeface="Times New Roman" panose="02020603050405020304" charset="0"/>
              <a:ea typeface="Times New Roman" panose="02020603050405020304" charset="0"/>
              <a:cs typeface="Times New Roman" panose="02020603050405020304" charset="0"/>
            </a:endParaRPr>
          </a:p>
        </p:txBody>
      </p:sp>
      <p:sp>
        <p:nvSpPr>
          <p:cNvPr id="39" name="object 39"/>
          <p:cNvSpPr/>
          <p:nvPr/>
        </p:nvSpPr>
        <p:spPr>
          <a:xfrm>
            <a:off x="2057400" y="2677058"/>
            <a:ext cx="0" cy="2846705"/>
          </a:xfrm>
          <a:custGeom>
            <a:avLst/>
            <a:gdLst/>
            <a:ahLst/>
            <a:cxnLst/>
            <a:rect l="l" t="t" r="r" b="b"/>
            <a:pathLst>
              <a:path h="2846704">
                <a:moveTo>
                  <a:pt x="0" y="0"/>
                </a:moveTo>
                <a:lnTo>
                  <a:pt x="1" y="2846141"/>
                </a:lnTo>
              </a:path>
            </a:pathLst>
          </a:custGeom>
          <a:ln w="57150">
            <a:solidFill>
              <a:srgbClr val="B1D1E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40" name="object 40"/>
          <p:cNvSpPr txBox="1"/>
          <p:nvPr/>
        </p:nvSpPr>
        <p:spPr>
          <a:xfrm>
            <a:off x="767462" y="4687316"/>
            <a:ext cx="1172210" cy="760095"/>
          </a:xfrm>
          <a:prstGeom prst="rect">
            <a:avLst/>
          </a:prstGeom>
        </p:spPr>
        <p:txBody>
          <a:bodyPr vert="horz" wrap="square" lIns="0" tIns="9525" rIns="0" bIns="0" rtlCol="0">
            <a:spAutoFit/>
          </a:bodyPr>
          <a:lstStyle/>
          <a:p>
            <a:pPr marL="220980" marR="5080" indent="-208280">
              <a:lnSpc>
                <a:spcPct val="101000"/>
              </a:lnSpc>
              <a:spcBef>
                <a:spcPts val="75"/>
              </a:spcBef>
            </a:pPr>
            <a:r>
              <a:rPr sz="2400" spc="-20" dirty="0">
                <a:solidFill>
                  <a:srgbClr val="BFBFBF"/>
                </a:solidFill>
                <a:latin typeface="Times New Roman" panose="02020603050405020304" charset="0"/>
                <a:ea typeface="Times New Roman" panose="02020603050405020304" charset="0"/>
                <a:cs typeface="Times New Roman" panose="02020603050405020304" charset="0"/>
              </a:rPr>
              <a:t>Renderer Process</a:t>
            </a:r>
            <a:endParaRPr sz="2400">
              <a:latin typeface="Times New Roman" panose="02020603050405020304" charset="0"/>
              <a:ea typeface="Times New Roman" panose="02020603050405020304" charset="0"/>
              <a:cs typeface="Times New Roman" panose="02020603050405020304" charset="0"/>
            </a:endParaRPr>
          </a:p>
        </p:txBody>
      </p:sp>
      <p:sp>
        <p:nvSpPr>
          <p:cNvPr id="44" name="object 4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
        <p:nvSpPr>
          <p:cNvPr id="41" name="object 41"/>
          <p:cNvSpPr txBox="1"/>
          <p:nvPr/>
        </p:nvSpPr>
        <p:spPr>
          <a:xfrm>
            <a:off x="9522460" y="1932940"/>
            <a:ext cx="1576070" cy="1905635"/>
          </a:xfrm>
          <a:prstGeom prst="rect">
            <a:avLst/>
          </a:prstGeom>
        </p:spPr>
        <p:txBody>
          <a:bodyPr vert="horz" wrap="square" lIns="0" tIns="6350" rIns="0" bIns="0" rtlCol="0">
            <a:spAutoFit/>
          </a:bodyPr>
          <a:lstStyle/>
          <a:p>
            <a:pPr marL="370205" marR="5080" indent="-358140">
              <a:lnSpc>
                <a:spcPct val="101000"/>
              </a:lnSpc>
              <a:spcBef>
                <a:spcPts val="50"/>
              </a:spcBef>
            </a:pPr>
            <a:r>
              <a:rPr sz="2800" spc="-10" dirty="0">
                <a:latin typeface="Times New Roman" panose="02020603050405020304" charset="0"/>
                <a:ea typeface="Times New Roman" panose="02020603050405020304" charset="0"/>
                <a:cs typeface="Times New Roman" panose="02020603050405020304" charset="0"/>
              </a:rPr>
              <a:t>Extension </a:t>
            </a:r>
            <a:r>
              <a:rPr sz="2800" spc="-20" dirty="0">
                <a:latin typeface="Times New Roman" panose="02020603050405020304" charset="0"/>
                <a:ea typeface="Times New Roman" panose="02020603050405020304" charset="0"/>
                <a:cs typeface="Times New Roman" panose="02020603050405020304" charset="0"/>
              </a:rPr>
              <a:t>Page</a:t>
            </a:r>
            <a:endParaRPr sz="2800">
              <a:latin typeface="Times New Roman" panose="02020603050405020304" charset="0"/>
              <a:ea typeface="Times New Roman" panose="02020603050405020304" charset="0"/>
              <a:cs typeface="Times New Roman" panose="02020603050405020304" charset="0"/>
            </a:endParaRPr>
          </a:p>
          <a:p>
            <a:pPr marL="310515" marR="118110" indent="-165735">
              <a:lnSpc>
                <a:spcPct val="101000"/>
              </a:lnSpc>
              <a:spcBef>
                <a:spcPts val="1250"/>
              </a:spcBef>
            </a:pPr>
            <a:r>
              <a:rPr sz="2800" spc="-25" dirty="0">
                <a:latin typeface="Times New Roman" panose="02020603050405020304" charset="0"/>
                <a:ea typeface="Times New Roman" panose="02020603050405020304" charset="0"/>
                <a:cs typeface="Times New Roman" panose="02020603050405020304" charset="0"/>
              </a:rPr>
              <a:t>Content </a:t>
            </a:r>
            <a:r>
              <a:rPr sz="2800" spc="-10" dirty="0">
                <a:latin typeface="Times New Roman" panose="02020603050405020304" charset="0"/>
                <a:ea typeface="Times New Roman" panose="02020603050405020304" charset="0"/>
                <a:cs typeface="Times New Roman" panose="02020603050405020304" charset="0"/>
              </a:rPr>
              <a:t>Script</a:t>
            </a:r>
            <a:endParaRPr sz="2800">
              <a:latin typeface="Times New Roman" panose="02020603050405020304" charset="0"/>
              <a:ea typeface="Times New Roman" panose="02020603050405020304" charset="0"/>
              <a:cs typeface="Times New Roman" panose="02020603050405020304" charset="0"/>
            </a:endParaRPr>
          </a:p>
        </p:txBody>
      </p:sp>
      <p:sp>
        <p:nvSpPr>
          <p:cNvPr id="42" name="object 42"/>
          <p:cNvSpPr txBox="1"/>
          <p:nvPr/>
        </p:nvSpPr>
        <p:spPr>
          <a:xfrm>
            <a:off x="5843803" y="2743200"/>
            <a:ext cx="2356485" cy="756920"/>
          </a:xfrm>
          <a:prstGeom prst="rect">
            <a:avLst/>
          </a:prstGeom>
        </p:spPr>
        <p:txBody>
          <a:bodyPr vert="horz" wrap="square" lIns="0" tIns="12700" rIns="0" bIns="0" rtlCol="0">
            <a:spAutoFit/>
          </a:bodyPr>
          <a:lstStyle/>
          <a:p>
            <a:pPr marL="297815" indent="-285115">
              <a:lnSpc>
                <a:spcPct val="100000"/>
              </a:lnSpc>
              <a:spcBef>
                <a:spcPts val="100"/>
              </a:spcBef>
              <a:buFont typeface="Times New Roman" panose="02020603050405020304" charset="0"/>
              <a:buChar char="•"/>
              <a:tabLst>
                <a:tab pos="297815" algn="l"/>
              </a:tabLst>
            </a:pPr>
            <a:r>
              <a:rPr sz="2400" dirty="0">
                <a:latin typeface="Times New Roman" panose="02020603050405020304" charset="0"/>
                <a:ea typeface="Times New Roman" panose="02020603050405020304" charset="0"/>
                <a:cs typeface="Times New Roman" panose="02020603050405020304" charset="0"/>
              </a:rPr>
              <a:t>DOM</a:t>
            </a:r>
            <a:r>
              <a:rPr sz="2400" spc="-2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operations</a:t>
            </a:r>
            <a:endParaRPr sz="2400">
              <a:latin typeface="Times New Roman" panose="02020603050405020304" charset="0"/>
              <a:ea typeface="Times New Roman" panose="02020603050405020304" charset="0"/>
              <a:cs typeface="Times New Roman" panose="02020603050405020304" charset="0"/>
            </a:endParaRPr>
          </a:p>
          <a:p>
            <a:pPr marL="297815" indent="-285115">
              <a:lnSpc>
                <a:spcPct val="100000"/>
              </a:lnSpc>
              <a:buFont typeface="Times New Roman" panose="02020603050405020304" charset="0"/>
              <a:buChar char="•"/>
              <a:tabLst>
                <a:tab pos="297815" algn="l"/>
              </a:tabLst>
            </a:pPr>
            <a:r>
              <a:rPr sz="2400" spc="-10" dirty="0">
                <a:latin typeface="Times New Roman" panose="02020603050405020304" charset="0"/>
                <a:ea typeface="Times New Roman" panose="02020603050405020304" charset="0"/>
                <a:cs typeface="Times New Roman" panose="02020603050405020304" charset="0"/>
              </a:rPr>
              <a:t>Events</a:t>
            </a:r>
            <a:endParaRPr sz="2400">
              <a:latin typeface="Times New Roman" panose="02020603050405020304" charset="0"/>
              <a:ea typeface="Times New Roman" panose="02020603050405020304" charset="0"/>
              <a:cs typeface="Times New Roman" panose="02020603050405020304" charset="0"/>
            </a:endParaRPr>
          </a:p>
        </p:txBody>
      </p:sp>
      <p:sp>
        <p:nvSpPr>
          <p:cNvPr id="43" name="object 43"/>
          <p:cNvSpPr txBox="1"/>
          <p:nvPr/>
        </p:nvSpPr>
        <p:spPr>
          <a:xfrm>
            <a:off x="9102991" y="4361179"/>
            <a:ext cx="2621915" cy="760095"/>
          </a:xfrm>
          <a:prstGeom prst="rect">
            <a:avLst/>
          </a:prstGeom>
        </p:spPr>
        <p:txBody>
          <a:bodyPr vert="horz" wrap="square" lIns="0" tIns="12700" rIns="0" bIns="0" rtlCol="0">
            <a:spAutoFit/>
          </a:bodyPr>
          <a:lstStyle/>
          <a:p>
            <a:pPr marL="297815" indent="-285115">
              <a:lnSpc>
                <a:spcPct val="100000"/>
              </a:lnSpc>
              <a:spcBef>
                <a:spcPts val="100"/>
              </a:spcBef>
              <a:buFont typeface="Times New Roman" panose="02020603050405020304" charset="0"/>
              <a:buChar char="•"/>
              <a:tabLst>
                <a:tab pos="297815" algn="l"/>
              </a:tabLst>
            </a:pPr>
            <a:r>
              <a:rPr sz="2400" dirty="0">
                <a:latin typeface="Times New Roman" panose="02020603050405020304" charset="0"/>
                <a:ea typeface="Times New Roman" panose="02020603050405020304" charset="0"/>
                <a:cs typeface="Times New Roman" panose="02020603050405020304" charset="0"/>
              </a:rPr>
              <a:t>Garbage</a:t>
            </a:r>
            <a:r>
              <a:rPr sz="2400" spc="-95"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collection</a:t>
            </a:r>
            <a:endParaRPr sz="2400">
              <a:latin typeface="Times New Roman" panose="02020603050405020304" charset="0"/>
              <a:ea typeface="Times New Roman" panose="02020603050405020304" charset="0"/>
              <a:cs typeface="Times New Roman" panose="02020603050405020304" charset="0"/>
            </a:endParaRPr>
          </a:p>
          <a:p>
            <a:pPr marL="297815" indent="-285115">
              <a:lnSpc>
                <a:spcPct val="100000"/>
              </a:lnSpc>
              <a:spcBef>
                <a:spcPts val="25"/>
              </a:spcBef>
              <a:buFont typeface="Times New Roman" panose="02020603050405020304" charset="0"/>
              <a:buChar char="•"/>
              <a:tabLst>
                <a:tab pos="297815" algn="l"/>
              </a:tabLst>
            </a:pPr>
            <a:r>
              <a:rPr sz="2400" dirty="0">
                <a:latin typeface="Times New Roman" panose="02020603050405020304" charset="0"/>
                <a:ea typeface="Times New Roman" panose="02020603050405020304" charset="0"/>
                <a:cs typeface="Times New Roman" panose="02020603050405020304" charset="0"/>
              </a:rPr>
              <a:t>Batch</a:t>
            </a:r>
            <a:r>
              <a:rPr sz="2400" spc="-95"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processing</a:t>
            </a:r>
            <a:endParaRPr sz="24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Evaluation</a:t>
            </a:r>
            <a:endParaRPr spc="-55" dirty="0"/>
          </a:p>
        </p:txBody>
      </p:sp>
      <p:pic>
        <p:nvPicPr>
          <p:cNvPr id="3" name="object 3"/>
          <p:cNvPicPr/>
          <p:nvPr/>
        </p:nvPicPr>
        <p:blipFill>
          <a:blip r:embed="rId1" cstate="print"/>
          <a:stretch>
            <a:fillRect/>
          </a:stretch>
        </p:blipFill>
        <p:spPr>
          <a:xfrm>
            <a:off x="4648200" y="838200"/>
            <a:ext cx="6674485" cy="5026660"/>
          </a:xfrm>
          <a:prstGeom prst="rect">
            <a:avLst/>
          </a:prstGeom>
        </p:spPr>
      </p:pic>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pic>
        <p:nvPicPr>
          <p:cNvPr id="7" name="图片 6"/>
          <p:cNvPicPr>
            <a:picLocks noChangeAspect="1"/>
          </p:cNvPicPr>
          <p:nvPr/>
        </p:nvPicPr>
        <p:blipFill>
          <a:blip r:embed="rId2"/>
          <a:stretch>
            <a:fillRect/>
          </a:stretch>
        </p:blipFill>
        <p:spPr>
          <a:xfrm>
            <a:off x="533400" y="3833495"/>
            <a:ext cx="3893185" cy="2030730"/>
          </a:xfrm>
          <a:prstGeom prst="rect">
            <a:avLst/>
          </a:prstGeom>
        </p:spPr>
      </p:pic>
      <p:pic>
        <p:nvPicPr>
          <p:cNvPr id="8" name="图片 7"/>
          <p:cNvPicPr>
            <a:picLocks noChangeAspect="1"/>
          </p:cNvPicPr>
          <p:nvPr/>
        </p:nvPicPr>
        <p:blipFill>
          <a:blip r:embed="rId3"/>
          <a:stretch>
            <a:fillRect/>
          </a:stretch>
        </p:blipFill>
        <p:spPr>
          <a:xfrm>
            <a:off x="621030" y="1295400"/>
            <a:ext cx="3645535" cy="200088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030" y="336550"/>
            <a:ext cx="2345690" cy="689610"/>
          </a:xfrm>
          <a:prstGeom prst="rect">
            <a:avLst/>
          </a:prstGeom>
        </p:spPr>
        <p:txBody>
          <a:bodyPr vert="horz" wrap="square" lIns="0" tIns="12700" rIns="0" bIns="0" rtlCol="0">
            <a:spAutoFit/>
          </a:bodyPr>
          <a:lstStyle/>
          <a:p>
            <a:pPr marL="12700">
              <a:lnSpc>
                <a:spcPct val="100000"/>
              </a:lnSpc>
              <a:spcBef>
                <a:spcPts val="100"/>
              </a:spcBef>
            </a:pPr>
            <a:r>
              <a:rPr spc="-30" dirty="0"/>
              <a:t>Summary</a:t>
            </a:r>
            <a:endParaRPr spc="-30" dirty="0"/>
          </a:p>
        </p:txBody>
      </p:sp>
      <p:sp>
        <p:nvSpPr>
          <p:cNvPr id="3" name="object 3"/>
          <p:cNvSpPr txBox="1"/>
          <p:nvPr/>
        </p:nvSpPr>
        <p:spPr>
          <a:xfrm>
            <a:off x="621217" y="1219326"/>
            <a:ext cx="10695305" cy="4902835"/>
          </a:xfrm>
          <a:prstGeom prst="rect">
            <a:avLst/>
          </a:prstGeom>
        </p:spPr>
        <p:txBody>
          <a:bodyPr vert="horz" wrap="square" lIns="0" tIns="72390" rIns="0" bIns="0" rtlCol="0">
            <a:spAutoFit/>
          </a:bodyPr>
          <a:lstStyle/>
          <a:p>
            <a:pPr marL="241300" marR="18415" indent="-228600">
              <a:lnSpc>
                <a:spcPts val="3910"/>
              </a:lnSpc>
              <a:spcBef>
                <a:spcPts val="570"/>
              </a:spcBef>
              <a:buFont typeface="Times New Roman" panose="02020603050405020304" charset="0"/>
              <a:buChar char="•"/>
              <a:tabLst>
                <a:tab pos="241300" algn="l"/>
              </a:tabLst>
            </a:pPr>
            <a:r>
              <a:rPr sz="3600" dirty="0">
                <a:latin typeface="Times New Roman" panose="02020603050405020304" charset="0"/>
                <a:ea typeface="Times New Roman" panose="02020603050405020304" charset="0"/>
                <a:cs typeface="Times New Roman" panose="02020603050405020304" charset="0"/>
              </a:rPr>
              <a:t>Current</a:t>
            </a:r>
            <a:r>
              <a:rPr sz="3600" spc="-135"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extension</a:t>
            </a:r>
            <a:r>
              <a:rPr sz="3600" spc="-130" dirty="0">
                <a:latin typeface="Times New Roman" panose="02020603050405020304" charset="0"/>
                <a:ea typeface="Times New Roman" panose="02020603050405020304" charset="0"/>
                <a:cs typeface="Times New Roman" panose="02020603050405020304" charset="0"/>
              </a:rPr>
              <a:t> </a:t>
            </a:r>
            <a:r>
              <a:rPr sz="3600" spc="-10" dirty="0">
                <a:latin typeface="Times New Roman" panose="02020603050405020304" charset="0"/>
                <a:ea typeface="Times New Roman" panose="02020603050405020304" charset="0"/>
                <a:cs typeface="Times New Roman" panose="02020603050405020304" charset="0"/>
              </a:rPr>
              <a:t>architecture</a:t>
            </a:r>
            <a:r>
              <a:rPr sz="3600" spc="-125"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imposes</a:t>
            </a:r>
            <a:r>
              <a:rPr sz="3600" spc="-125"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difficult</a:t>
            </a:r>
            <a:r>
              <a:rPr sz="3600" spc="-140" dirty="0">
                <a:latin typeface="Times New Roman" panose="02020603050405020304" charset="0"/>
                <a:ea typeface="Times New Roman" panose="02020603050405020304" charset="0"/>
                <a:cs typeface="Times New Roman" panose="02020603050405020304" charset="0"/>
              </a:rPr>
              <a:t> </a:t>
            </a:r>
            <a:r>
              <a:rPr sz="3600" b="1" spc="-10" dirty="0">
                <a:latin typeface="Times New Roman" panose="02020603050405020304" charset="0"/>
                <a:ea typeface="Times New Roman" panose="02020603050405020304" charset="0"/>
                <a:cs typeface="Times New Roman" panose="02020603050405020304" charset="0"/>
              </a:rPr>
              <a:t>security requirements</a:t>
            </a:r>
            <a:r>
              <a:rPr sz="3600" b="1" spc="-95"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on</a:t>
            </a:r>
            <a:r>
              <a:rPr sz="3600" spc="-100"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extension</a:t>
            </a:r>
            <a:r>
              <a:rPr sz="3600" spc="-100" dirty="0">
                <a:latin typeface="Times New Roman" panose="02020603050405020304" charset="0"/>
                <a:ea typeface="Times New Roman" panose="02020603050405020304" charset="0"/>
                <a:cs typeface="Times New Roman" panose="02020603050405020304" charset="0"/>
              </a:rPr>
              <a:t> </a:t>
            </a:r>
            <a:r>
              <a:rPr sz="3600" spc="-10" dirty="0">
                <a:latin typeface="Times New Roman" panose="02020603050405020304" charset="0"/>
                <a:ea typeface="Times New Roman" panose="02020603050405020304" charset="0"/>
                <a:cs typeface="Times New Roman" panose="02020603050405020304" charset="0"/>
              </a:rPr>
              <a:t>developers</a:t>
            </a:r>
            <a:endParaRPr sz="3600">
              <a:latin typeface="Times New Roman" panose="02020603050405020304" charset="0"/>
              <a:ea typeface="Times New Roman" panose="02020603050405020304" charset="0"/>
              <a:cs typeface="Times New Roman" panose="02020603050405020304" charset="0"/>
            </a:endParaRPr>
          </a:p>
          <a:p>
            <a:pPr marL="241300" marR="5080" indent="-228600">
              <a:lnSpc>
                <a:spcPts val="3890"/>
              </a:lnSpc>
              <a:spcBef>
                <a:spcPts val="1005"/>
              </a:spcBef>
              <a:buFont typeface="Times New Roman" panose="02020603050405020304" charset="0"/>
              <a:buChar char="•"/>
              <a:tabLst>
                <a:tab pos="241300" algn="l"/>
              </a:tabLst>
            </a:pPr>
            <a:r>
              <a:rPr sz="3600" dirty="0">
                <a:latin typeface="Times New Roman" panose="02020603050405020304" charset="0"/>
                <a:ea typeface="Times New Roman" panose="02020603050405020304" charset="0"/>
                <a:cs typeface="Times New Roman" panose="02020603050405020304" charset="0"/>
              </a:rPr>
              <a:t>These</a:t>
            </a:r>
            <a:r>
              <a:rPr sz="3600" spc="-114"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lead</a:t>
            </a:r>
            <a:r>
              <a:rPr sz="3600" spc="-105"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to</a:t>
            </a:r>
            <a:r>
              <a:rPr sz="3600" spc="-100" dirty="0">
                <a:latin typeface="Times New Roman" panose="02020603050405020304" charset="0"/>
                <a:ea typeface="Times New Roman" panose="02020603050405020304" charset="0"/>
                <a:cs typeface="Times New Roman" panose="02020603050405020304" charset="0"/>
              </a:rPr>
              <a:t> </a:t>
            </a:r>
            <a:r>
              <a:rPr sz="3600" b="1" dirty="0">
                <a:latin typeface="Times New Roman" panose="02020603050405020304" charset="0"/>
                <a:ea typeface="Times New Roman" panose="02020603050405020304" charset="0"/>
                <a:cs typeface="Times New Roman" panose="02020603050405020304" charset="0"/>
              </a:rPr>
              <a:t>privilege</a:t>
            </a:r>
            <a:r>
              <a:rPr sz="3600" b="1" spc="-105" dirty="0">
                <a:latin typeface="Times New Roman" panose="02020603050405020304" charset="0"/>
                <a:ea typeface="Times New Roman" panose="02020603050405020304" charset="0"/>
                <a:cs typeface="Times New Roman" panose="02020603050405020304" charset="0"/>
              </a:rPr>
              <a:t> </a:t>
            </a:r>
            <a:r>
              <a:rPr sz="3600" b="1" dirty="0">
                <a:latin typeface="Times New Roman" panose="02020603050405020304" charset="0"/>
                <a:ea typeface="Times New Roman" panose="02020603050405020304" charset="0"/>
                <a:cs typeface="Times New Roman" panose="02020603050405020304" charset="0"/>
              </a:rPr>
              <a:t>escalation</a:t>
            </a:r>
            <a:r>
              <a:rPr sz="3600" b="1" spc="-105" dirty="0">
                <a:latin typeface="Times New Roman" panose="02020603050405020304" charset="0"/>
                <a:ea typeface="Times New Roman" panose="02020603050405020304" charset="0"/>
                <a:cs typeface="Times New Roman" panose="02020603050405020304" charset="0"/>
              </a:rPr>
              <a:t> </a:t>
            </a:r>
            <a:r>
              <a:rPr sz="3600" b="1" spc="-10" dirty="0">
                <a:latin typeface="Times New Roman" panose="02020603050405020304" charset="0"/>
                <a:ea typeface="Times New Roman" panose="02020603050405020304" charset="0"/>
                <a:cs typeface="Times New Roman" panose="02020603050405020304" charset="0"/>
              </a:rPr>
              <a:t>attacks</a:t>
            </a:r>
            <a:r>
              <a:rPr sz="3600" spc="-10" dirty="0">
                <a:latin typeface="Times New Roman" panose="02020603050405020304" charset="0"/>
                <a:ea typeface="Times New Roman" panose="02020603050405020304" charset="0"/>
                <a:cs typeface="Times New Roman" panose="02020603050405020304" charset="0"/>
              </a:rPr>
              <a:t>,</a:t>
            </a:r>
            <a:r>
              <a:rPr sz="3600" spc="-100"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rendering</a:t>
            </a:r>
            <a:r>
              <a:rPr sz="3600" spc="-100" dirty="0">
                <a:latin typeface="Times New Roman" panose="02020603050405020304" charset="0"/>
                <a:ea typeface="Times New Roman" panose="02020603050405020304" charset="0"/>
                <a:cs typeface="Times New Roman" panose="02020603050405020304" charset="0"/>
              </a:rPr>
              <a:t> </a:t>
            </a:r>
            <a:r>
              <a:rPr sz="3600" spc="-25" dirty="0">
                <a:latin typeface="Times New Roman" panose="02020603050405020304" charset="0"/>
                <a:ea typeface="Times New Roman" panose="02020603050405020304" charset="0"/>
                <a:cs typeface="Times New Roman" panose="02020603050405020304" charset="0"/>
              </a:rPr>
              <a:t>the </a:t>
            </a:r>
            <a:r>
              <a:rPr sz="3600" dirty="0">
                <a:latin typeface="Times New Roman" panose="02020603050405020304" charset="0"/>
                <a:ea typeface="Times New Roman" panose="02020603050405020304" charset="0"/>
                <a:cs typeface="Times New Roman" panose="02020603050405020304" charset="0"/>
              </a:rPr>
              <a:t>site</a:t>
            </a:r>
            <a:r>
              <a:rPr sz="3600" spc="-114"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isolation</a:t>
            </a:r>
            <a:r>
              <a:rPr sz="3600" spc="-114" dirty="0">
                <a:latin typeface="Times New Roman" panose="02020603050405020304" charset="0"/>
                <a:ea typeface="Times New Roman" panose="02020603050405020304" charset="0"/>
                <a:cs typeface="Times New Roman" panose="02020603050405020304" charset="0"/>
              </a:rPr>
              <a:t> </a:t>
            </a:r>
            <a:r>
              <a:rPr sz="3600" spc="-10" dirty="0">
                <a:latin typeface="Times New Roman" panose="02020603050405020304" charset="0"/>
                <a:ea typeface="Times New Roman" panose="02020603050405020304" charset="0"/>
                <a:cs typeface="Times New Roman" panose="02020603050405020304" charset="0"/>
              </a:rPr>
              <a:t>useless</a:t>
            </a:r>
            <a:endParaRPr sz="3600">
              <a:latin typeface="Times New Roman" panose="02020603050405020304" charset="0"/>
              <a:ea typeface="Times New Roman" panose="02020603050405020304" charset="0"/>
              <a:cs typeface="Times New Roman" panose="02020603050405020304" charset="0"/>
            </a:endParaRPr>
          </a:p>
          <a:p>
            <a:pPr marL="240665" indent="-227965">
              <a:lnSpc>
                <a:spcPts val="4105"/>
              </a:lnSpc>
              <a:spcBef>
                <a:spcPts val="540"/>
              </a:spcBef>
              <a:buFont typeface="Times New Roman" panose="02020603050405020304" charset="0"/>
              <a:buChar char="•"/>
              <a:tabLst>
                <a:tab pos="240665" algn="l"/>
              </a:tabLst>
            </a:pPr>
            <a:r>
              <a:rPr sz="3600" dirty="0">
                <a:latin typeface="Times New Roman" panose="02020603050405020304" charset="0"/>
                <a:ea typeface="Times New Roman" panose="02020603050405020304" charset="0"/>
                <a:cs typeface="Times New Roman" panose="02020603050405020304" charset="0"/>
              </a:rPr>
              <a:t>We</a:t>
            </a:r>
            <a:r>
              <a:rPr sz="3600" spc="-114"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propose</a:t>
            </a:r>
            <a:r>
              <a:rPr sz="3600" spc="-120" dirty="0">
                <a:latin typeface="Times New Roman" panose="02020603050405020304" charset="0"/>
                <a:ea typeface="Times New Roman" panose="02020603050405020304" charset="0"/>
                <a:cs typeface="Times New Roman" panose="02020603050405020304" charset="0"/>
              </a:rPr>
              <a:t> </a:t>
            </a:r>
            <a:r>
              <a:rPr sz="3600" spc="-40" dirty="0">
                <a:latin typeface="Times New Roman" panose="02020603050405020304" charset="0"/>
                <a:ea typeface="Times New Roman" panose="02020603050405020304" charset="0"/>
                <a:cs typeface="Times New Roman" panose="02020603050405020304" charset="0"/>
              </a:rPr>
              <a:t>F</a:t>
            </a:r>
            <a:r>
              <a:rPr sz="2900" spc="-40" dirty="0">
                <a:latin typeface="Times New Roman" panose="02020603050405020304" charset="0"/>
                <a:ea typeface="Times New Roman" panose="02020603050405020304" charset="0"/>
                <a:cs typeface="Times New Roman" panose="02020603050405020304" charset="0"/>
              </a:rPr>
              <a:t>IST</a:t>
            </a:r>
            <a:r>
              <a:rPr sz="3600" spc="-40" dirty="0">
                <a:latin typeface="Times New Roman" panose="02020603050405020304" charset="0"/>
                <a:ea typeface="Times New Roman" panose="02020603050405020304" charset="0"/>
                <a:cs typeface="Times New Roman" panose="02020603050405020304" charset="0"/>
              </a:rPr>
              <a:t>B</a:t>
            </a:r>
            <a:r>
              <a:rPr sz="2900" spc="-40" dirty="0">
                <a:latin typeface="Times New Roman" panose="02020603050405020304" charset="0"/>
                <a:ea typeface="Times New Roman" panose="02020603050405020304" charset="0"/>
                <a:cs typeface="Times New Roman" panose="02020603050405020304" charset="0"/>
              </a:rPr>
              <a:t>UMP</a:t>
            </a:r>
            <a:r>
              <a:rPr sz="3600" spc="-40" dirty="0">
                <a:latin typeface="Times New Roman" panose="02020603050405020304" charset="0"/>
                <a:ea typeface="Times New Roman" panose="02020603050405020304" charset="0"/>
                <a:cs typeface="Times New Roman" panose="02020603050405020304" charset="0"/>
              </a:rPr>
              <a:t>,</a:t>
            </a:r>
            <a:r>
              <a:rPr sz="3600" spc="-110"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a</a:t>
            </a:r>
            <a:r>
              <a:rPr sz="3600" spc="-110"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new</a:t>
            </a:r>
            <a:r>
              <a:rPr sz="3600" spc="-110" dirty="0">
                <a:latin typeface="Times New Roman" panose="02020603050405020304" charset="0"/>
                <a:ea typeface="Times New Roman" panose="02020603050405020304" charset="0"/>
                <a:cs typeface="Times New Roman" panose="02020603050405020304" charset="0"/>
              </a:rPr>
              <a:t> </a:t>
            </a:r>
            <a:r>
              <a:rPr sz="3600" dirty="0">
                <a:latin typeface="Times New Roman" panose="02020603050405020304" charset="0"/>
                <a:ea typeface="Times New Roman" panose="02020603050405020304" charset="0"/>
                <a:cs typeface="Times New Roman" panose="02020603050405020304" charset="0"/>
              </a:rPr>
              <a:t>extension</a:t>
            </a:r>
            <a:r>
              <a:rPr sz="3600" spc="-120" dirty="0">
                <a:latin typeface="Times New Roman" panose="02020603050405020304" charset="0"/>
                <a:ea typeface="Times New Roman" panose="02020603050405020304" charset="0"/>
                <a:cs typeface="Times New Roman" panose="02020603050405020304" charset="0"/>
              </a:rPr>
              <a:t> </a:t>
            </a:r>
            <a:r>
              <a:rPr sz="3600" spc="-10" dirty="0">
                <a:latin typeface="Times New Roman" panose="02020603050405020304" charset="0"/>
                <a:ea typeface="Times New Roman" panose="02020603050405020304" charset="0"/>
                <a:cs typeface="Times New Roman" panose="02020603050405020304" charset="0"/>
              </a:rPr>
              <a:t>architecture</a:t>
            </a:r>
            <a:r>
              <a:rPr sz="3600" spc="-120" dirty="0">
                <a:latin typeface="Times New Roman" panose="02020603050405020304" charset="0"/>
                <a:ea typeface="Times New Roman" panose="02020603050405020304" charset="0"/>
                <a:cs typeface="Times New Roman" panose="02020603050405020304" charset="0"/>
              </a:rPr>
              <a:t> </a:t>
            </a:r>
            <a:r>
              <a:rPr sz="3600" spc="-20" dirty="0">
                <a:latin typeface="Times New Roman" panose="02020603050405020304" charset="0"/>
                <a:ea typeface="Times New Roman" panose="02020603050405020304" charset="0"/>
                <a:cs typeface="Times New Roman" panose="02020603050405020304" charset="0"/>
              </a:rPr>
              <a:t>that</a:t>
            </a:r>
            <a:endParaRPr sz="3600">
              <a:latin typeface="Times New Roman" panose="02020603050405020304" charset="0"/>
              <a:ea typeface="Times New Roman" panose="02020603050405020304" charset="0"/>
              <a:cs typeface="Times New Roman" panose="02020603050405020304" charset="0"/>
            </a:endParaRPr>
          </a:p>
          <a:p>
            <a:pPr marL="241300">
              <a:lnSpc>
                <a:spcPts val="4105"/>
              </a:lnSpc>
            </a:pPr>
            <a:r>
              <a:rPr sz="3600" b="1" dirty="0">
                <a:latin typeface="Times New Roman" panose="02020603050405020304" charset="0"/>
                <a:ea typeface="Times New Roman" panose="02020603050405020304" charset="0"/>
                <a:cs typeface="Times New Roman" panose="02020603050405020304" charset="0"/>
              </a:rPr>
              <a:t>moves</a:t>
            </a:r>
            <a:r>
              <a:rPr sz="3600" b="1" spc="-90" dirty="0">
                <a:latin typeface="Times New Roman" panose="02020603050405020304" charset="0"/>
                <a:ea typeface="Times New Roman" panose="02020603050405020304" charset="0"/>
                <a:cs typeface="Times New Roman" panose="02020603050405020304" charset="0"/>
              </a:rPr>
              <a:t> </a:t>
            </a:r>
            <a:r>
              <a:rPr sz="3600" b="1" dirty="0">
                <a:latin typeface="Times New Roman" panose="02020603050405020304" charset="0"/>
                <a:ea typeface="Times New Roman" panose="02020603050405020304" charset="0"/>
                <a:cs typeface="Times New Roman" panose="02020603050405020304" charset="0"/>
              </a:rPr>
              <a:t>the</a:t>
            </a:r>
            <a:r>
              <a:rPr sz="3600" b="1" spc="-95" dirty="0">
                <a:latin typeface="Times New Roman" panose="02020603050405020304" charset="0"/>
                <a:ea typeface="Times New Roman" panose="02020603050405020304" charset="0"/>
                <a:cs typeface="Times New Roman" panose="02020603050405020304" charset="0"/>
              </a:rPr>
              <a:t> </a:t>
            </a:r>
            <a:r>
              <a:rPr sz="3600" b="1" spc="-10" dirty="0">
                <a:latin typeface="Times New Roman" panose="02020603050405020304" charset="0"/>
                <a:ea typeface="Times New Roman" panose="02020603050405020304" charset="0"/>
                <a:cs typeface="Times New Roman" panose="02020603050405020304" charset="0"/>
              </a:rPr>
              <a:t>content</a:t>
            </a:r>
            <a:r>
              <a:rPr sz="3600" b="1" spc="-85" dirty="0">
                <a:latin typeface="Times New Roman" panose="02020603050405020304" charset="0"/>
                <a:ea typeface="Times New Roman" panose="02020603050405020304" charset="0"/>
                <a:cs typeface="Times New Roman" panose="02020603050405020304" charset="0"/>
              </a:rPr>
              <a:t> </a:t>
            </a:r>
            <a:r>
              <a:rPr sz="3600" b="1" dirty="0">
                <a:latin typeface="Times New Roman" panose="02020603050405020304" charset="0"/>
                <a:ea typeface="Times New Roman" panose="02020603050405020304" charset="0"/>
                <a:cs typeface="Times New Roman" panose="02020603050405020304" charset="0"/>
              </a:rPr>
              <a:t>script</a:t>
            </a:r>
            <a:r>
              <a:rPr sz="3600" b="1" spc="-90" dirty="0">
                <a:latin typeface="Times New Roman" panose="02020603050405020304" charset="0"/>
                <a:ea typeface="Times New Roman" panose="02020603050405020304" charset="0"/>
                <a:cs typeface="Times New Roman" panose="02020603050405020304" charset="0"/>
              </a:rPr>
              <a:t> </a:t>
            </a:r>
            <a:r>
              <a:rPr sz="3600" b="1" dirty="0">
                <a:latin typeface="Times New Roman" panose="02020603050405020304" charset="0"/>
                <a:ea typeface="Times New Roman" panose="02020603050405020304" charset="0"/>
                <a:cs typeface="Times New Roman" panose="02020603050405020304" charset="0"/>
              </a:rPr>
              <a:t>to</a:t>
            </a:r>
            <a:r>
              <a:rPr sz="3600" b="1" spc="-85" dirty="0">
                <a:latin typeface="Times New Roman" panose="02020603050405020304" charset="0"/>
                <a:ea typeface="Times New Roman" panose="02020603050405020304" charset="0"/>
                <a:cs typeface="Times New Roman" panose="02020603050405020304" charset="0"/>
              </a:rPr>
              <a:t> </a:t>
            </a:r>
            <a:r>
              <a:rPr sz="3600" b="1" dirty="0">
                <a:latin typeface="Times New Roman" panose="02020603050405020304" charset="0"/>
                <a:ea typeface="Times New Roman" panose="02020603050405020304" charset="0"/>
                <a:cs typeface="Times New Roman" panose="02020603050405020304" charset="0"/>
              </a:rPr>
              <a:t>the</a:t>
            </a:r>
            <a:r>
              <a:rPr sz="3600" b="1" spc="-95" dirty="0">
                <a:latin typeface="Times New Roman" panose="02020603050405020304" charset="0"/>
                <a:ea typeface="Times New Roman" panose="02020603050405020304" charset="0"/>
                <a:cs typeface="Times New Roman" panose="02020603050405020304" charset="0"/>
              </a:rPr>
              <a:t> </a:t>
            </a:r>
            <a:r>
              <a:rPr sz="3600" b="1" spc="-10" dirty="0">
                <a:latin typeface="Times New Roman" panose="02020603050405020304" charset="0"/>
                <a:ea typeface="Times New Roman" panose="02020603050405020304" charset="0"/>
                <a:cs typeface="Times New Roman" panose="02020603050405020304" charset="0"/>
              </a:rPr>
              <a:t>extension</a:t>
            </a:r>
            <a:r>
              <a:rPr sz="3600" b="1" spc="-85" dirty="0">
                <a:latin typeface="Times New Roman" panose="02020603050405020304" charset="0"/>
                <a:ea typeface="Times New Roman" panose="02020603050405020304" charset="0"/>
                <a:cs typeface="Times New Roman" panose="02020603050405020304" charset="0"/>
              </a:rPr>
              <a:t> </a:t>
            </a:r>
            <a:r>
              <a:rPr sz="3600" b="1" spc="-10" dirty="0">
                <a:latin typeface="Times New Roman" panose="02020603050405020304" charset="0"/>
                <a:ea typeface="Times New Roman" panose="02020603050405020304" charset="0"/>
                <a:cs typeface="Times New Roman" panose="02020603050405020304" charset="0"/>
              </a:rPr>
              <a:t>process</a:t>
            </a:r>
            <a:endParaRPr sz="3600" b="1" spc="-10" dirty="0">
              <a:latin typeface="Times New Roman" panose="02020603050405020304" charset="0"/>
              <a:ea typeface="Times New Roman" panose="02020603050405020304" charset="0"/>
              <a:cs typeface="Times New Roman" panose="02020603050405020304" charset="0"/>
            </a:endParaRPr>
          </a:p>
          <a:p>
            <a:pPr marL="241300" lvl="0" indent="-228600">
              <a:lnSpc>
                <a:spcPts val="4105"/>
              </a:lnSpc>
              <a:buFont typeface="Times New Roman" panose="02020603050405020304" charset="0"/>
              <a:buChar char="•"/>
            </a:pPr>
            <a:r>
              <a:rPr sz="3600">
                <a:latin typeface="Times New Roman" panose="02020603050405020304" charset="0"/>
                <a:ea typeface="Times New Roman" panose="02020603050405020304" charset="0"/>
                <a:cs typeface="Times New Roman" panose="02020603050405020304" charset="0"/>
                <a:sym typeface="+mn-ea"/>
              </a:rPr>
              <a:t>Protect extensions with stricter access control and proxy mechanisms</a:t>
            </a:r>
            <a:endParaRPr sz="3600" b="1" spc="-10" dirty="0">
              <a:latin typeface="Times New Roman" panose="02020603050405020304" charset="0"/>
              <a:ea typeface="Times New Roman" panose="02020603050405020304" charset="0"/>
              <a:cs typeface="Times New Roman" panose="02020603050405020304" charset="0"/>
            </a:endParaRPr>
          </a:p>
          <a:p>
            <a:pPr marL="241300">
              <a:lnSpc>
                <a:spcPts val="4105"/>
              </a:lnSpc>
            </a:pPr>
            <a:endParaRPr sz="3600" b="1" spc="-10" dirty="0">
              <a:latin typeface="Times New Roman" panose="02020603050405020304" charset="0"/>
              <a:ea typeface="Times New Roman" panose="02020603050405020304" charset="0"/>
              <a:cs typeface="Times New Roman" panose="02020603050405020304" charset="0"/>
            </a:endParaRP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168149" y="1784373"/>
            <a:ext cx="6225366" cy="3887594"/>
          </a:xfrm>
          <a:prstGeom prst="rect">
            <a:avLst/>
          </a:prstGeom>
        </p:spPr>
      </p:pic>
      <p:sp>
        <p:nvSpPr>
          <p:cNvPr id="3" name="object 3"/>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4" name="object 4"/>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Threat</a:t>
            </a:r>
            <a:r>
              <a:rPr spc="-200" dirty="0"/>
              <a:t> </a:t>
            </a:r>
            <a:r>
              <a:rPr spc="-20" dirty="0"/>
              <a:t>Model</a:t>
            </a:r>
            <a:endParaRPr spc="-20" dirty="0"/>
          </a:p>
        </p:txBody>
      </p:sp>
      <p:grpSp>
        <p:nvGrpSpPr>
          <p:cNvPr id="6" name="object 6"/>
          <p:cNvGrpSpPr/>
          <p:nvPr/>
        </p:nvGrpSpPr>
        <p:grpSpPr>
          <a:xfrm>
            <a:off x="2182596" y="1898751"/>
            <a:ext cx="6190615" cy="689610"/>
            <a:chOff x="2182596" y="1898751"/>
            <a:chExt cx="6190615" cy="689610"/>
          </a:xfrm>
        </p:grpSpPr>
        <p:sp>
          <p:nvSpPr>
            <p:cNvPr id="7" name="object 7"/>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8" name="object 8"/>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9" name="object 9"/>
            <p:cNvPicPr/>
            <p:nvPr/>
          </p:nvPicPr>
          <p:blipFill>
            <a:blip r:embed="rId2" cstate="print"/>
            <a:stretch>
              <a:fillRect/>
            </a:stretch>
          </p:blipFill>
          <p:spPr>
            <a:xfrm>
              <a:off x="2275687" y="1910232"/>
              <a:ext cx="164556" cy="164556"/>
            </a:xfrm>
            <a:prstGeom prst="rect">
              <a:avLst/>
            </a:prstGeom>
          </p:spPr>
        </p:pic>
        <p:pic>
          <p:nvPicPr>
            <p:cNvPr id="10" name="object 10"/>
            <p:cNvPicPr/>
            <p:nvPr/>
          </p:nvPicPr>
          <p:blipFill>
            <a:blip r:embed="rId2" cstate="print"/>
            <a:stretch>
              <a:fillRect/>
            </a:stretch>
          </p:blipFill>
          <p:spPr>
            <a:xfrm>
              <a:off x="2469362" y="1910232"/>
              <a:ext cx="164556" cy="164556"/>
            </a:xfrm>
            <a:prstGeom prst="rect">
              <a:avLst/>
            </a:prstGeom>
          </p:spPr>
        </p:pic>
        <p:pic>
          <p:nvPicPr>
            <p:cNvPr id="11" name="object 11"/>
            <p:cNvPicPr/>
            <p:nvPr/>
          </p:nvPicPr>
          <p:blipFill>
            <a:blip r:embed="rId3" cstate="print"/>
            <a:stretch>
              <a:fillRect/>
            </a:stretch>
          </p:blipFill>
          <p:spPr>
            <a:xfrm>
              <a:off x="2663037" y="1910232"/>
              <a:ext cx="164556" cy="164556"/>
            </a:xfrm>
            <a:prstGeom prst="rect">
              <a:avLst/>
            </a:prstGeom>
          </p:spPr>
        </p:pic>
        <p:sp>
          <p:nvSpPr>
            <p:cNvPr id="12" name="object 12"/>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3" name="object 13"/>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4" name="object 14"/>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5" name="object 15"/>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6" name="object 16"/>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grpSp>
        <p:nvGrpSpPr>
          <p:cNvPr id="17" name="object 17"/>
          <p:cNvGrpSpPr/>
          <p:nvPr/>
        </p:nvGrpSpPr>
        <p:grpSpPr>
          <a:xfrm>
            <a:off x="2803732" y="2258263"/>
            <a:ext cx="5200015" cy="2661285"/>
            <a:chOff x="2803732" y="2258263"/>
            <a:chExt cx="5200015" cy="2661285"/>
          </a:xfrm>
        </p:grpSpPr>
        <p:sp>
          <p:nvSpPr>
            <p:cNvPr id="18" name="object 18"/>
            <p:cNvSpPr/>
            <p:nvPr/>
          </p:nvSpPr>
          <p:spPr>
            <a:xfrm>
              <a:off x="3059150" y="2272550"/>
              <a:ext cx="4930775" cy="194310"/>
            </a:xfrm>
            <a:custGeom>
              <a:avLst/>
              <a:gdLst/>
              <a:ahLst/>
              <a:cxnLst/>
              <a:rect l="l" t="t" r="r" b="b"/>
              <a:pathLst>
                <a:path w="4930775" h="194310">
                  <a:moveTo>
                    <a:pt x="0" y="32318"/>
                  </a:moveTo>
                  <a:lnTo>
                    <a:pt x="2539" y="19738"/>
                  </a:lnTo>
                  <a:lnTo>
                    <a:pt x="9465" y="9465"/>
                  </a:lnTo>
                  <a:lnTo>
                    <a:pt x="19738" y="2539"/>
                  </a:lnTo>
                  <a:lnTo>
                    <a:pt x="32317" y="0"/>
                  </a:lnTo>
                  <a:lnTo>
                    <a:pt x="4897842" y="0"/>
                  </a:lnTo>
                  <a:lnTo>
                    <a:pt x="4910423" y="2539"/>
                  </a:lnTo>
                  <a:lnTo>
                    <a:pt x="4920696" y="9465"/>
                  </a:lnTo>
                  <a:lnTo>
                    <a:pt x="4927622" y="19738"/>
                  </a:lnTo>
                  <a:lnTo>
                    <a:pt x="4930162" y="32318"/>
                  </a:lnTo>
                  <a:lnTo>
                    <a:pt x="4930162" y="161579"/>
                  </a:lnTo>
                  <a:lnTo>
                    <a:pt x="4927622" y="174158"/>
                  </a:lnTo>
                  <a:lnTo>
                    <a:pt x="4920696" y="184431"/>
                  </a:lnTo>
                  <a:lnTo>
                    <a:pt x="4910423" y="191357"/>
                  </a:lnTo>
                  <a:lnTo>
                    <a:pt x="4897842" y="193897"/>
                  </a:lnTo>
                  <a:lnTo>
                    <a:pt x="32317" y="193897"/>
                  </a:lnTo>
                  <a:lnTo>
                    <a:pt x="19738" y="191357"/>
                  </a:lnTo>
                  <a:lnTo>
                    <a:pt x="9465" y="184431"/>
                  </a:lnTo>
                  <a:lnTo>
                    <a:pt x="2539" y="174158"/>
                  </a:lnTo>
                  <a:lnTo>
                    <a:pt x="0" y="161579"/>
                  </a:lnTo>
                  <a:lnTo>
                    <a:pt x="0" y="32318"/>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9" name="object 19"/>
            <p:cNvPicPr/>
            <p:nvPr/>
          </p:nvPicPr>
          <p:blipFill>
            <a:blip r:embed="rId4" cstate="print"/>
            <a:stretch>
              <a:fillRect/>
            </a:stretch>
          </p:blipFill>
          <p:spPr>
            <a:xfrm>
              <a:off x="6428231" y="3499103"/>
              <a:ext cx="1210056" cy="1207008"/>
            </a:xfrm>
            <a:prstGeom prst="rect">
              <a:avLst/>
            </a:prstGeom>
          </p:spPr>
        </p:pic>
        <p:sp>
          <p:nvSpPr>
            <p:cNvPr id="20" name="object 20"/>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E2EBA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sp>
        <p:nvSpPr>
          <p:cNvPr id="23" name="object 23"/>
          <p:cNvSpPr/>
          <p:nvPr/>
        </p:nvSpPr>
        <p:spPr>
          <a:xfrm>
            <a:off x="8500312" y="2677058"/>
            <a:ext cx="0" cy="2846705"/>
          </a:xfrm>
          <a:custGeom>
            <a:avLst/>
            <a:gdLst/>
            <a:ahLst/>
            <a:cxnLst/>
            <a:rect l="l" t="t" r="r" b="b"/>
            <a:pathLst>
              <a:path h="2846704">
                <a:moveTo>
                  <a:pt x="0" y="0"/>
                </a:moveTo>
                <a:lnTo>
                  <a:pt x="1" y="284614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4" name="object 24"/>
          <p:cNvSpPr txBox="1"/>
          <p:nvPr/>
        </p:nvSpPr>
        <p:spPr>
          <a:xfrm>
            <a:off x="8595359" y="4714747"/>
            <a:ext cx="1172210" cy="760095"/>
          </a:xfrm>
          <a:prstGeom prst="rect">
            <a:avLst/>
          </a:prstGeom>
        </p:spPr>
        <p:txBody>
          <a:bodyPr vert="horz" wrap="square" lIns="0" tIns="9525" rIns="0" bIns="0" rtlCol="0">
            <a:spAutoFit/>
          </a:bodyPr>
          <a:lstStyle/>
          <a:p>
            <a:pPr marL="12700" marR="50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25" name="object 25"/>
          <p:cNvSpPr txBox="1"/>
          <p:nvPr/>
        </p:nvSpPr>
        <p:spPr>
          <a:xfrm>
            <a:off x="3688588" y="3227323"/>
            <a:ext cx="16529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charset="0"/>
                <a:ea typeface="Times New Roman" panose="02020603050405020304" charset="0"/>
                <a:cs typeface="Times New Roman" panose="02020603050405020304" charset="0"/>
              </a:rPr>
              <a:t>iframe:</a:t>
            </a:r>
            <a:r>
              <a:rPr sz="1800" spc="-60" dirty="0">
                <a:latin typeface="Times New Roman" panose="02020603050405020304" charset="0"/>
                <a:ea typeface="Times New Roman" panose="02020603050405020304" charset="0"/>
                <a:cs typeface="Times New Roman" panose="02020603050405020304" charset="0"/>
              </a:rPr>
              <a:t> </a:t>
            </a:r>
            <a:r>
              <a:rPr sz="1800" spc="-10" dirty="0">
                <a:latin typeface="Times New Roman" panose="02020603050405020304" charset="0"/>
                <a:ea typeface="Times New Roman" panose="02020603050405020304" charset="0"/>
                <a:cs typeface="Times New Roman" panose="02020603050405020304" charset="0"/>
              </a:rPr>
              <a:t>bank.com</a:t>
            </a:r>
            <a:endParaRPr sz="1800">
              <a:latin typeface="Times New Roman" panose="02020603050405020304" charset="0"/>
              <a:ea typeface="Times New Roman" panose="02020603050405020304" charset="0"/>
              <a:cs typeface="Times New Roman" panose="02020603050405020304" charset="0"/>
            </a:endParaRPr>
          </a:p>
        </p:txBody>
      </p:sp>
      <p:pic>
        <p:nvPicPr>
          <p:cNvPr id="26" name="object 26"/>
          <p:cNvPicPr/>
          <p:nvPr/>
        </p:nvPicPr>
        <p:blipFill>
          <a:blip r:embed="rId5" cstate="print"/>
          <a:stretch>
            <a:fillRect/>
          </a:stretch>
        </p:blipFill>
        <p:spPr>
          <a:xfrm>
            <a:off x="4020311" y="3773423"/>
            <a:ext cx="658367" cy="658368"/>
          </a:xfrm>
          <a:prstGeom prst="rect">
            <a:avLst/>
          </a:prstGeom>
        </p:spPr>
      </p:pic>
      <p:sp>
        <p:nvSpPr>
          <p:cNvPr id="27" name="object 27"/>
          <p:cNvSpPr txBox="1"/>
          <p:nvPr/>
        </p:nvSpPr>
        <p:spPr>
          <a:xfrm>
            <a:off x="7341692" y="5181091"/>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28" name="object 2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168149" y="1784373"/>
            <a:ext cx="6225366" cy="3887594"/>
          </a:xfrm>
          <a:prstGeom prst="rect">
            <a:avLst/>
          </a:prstGeom>
        </p:spPr>
      </p:pic>
      <p:sp>
        <p:nvSpPr>
          <p:cNvPr id="3" name="object 3"/>
          <p:cNvSpPr txBox="1"/>
          <p:nvPr/>
        </p:nvSpPr>
        <p:spPr>
          <a:xfrm>
            <a:off x="7341692" y="5181091"/>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 name="object 4"/>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5" name="object 5"/>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Threat</a:t>
            </a:r>
            <a:r>
              <a:rPr spc="-200" dirty="0"/>
              <a:t> </a:t>
            </a:r>
            <a:r>
              <a:rPr spc="-10" dirty="0"/>
              <a:t>Model:</a:t>
            </a:r>
            <a:r>
              <a:rPr spc="-210" dirty="0"/>
              <a:t> </a:t>
            </a:r>
            <a:r>
              <a:rPr spc="-35" dirty="0"/>
              <a:t>Attacker</a:t>
            </a:r>
            <a:r>
              <a:rPr sz="4350" spc="-52" baseline="-19000" dirty="0"/>
              <a:t>RW</a:t>
            </a:r>
            <a:endParaRPr sz="4350" baseline="-19000"/>
          </a:p>
        </p:txBody>
      </p:sp>
      <p:grpSp>
        <p:nvGrpSpPr>
          <p:cNvPr id="7" name="object 7"/>
          <p:cNvGrpSpPr/>
          <p:nvPr/>
        </p:nvGrpSpPr>
        <p:grpSpPr>
          <a:xfrm>
            <a:off x="2182596" y="1898751"/>
            <a:ext cx="6190615" cy="689610"/>
            <a:chOff x="2182596" y="1898751"/>
            <a:chExt cx="6190615" cy="689610"/>
          </a:xfrm>
        </p:grpSpPr>
        <p:sp>
          <p:nvSpPr>
            <p:cNvPr id="8" name="object 8"/>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9" name="object 9"/>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0" name="object 10"/>
            <p:cNvPicPr/>
            <p:nvPr/>
          </p:nvPicPr>
          <p:blipFill>
            <a:blip r:embed="rId2" cstate="print"/>
            <a:stretch>
              <a:fillRect/>
            </a:stretch>
          </p:blipFill>
          <p:spPr>
            <a:xfrm>
              <a:off x="2275687" y="1910232"/>
              <a:ext cx="164556" cy="164556"/>
            </a:xfrm>
            <a:prstGeom prst="rect">
              <a:avLst/>
            </a:prstGeom>
          </p:spPr>
        </p:pic>
        <p:pic>
          <p:nvPicPr>
            <p:cNvPr id="11" name="object 11"/>
            <p:cNvPicPr/>
            <p:nvPr/>
          </p:nvPicPr>
          <p:blipFill>
            <a:blip r:embed="rId2" cstate="print"/>
            <a:stretch>
              <a:fillRect/>
            </a:stretch>
          </p:blipFill>
          <p:spPr>
            <a:xfrm>
              <a:off x="2469362" y="1910232"/>
              <a:ext cx="164556" cy="164556"/>
            </a:xfrm>
            <a:prstGeom prst="rect">
              <a:avLst/>
            </a:prstGeom>
          </p:spPr>
        </p:pic>
        <p:pic>
          <p:nvPicPr>
            <p:cNvPr id="12" name="object 12"/>
            <p:cNvPicPr/>
            <p:nvPr/>
          </p:nvPicPr>
          <p:blipFill>
            <a:blip r:embed="rId3" cstate="print"/>
            <a:stretch>
              <a:fillRect/>
            </a:stretch>
          </p:blipFill>
          <p:spPr>
            <a:xfrm>
              <a:off x="2663037" y="1910232"/>
              <a:ext cx="164556" cy="164556"/>
            </a:xfrm>
            <a:prstGeom prst="rect">
              <a:avLst/>
            </a:prstGeom>
          </p:spPr>
        </p:pic>
        <p:sp>
          <p:nvSpPr>
            <p:cNvPr id="13" name="object 13"/>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4" name="object 14"/>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5" name="object 15"/>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6" name="object 16"/>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7" name="object 17"/>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grpSp>
        <p:nvGrpSpPr>
          <p:cNvPr id="18" name="object 18"/>
          <p:cNvGrpSpPr/>
          <p:nvPr/>
        </p:nvGrpSpPr>
        <p:grpSpPr>
          <a:xfrm>
            <a:off x="2803732" y="2258263"/>
            <a:ext cx="5200015" cy="2661285"/>
            <a:chOff x="2803732" y="2258263"/>
            <a:chExt cx="5200015" cy="2661285"/>
          </a:xfrm>
        </p:grpSpPr>
        <p:sp>
          <p:nvSpPr>
            <p:cNvPr id="19" name="object 19"/>
            <p:cNvSpPr/>
            <p:nvPr/>
          </p:nvSpPr>
          <p:spPr>
            <a:xfrm>
              <a:off x="3059150" y="2272550"/>
              <a:ext cx="4930775" cy="194310"/>
            </a:xfrm>
            <a:custGeom>
              <a:avLst/>
              <a:gdLst/>
              <a:ahLst/>
              <a:cxnLst/>
              <a:rect l="l" t="t" r="r" b="b"/>
              <a:pathLst>
                <a:path w="4930775" h="194310">
                  <a:moveTo>
                    <a:pt x="0" y="32318"/>
                  </a:moveTo>
                  <a:lnTo>
                    <a:pt x="2539" y="19738"/>
                  </a:lnTo>
                  <a:lnTo>
                    <a:pt x="9465" y="9465"/>
                  </a:lnTo>
                  <a:lnTo>
                    <a:pt x="19738" y="2539"/>
                  </a:lnTo>
                  <a:lnTo>
                    <a:pt x="32317" y="0"/>
                  </a:lnTo>
                  <a:lnTo>
                    <a:pt x="4897842" y="0"/>
                  </a:lnTo>
                  <a:lnTo>
                    <a:pt x="4910423" y="2539"/>
                  </a:lnTo>
                  <a:lnTo>
                    <a:pt x="4920696" y="9465"/>
                  </a:lnTo>
                  <a:lnTo>
                    <a:pt x="4927622" y="19738"/>
                  </a:lnTo>
                  <a:lnTo>
                    <a:pt x="4930162" y="32318"/>
                  </a:lnTo>
                  <a:lnTo>
                    <a:pt x="4930162" y="161579"/>
                  </a:lnTo>
                  <a:lnTo>
                    <a:pt x="4927622" y="174158"/>
                  </a:lnTo>
                  <a:lnTo>
                    <a:pt x="4920696" y="184431"/>
                  </a:lnTo>
                  <a:lnTo>
                    <a:pt x="4910423" y="191357"/>
                  </a:lnTo>
                  <a:lnTo>
                    <a:pt x="4897842" y="193897"/>
                  </a:lnTo>
                  <a:lnTo>
                    <a:pt x="32317" y="193897"/>
                  </a:lnTo>
                  <a:lnTo>
                    <a:pt x="19738" y="191357"/>
                  </a:lnTo>
                  <a:lnTo>
                    <a:pt x="9465" y="184431"/>
                  </a:lnTo>
                  <a:lnTo>
                    <a:pt x="2539" y="174158"/>
                  </a:lnTo>
                  <a:lnTo>
                    <a:pt x="0" y="161579"/>
                  </a:lnTo>
                  <a:lnTo>
                    <a:pt x="0" y="32318"/>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20" name="object 20"/>
            <p:cNvPicPr/>
            <p:nvPr/>
          </p:nvPicPr>
          <p:blipFill>
            <a:blip r:embed="rId4" cstate="print"/>
            <a:stretch>
              <a:fillRect/>
            </a:stretch>
          </p:blipFill>
          <p:spPr>
            <a:xfrm>
              <a:off x="6428231" y="3499103"/>
              <a:ext cx="1210056" cy="1207008"/>
            </a:xfrm>
            <a:prstGeom prst="rect">
              <a:avLst/>
            </a:prstGeom>
          </p:spPr>
        </p:pic>
        <p:sp>
          <p:nvSpPr>
            <p:cNvPr id="21" name="object 21"/>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EC987D"/>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3" name="object 23"/>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sp>
        <p:nvSpPr>
          <p:cNvPr id="24" name="object 24"/>
          <p:cNvSpPr/>
          <p:nvPr/>
        </p:nvSpPr>
        <p:spPr>
          <a:xfrm>
            <a:off x="8500312" y="2677058"/>
            <a:ext cx="0" cy="2846705"/>
          </a:xfrm>
          <a:custGeom>
            <a:avLst/>
            <a:gdLst/>
            <a:ahLst/>
            <a:cxnLst/>
            <a:rect l="l" t="t" r="r" b="b"/>
            <a:pathLst>
              <a:path h="2846704">
                <a:moveTo>
                  <a:pt x="0" y="0"/>
                </a:moveTo>
                <a:lnTo>
                  <a:pt x="1" y="284614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5" name="object 25"/>
          <p:cNvSpPr txBox="1"/>
          <p:nvPr/>
        </p:nvSpPr>
        <p:spPr>
          <a:xfrm>
            <a:off x="8595359" y="4714747"/>
            <a:ext cx="1172210" cy="760095"/>
          </a:xfrm>
          <a:prstGeom prst="rect">
            <a:avLst/>
          </a:prstGeom>
        </p:spPr>
        <p:txBody>
          <a:bodyPr vert="horz" wrap="square" lIns="0" tIns="9525" rIns="0" bIns="0" rtlCol="0">
            <a:spAutoFit/>
          </a:bodyPr>
          <a:lstStyle/>
          <a:p>
            <a:pPr marL="12700" marR="50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26" name="object 26"/>
          <p:cNvSpPr txBox="1"/>
          <p:nvPr/>
        </p:nvSpPr>
        <p:spPr>
          <a:xfrm>
            <a:off x="3688588" y="3227323"/>
            <a:ext cx="16529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charset="0"/>
                <a:ea typeface="Times New Roman" panose="02020603050405020304" charset="0"/>
                <a:cs typeface="Times New Roman" panose="02020603050405020304" charset="0"/>
              </a:rPr>
              <a:t>iframe:</a:t>
            </a:r>
            <a:r>
              <a:rPr sz="1800" spc="-60" dirty="0">
                <a:latin typeface="Times New Roman" panose="02020603050405020304" charset="0"/>
                <a:ea typeface="Times New Roman" panose="02020603050405020304" charset="0"/>
                <a:cs typeface="Times New Roman" panose="02020603050405020304" charset="0"/>
              </a:rPr>
              <a:t> </a:t>
            </a:r>
            <a:r>
              <a:rPr sz="1800" spc="-10" dirty="0">
                <a:latin typeface="Times New Roman" panose="02020603050405020304" charset="0"/>
                <a:ea typeface="Times New Roman" panose="02020603050405020304" charset="0"/>
                <a:cs typeface="Times New Roman" panose="02020603050405020304" charset="0"/>
              </a:rPr>
              <a:t>bank.com</a:t>
            </a:r>
            <a:endParaRPr sz="1800">
              <a:latin typeface="Times New Roman" panose="02020603050405020304" charset="0"/>
              <a:ea typeface="Times New Roman" panose="02020603050405020304" charset="0"/>
              <a:cs typeface="Times New Roman" panose="02020603050405020304" charset="0"/>
            </a:endParaRPr>
          </a:p>
        </p:txBody>
      </p:sp>
      <p:grpSp>
        <p:nvGrpSpPr>
          <p:cNvPr id="27" name="object 27"/>
          <p:cNvGrpSpPr/>
          <p:nvPr/>
        </p:nvGrpSpPr>
        <p:grpSpPr>
          <a:xfrm>
            <a:off x="4020311" y="3726789"/>
            <a:ext cx="2411095" cy="872490"/>
            <a:chOff x="4020311" y="3726789"/>
            <a:chExt cx="2411095" cy="872490"/>
          </a:xfrm>
        </p:grpSpPr>
        <p:sp>
          <p:nvSpPr>
            <p:cNvPr id="28" name="object 28"/>
            <p:cNvSpPr/>
            <p:nvPr/>
          </p:nvSpPr>
          <p:spPr>
            <a:xfrm>
              <a:off x="4107637" y="3726789"/>
              <a:ext cx="2323465" cy="872490"/>
            </a:xfrm>
            <a:custGeom>
              <a:avLst/>
              <a:gdLst/>
              <a:ahLst/>
              <a:cxnLst/>
              <a:rect l="l" t="t" r="r" b="b"/>
              <a:pathLst>
                <a:path w="2323465" h="872489">
                  <a:moveTo>
                    <a:pt x="913993" y="536689"/>
                  </a:moveTo>
                  <a:lnTo>
                    <a:pt x="745032" y="423011"/>
                  </a:lnTo>
                  <a:lnTo>
                    <a:pt x="892708" y="328599"/>
                  </a:lnTo>
                  <a:lnTo>
                    <a:pt x="706729" y="295402"/>
                  </a:lnTo>
                  <a:lnTo>
                    <a:pt x="777735" y="179984"/>
                  </a:lnTo>
                  <a:lnTo>
                    <a:pt x="598957" y="215036"/>
                  </a:lnTo>
                  <a:lnTo>
                    <a:pt x="614489" y="0"/>
                  </a:lnTo>
                  <a:lnTo>
                    <a:pt x="456996" y="234226"/>
                  </a:lnTo>
                  <a:lnTo>
                    <a:pt x="353415" y="92671"/>
                  </a:lnTo>
                  <a:lnTo>
                    <a:pt x="309410" y="255219"/>
                  </a:lnTo>
                  <a:lnTo>
                    <a:pt x="15659" y="92671"/>
                  </a:lnTo>
                  <a:lnTo>
                    <a:pt x="195795" y="307594"/>
                  </a:lnTo>
                  <a:lnTo>
                    <a:pt x="0" y="347903"/>
                  </a:lnTo>
                  <a:lnTo>
                    <a:pt x="157492" y="475513"/>
                  </a:lnTo>
                  <a:lnTo>
                    <a:pt x="5715" y="589076"/>
                  </a:lnTo>
                  <a:lnTo>
                    <a:pt x="239801" y="562825"/>
                  </a:lnTo>
                  <a:lnTo>
                    <a:pt x="201510" y="711428"/>
                  </a:lnTo>
                  <a:lnTo>
                    <a:pt x="326453" y="631075"/>
                  </a:lnTo>
                  <a:lnTo>
                    <a:pt x="359041" y="872286"/>
                  </a:lnTo>
                  <a:lnTo>
                    <a:pt x="445655" y="603123"/>
                  </a:lnTo>
                  <a:lnTo>
                    <a:pt x="560539" y="797052"/>
                  </a:lnTo>
                  <a:lnTo>
                    <a:pt x="593255" y="583819"/>
                  </a:lnTo>
                  <a:lnTo>
                    <a:pt x="767791" y="730732"/>
                  </a:lnTo>
                  <a:lnTo>
                    <a:pt x="712444" y="522643"/>
                  </a:lnTo>
                  <a:lnTo>
                    <a:pt x="913993" y="536689"/>
                  </a:lnTo>
                  <a:close/>
                </a:path>
                <a:path w="2323465" h="872489">
                  <a:moveTo>
                    <a:pt x="2323388" y="359435"/>
                  </a:moveTo>
                  <a:lnTo>
                    <a:pt x="1054823" y="359435"/>
                  </a:lnTo>
                  <a:lnTo>
                    <a:pt x="1054823" y="302285"/>
                  </a:lnTo>
                  <a:lnTo>
                    <a:pt x="883373" y="388010"/>
                  </a:lnTo>
                  <a:lnTo>
                    <a:pt x="1054823" y="473735"/>
                  </a:lnTo>
                  <a:lnTo>
                    <a:pt x="1054823" y="416585"/>
                  </a:lnTo>
                  <a:lnTo>
                    <a:pt x="2323388" y="416585"/>
                  </a:lnTo>
                  <a:lnTo>
                    <a:pt x="2323388" y="359435"/>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29" name="object 29"/>
            <p:cNvPicPr/>
            <p:nvPr/>
          </p:nvPicPr>
          <p:blipFill>
            <a:blip r:embed="rId5" cstate="print"/>
            <a:stretch>
              <a:fillRect/>
            </a:stretch>
          </p:blipFill>
          <p:spPr>
            <a:xfrm>
              <a:off x="4020311" y="3773423"/>
              <a:ext cx="658367" cy="658368"/>
            </a:xfrm>
            <a:prstGeom prst="rect">
              <a:avLst/>
            </a:prstGeom>
          </p:spPr>
        </p:pic>
      </p:grpSp>
      <p:sp>
        <p:nvSpPr>
          <p:cNvPr id="30" name="object 30"/>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168149" y="1784373"/>
            <a:ext cx="6225366" cy="3887594"/>
          </a:xfrm>
          <a:prstGeom prst="rect">
            <a:avLst/>
          </a:prstGeom>
        </p:spPr>
      </p:pic>
      <p:sp>
        <p:nvSpPr>
          <p:cNvPr id="3" name="object 3"/>
          <p:cNvSpPr txBox="1"/>
          <p:nvPr/>
        </p:nvSpPr>
        <p:spPr>
          <a:xfrm>
            <a:off x="7341692" y="5181091"/>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 name="object 4"/>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5" name="object 5"/>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Threat</a:t>
            </a:r>
            <a:r>
              <a:rPr spc="-200" dirty="0"/>
              <a:t> </a:t>
            </a:r>
            <a:r>
              <a:rPr spc="-10" dirty="0"/>
              <a:t>Model:</a:t>
            </a:r>
            <a:r>
              <a:rPr spc="-210" dirty="0"/>
              <a:t> </a:t>
            </a:r>
            <a:r>
              <a:rPr spc="-35" dirty="0"/>
              <a:t>Attacker</a:t>
            </a:r>
            <a:r>
              <a:rPr sz="4350" spc="-52" baseline="-19000" dirty="0"/>
              <a:t>RW</a:t>
            </a:r>
            <a:endParaRPr sz="4350" baseline="-19000"/>
          </a:p>
        </p:txBody>
      </p:sp>
      <p:grpSp>
        <p:nvGrpSpPr>
          <p:cNvPr id="7" name="object 7"/>
          <p:cNvGrpSpPr/>
          <p:nvPr/>
        </p:nvGrpSpPr>
        <p:grpSpPr>
          <a:xfrm>
            <a:off x="2182596" y="1898751"/>
            <a:ext cx="6190615" cy="689610"/>
            <a:chOff x="2182596" y="1898751"/>
            <a:chExt cx="6190615" cy="689610"/>
          </a:xfrm>
        </p:grpSpPr>
        <p:sp>
          <p:nvSpPr>
            <p:cNvPr id="8" name="object 8"/>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9" name="object 9"/>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0" name="object 10"/>
            <p:cNvPicPr/>
            <p:nvPr/>
          </p:nvPicPr>
          <p:blipFill>
            <a:blip r:embed="rId2" cstate="print"/>
            <a:stretch>
              <a:fillRect/>
            </a:stretch>
          </p:blipFill>
          <p:spPr>
            <a:xfrm>
              <a:off x="2275687" y="1910232"/>
              <a:ext cx="164556" cy="164556"/>
            </a:xfrm>
            <a:prstGeom prst="rect">
              <a:avLst/>
            </a:prstGeom>
          </p:spPr>
        </p:pic>
        <p:pic>
          <p:nvPicPr>
            <p:cNvPr id="11" name="object 11"/>
            <p:cNvPicPr/>
            <p:nvPr/>
          </p:nvPicPr>
          <p:blipFill>
            <a:blip r:embed="rId2" cstate="print"/>
            <a:stretch>
              <a:fillRect/>
            </a:stretch>
          </p:blipFill>
          <p:spPr>
            <a:xfrm>
              <a:off x="2469362" y="1910232"/>
              <a:ext cx="164556" cy="164556"/>
            </a:xfrm>
            <a:prstGeom prst="rect">
              <a:avLst/>
            </a:prstGeom>
          </p:spPr>
        </p:pic>
        <p:pic>
          <p:nvPicPr>
            <p:cNvPr id="12" name="object 12"/>
            <p:cNvPicPr/>
            <p:nvPr/>
          </p:nvPicPr>
          <p:blipFill>
            <a:blip r:embed="rId3" cstate="print"/>
            <a:stretch>
              <a:fillRect/>
            </a:stretch>
          </p:blipFill>
          <p:spPr>
            <a:xfrm>
              <a:off x="2663037" y="1910232"/>
              <a:ext cx="164556" cy="164556"/>
            </a:xfrm>
            <a:prstGeom prst="rect">
              <a:avLst/>
            </a:prstGeom>
          </p:spPr>
        </p:pic>
        <p:sp>
          <p:nvSpPr>
            <p:cNvPr id="13" name="object 13"/>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4" name="object 14"/>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5" name="object 15"/>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6" name="object 16"/>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7" name="object 17"/>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grpSp>
        <p:nvGrpSpPr>
          <p:cNvPr id="18" name="object 18"/>
          <p:cNvGrpSpPr/>
          <p:nvPr/>
        </p:nvGrpSpPr>
        <p:grpSpPr>
          <a:xfrm>
            <a:off x="2803732" y="2258263"/>
            <a:ext cx="5725160" cy="3293745"/>
            <a:chOff x="2803732" y="2258263"/>
            <a:chExt cx="5725160" cy="3293745"/>
          </a:xfrm>
        </p:grpSpPr>
        <p:sp>
          <p:nvSpPr>
            <p:cNvPr id="19" name="object 19"/>
            <p:cNvSpPr/>
            <p:nvPr/>
          </p:nvSpPr>
          <p:spPr>
            <a:xfrm>
              <a:off x="3059150" y="2272550"/>
              <a:ext cx="4930775" cy="194310"/>
            </a:xfrm>
            <a:custGeom>
              <a:avLst/>
              <a:gdLst/>
              <a:ahLst/>
              <a:cxnLst/>
              <a:rect l="l" t="t" r="r" b="b"/>
              <a:pathLst>
                <a:path w="4930775" h="194310">
                  <a:moveTo>
                    <a:pt x="0" y="32318"/>
                  </a:moveTo>
                  <a:lnTo>
                    <a:pt x="2539" y="19738"/>
                  </a:lnTo>
                  <a:lnTo>
                    <a:pt x="9465" y="9465"/>
                  </a:lnTo>
                  <a:lnTo>
                    <a:pt x="19738" y="2539"/>
                  </a:lnTo>
                  <a:lnTo>
                    <a:pt x="32317" y="0"/>
                  </a:lnTo>
                  <a:lnTo>
                    <a:pt x="4897842" y="0"/>
                  </a:lnTo>
                  <a:lnTo>
                    <a:pt x="4910423" y="2539"/>
                  </a:lnTo>
                  <a:lnTo>
                    <a:pt x="4920696" y="9465"/>
                  </a:lnTo>
                  <a:lnTo>
                    <a:pt x="4927622" y="19738"/>
                  </a:lnTo>
                  <a:lnTo>
                    <a:pt x="4930162" y="32318"/>
                  </a:lnTo>
                  <a:lnTo>
                    <a:pt x="4930162" y="161579"/>
                  </a:lnTo>
                  <a:lnTo>
                    <a:pt x="4927622" y="174158"/>
                  </a:lnTo>
                  <a:lnTo>
                    <a:pt x="4920696" y="184431"/>
                  </a:lnTo>
                  <a:lnTo>
                    <a:pt x="4910423" y="191357"/>
                  </a:lnTo>
                  <a:lnTo>
                    <a:pt x="4897842" y="193897"/>
                  </a:lnTo>
                  <a:lnTo>
                    <a:pt x="32317" y="193897"/>
                  </a:lnTo>
                  <a:lnTo>
                    <a:pt x="19738" y="191357"/>
                  </a:lnTo>
                  <a:lnTo>
                    <a:pt x="9465" y="184431"/>
                  </a:lnTo>
                  <a:lnTo>
                    <a:pt x="2539" y="174158"/>
                  </a:lnTo>
                  <a:lnTo>
                    <a:pt x="0" y="161579"/>
                  </a:lnTo>
                  <a:lnTo>
                    <a:pt x="0" y="32318"/>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20" name="object 20"/>
            <p:cNvPicPr/>
            <p:nvPr/>
          </p:nvPicPr>
          <p:blipFill>
            <a:blip r:embed="rId4" cstate="print"/>
            <a:stretch>
              <a:fillRect/>
            </a:stretch>
          </p:blipFill>
          <p:spPr>
            <a:xfrm>
              <a:off x="6428231" y="3499103"/>
              <a:ext cx="1210056" cy="1207008"/>
            </a:xfrm>
            <a:prstGeom prst="rect">
              <a:avLst/>
            </a:prstGeom>
          </p:spPr>
        </p:pic>
        <p:sp>
          <p:nvSpPr>
            <p:cNvPr id="21" name="object 21"/>
            <p:cNvSpPr/>
            <p:nvPr/>
          </p:nvSpPr>
          <p:spPr>
            <a:xfrm>
              <a:off x="8500313" y="2677058"/>
              <a:ext cx="0" cy="2846705"/>
            </a:xfrm>
            <a:custGeom>
              <a:avLst/>
              <a:gdLst/>
              <a:ahLst/>
              <a:cxnLst/>
              <a:rect l="l" t="t" r="r" b="b"/>
              <a:pathLst>
                <a:path h="2846704">
                  <a:moveTo>
                    <a:pt x="0" y="0"/>
                  </a:moveTo>
                  <a:lnTo>
                    <a:pt x="1" y="284614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2" name="object 22"/>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EC987D"/>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3" name="object 23"/>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4" name="object 24"/>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sp>
        <p:nvSpPr>
          <p:cNvPr id="25" name="object 25"/>
          <p:cNvSpPr txBox="1"/>
          <p:nvPr/>
        </p:nvSpPr>
        <p:spPr>
          <a:xfrm>
            <a:off x="8595359" y="4714747"/>
            <a:ext cx="1172210" cy="760095"/>
          </a:xfrm>
          <a:prstGeom prst="rect">
            <a:avLst/>
          </a:prstGeom>
        </p:spPr>
        <p:txBody>
          <a:bodyPr vert="horz" wrap="square" lIns="0" tIns="9525" rIns="0" bIns="0" rtlCol="0">
            <a:spAutoFit/>
          </a:bodyPr>
          <a:lstStyle/>
          <a:p>
            <a:pPr marL="12700" marR="50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26" name="object 26"/>
          <p:cNvSpPr txBox="1"/>
          <p:nvPr/>
        </p:nvSpPr>
        <p:spPr>
          <a:xfrm>
            <a:off x="3701288" y="3250962"/>
            <a:ext cx="1627505" cy="279400"/>
          </a:xfrm>
          <a:prstGeom prst="rect">
            <a:avLst/>
          </a:prstGeom>
        </p:spPr>
        <p:txBody>
          <a:bodyPr vert="horz" wrap="square" lIns="0" tIns="0" rIns="0" bIns="0" rtlCol="0">
            <a:spAutoFit/>
          </a:bodyPr>
          <a:lstStyle/>
          <a:p>
            <a:pPr>
              <a:lnSpc>
                <a:spcPts val="2075"/>
              </a:lnSpc>
            </a:pPr>
            <a:r>
              <a:rPr sz="1800" dirty="0">
                <a:latin typeface="Times New Roman" panose="02020603050405020304" charset="0"/>
                <a:ea typeface="Times New Roman" panose="02020603050405020304" charset="0"/>
                <a:cs typeface="Times New Roman" panose="02020603050405020304" charset="0"/>
              </a:rPr>
              <a:t>iframe:</a:t>
            </a:r>
            <a:r>
              <a:rPr sz="1800" spc="-60" dirty="0">
                <a:latin typeface="Times New Roman" panose="02020603050405020304" charset="0"/>
                <a:ea typeface="Times New Roman" panose="02020603050405020304" charset="0"/>
                <a:cs typeface="Times New Roman" panose="02020603050405020304" charset="0"/>
              </a:rPr>
              <a:t> </a:t>
            </a:r>
            <a:r>
              <a:rPr sz="1800" spc="-10" dirty="0">
                <a:latin typeface="Times New Roman" panose="02020603050405020304" charset="0"/>
                <a:ea typeface="Times New Roman" panose="02020603050405020304" charset="0"/>
                <a:cs typeface="Times New Roman" panose="02020603050405020304" charset="0"/>
              </a:rPr>
              <a:t>bank.com</a:t>
            </a:r>
            <a:endParaRPr sz="1800">
              <a:latin typeface="Times New Roman" panose="02020603050405020304" charset="0"/>
              <a:ea typeface="Times New Roman" panose="02020603050405020304" charset="0"/>
              <a:cs typeface="Times New Roman" panose="02020603050405020304" charset="0"/>
            </a:endParaRPr>
          </a:p>
        </p:txBody>
      </p:sp>
      <p:grpSp>
        <p:nvGrpSpPr>
          <p:cNvPr id="27" name="object 27"/>
          <p:cNvGrpSpPr/>
          <p:nvPr/>
        </p:nvGrpSpPr>
        <p:grpSpPr>
          <a:xfrm>
            <a:off x="745373" y="2851124"/>
            <a:ext cx="10701655" cy="1748155"/>
            <a:chOff x="745373" y="2851124"/>
            <a:chExt cx="10701655" cy="1748155"/>
          </a:xfrm>
        </p:grpSpPr>
        <p:sp>
          <p:nvSpPr>
            <p:cNvPr id="28" name="object 28"/>
            <p:cNvSpPr/>
            <p:nvPr/>
          </p:nvSpPr>
          <p:spPr>
            <a:xfrm>
              <a:off x="4107637" y="3726789"/>
              <a:ext cx="2323465" cy="872490"/>
            </a:xfrm>
            <a:custGeom>
              <a:avLst/>
              <a:gdLst/>
              <a:ahLst/>
              <a:cxnLst/>
              <a:rect l="l" t="t" r="r" b="b"/>
              <a:pathLst>
                <a:path w="2323465" h="872489">
                  <a:moveTo>
                    <a:pt x="913993" y="536689"/>
                  </a:moveTo>
                  <a:lnTo>
                    <a:pt x="745032" y="423011"/>
                  </a:lnTo>
                  <a:lnTo>
                    <a:pt x="892708" y="328599"/>
                  </a:lnTo>
                  <a:lnTo>
                    <a:pt x="706729" y="295402"/>
                  </a:lnTo>
                  <a:lnTo>
                    <a:pt x="777735" y="179984"/>
                  </a:lnTo>
                  <a:lnTo>
                    <a:pt x="598957" y="215036"/>
                  </a:lnTo>
                  <a:lnTo>
                    <a:pt x="614489" y="0"/>
                  </a:lnTo>
                  <a:lnTo>
                    <a:pt x="456996" y="234226"/>
                  </a:lnTo>
                  <a:lnTo>
                    <a:pt x="353415" y="92671"/>
                  </a:lnTo>
                  <a:lnTo>
                    <a:pt x="309410" y="255219"/>
                  </a:lnTo>
                  <a:lnTo>
                    <a:pt x="15659" y="92671"/>
                  </a:lnTo>
                  <a:lnTo>
                    <a:pt x="195795" y="307594"/>
                  </a:lnTo>
                  <a:lnTo>
                    <a:pt x="0" y="347903"/>
                  </a:lnTo>
                  <a:lnTo>
                    <a:pt x="157492" y="475513"/>
                  </a:lnTo>
                  <a:lnTo>
                    <a:pt x="5715" y="589076"/>
                  </a:lnTo>
                  <a:lnTo>
                    <a:pt x="239801" y="562825"/>
                  </a:lnTo>
                  <a:lnTo>
                    <a:pt x="201510" y="711428"/>
                  </a:lnTo>
                  <a:lnTo>
                    <a:pt x="326453" y="631075"/>
                  </a:lnTo>
                  <a:lnTo>
                    <a:pt x="359041" y="872286"/>
                  </a:lnTo>
                  <a:lnTo>
                    <a:pt x="445655" y="603123"/>
                  </a:lnTo>
                  <a:lnTo>
                    <a:pt x="560539" y="797052"/>
                  </a:lnTo>
                  <a:lnTo>
                    <a:pt x="593255" y="583819"/>
                  </a:lnTo>
                  <a:lnTo>
                    <a:pt x="767791" y="730732"/>
                  </a:lnTo>
                  <a:lnTo>
                    <a:pt x="712444" y="522643"/>
                  </a:lnTo>
                  <a:lnTo>
                    <a:pt x="913993" y="536689"/>
                  </a:lnTo>
                  <a:close/>
                </a:path>
                <a:path w="2323465" h="872489">
                  <a:moveTo>
                    <a:pt x="2323388" y="359435"/>
                  </a:moveTo>
                  <a:lnTo>
                    <a:pt x="1054823" y="359435"/>
                  </a:lnTo>
                  <a:lnTo>
                    <a:pt x="1054823" y="302285"/>
                  </a:lnTo>
                  <a:lnTo>
                    <a:pt x="883373" y="388010"/>
                  </a:lnTo>
                  <a:lnTo>
                    <a:pt x="1054823" y="473735"/>
                  </a:lnTo>
                  <a:lnTo>
                    <a:pt x="1054823" y="416585"/>
                  </a:lnTo>
                  <a:lnTo>
                    <a:pt x="2323388" y="416585"/>
                  </a:lnTo>
                  <a:lnTo>
                    <a:pt x="2323388" y="359435"/>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29" name="object 29"/>
            <p:cNvPicPr/>
            <p:nvPr/>
          </p:nvPicPr>
          <p:blipFill>
            <a:blip r:embed="rId5" cstate="print"/>
            <a:stretch>
              <a:fillRect/>
            </a:stretch>
          </p:blipFill>
          <p:spPr>
            <a:xfrm>
              <a:off x="4020312" y="3773424"/>
              <a:ext cx="658367" cy="658368"/>
            </a:xfrm>
            <a:prstGeom prst="rect">
              <a:avLst/>
            </a:prstGeom>
          </p:spPr>
        </p:pic>
        <p:sp>
          <p:nvSpPr>
            <p:cNvPr id="30" name="object 30"/>
            <p:cNvSpPr/>
            <p:nvPr/>
          </p:nvSpPr>
          <p:spPr>
            <a:xfrm>
              <a:off x="751723" y="2857474"/>
              <a:ext cx="10688955" cy="1431925"/>
            </a:xfrm>
            <a:custGeom>
              <a:avLst/>
              <a:gdLst/>
              <a:ahLst/>
              <a:cxnLst/>
              <a:rect l="l" t="t" r="r" b="b"/>
              <a:pathLst>
                <a:path w="10688955" h="1431925">
                  <a:moveTo>
                    <a:pt x="10688551" y="0"/>
                  </a:moveTo>
                  <a:lnTo>
                    <a:pt x="0" y="0"/>
                  </a:lnTo>
                  <a:lnTo>
                    <a:pt x="0" y="1431798"/>
                  </a:lnTo>
                  <a:lnTo>
                    <a:pt x="10688551" y="1431798"/>
                  </a:lnTo>
                  <a:lnTo>
                    <a:pt x="10688551" y="0"/>
                  </a:lnTo>
                  <a:close/>
                </a:path>
              </a:pathLst>
            </a:custGeom>
            <a:solidFill>
              <a:srgbClr val="E6E6E6"/>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1" name="object 31"/>
            <p:cNvSpPr/>
            <p:nvPr/>
          </p:nvSpPr>
          <p:spPr>
            <a:xfrm>
              <a:off x="751723" y="2857474"/>
              <a:ext cx="10688955" cy="1431925"/>
            </a:xfrm>
            <a:custGeom>
              <a:avLst/>
              <a:gdLst/>
              <a:ahLst/>
              <a:cxnLst/>
              <a:rect l="l" t="t" r="r" b="b"/>
              <a:pathLst>
                <a:path w="10688955" h="1431925">
                  <a:moveTo>
                    <a:pt x="0" y="0"/>
                  </a:moveTo>
                  <a:lnTo>
                    <a:pt x="10688606" y="0"/>
                  </a:lnTo>
                  <a:lnTo>
                    <a:pt x="10688606" y="1431800"/>
                  </a:lnTo>
                  <a:lnTo>
                    <a:pt x="0" y="1431800"/>
                  </a:lnTo>
                  <a:lnTo>
                    <a:pt x="0" y="0"/>
                  </a:lnTo>
                  <a:close/>
                </a:path>
              </a:pathLst>
            </a:custGeom>
            <a:ln w="127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p:nvPr/>
          </p:nvSpPr>
          <p:spPr>
            <a:xfrm>
              <a:off x="2939288" y="4111853"/>
              <a:ext cx="7137400" cy="12700"/>
            </a:xfrm>
            <a:custGeom>
              <a:avLst/>
              <a:gdLst/>
              <a:ahLst/>
              <a:cxnLst/>
              <a:rect l="l" t="t" r="r" b="b"/>
              <a:pathLst>
                <a:path w="7137400" h="12700">
                  <a:moveTo>
                    <a:pt x="7137400" y="0"/>
                  </a:moveTo>
                  <a:lnTo>
                    <a:pt x="0" y="0"/>
                  </a:lnTo>
                  <a:lnTo>
                    <a:pt x="0" y="12699"/>
                  </a:lnTo>
                  <a:lnTo>
                    <a:pt x="7137400" y="12699"/>
                  </a:lnTo>
                  <a:lnTo>
                    <a:pt x="7137400" y="0"/>
                  </a:lnTo>
                  <a:close/>
                </a:path>
              </a:pathLst>
            </a:custGeom>
            <a:solidFill>
              <a:srgbClr val="B96D00"/>
            </a:solidFill>
          </p:spPr>
          <p:txBody>
            <a:bodyPr wrap="square" lIns="0" tIns="0" rIns="0" bIns="0" rtlCol="0"/>
            <a:lstStyle/>
            <a:p>
              <a:endParaRPr>
                <a:latin typeface="Times New Roman" panose="02020603050405020304" charset="0"/>
                <a:ea typeface="Times New Roman" panose="02020603050405020304" charset="0"/>
              </a:endParaRPr>
            </a:p>
          </p:txBody>
        </p:sp>
      </p:grpSp>
      <p:sp>
        <p:nvSpPr>
          <p:cNvPr id="33" name="object 33"/>
          <p:cNvSpPr txBox="1"/>
          <p:nvPr/>
        </p:nvSpPr>
        <p:spPr>
          <a:xfrm>
            <a:off x="1251711" y="2957066"/>
            <a:ext cx="9690100" cy="1193800"/>
          </a:xfrm>
          <a:prstGeom prst="rect">
            <a:avLst/>
          </a:prstGeom>
        </p:spPr>
        <p:txBody>
          <a:bodyPr vert="horz" wrap="square" lIns="0" tIns="9525" rIns="0" bIns="0" rtlCol="0">
            <a:spAutoFit/>
          </a:bodyPr>
          <a:lstStyle/>
          <a:p>
            <a:pPr marL="12065" marR="5080" algn="ctr">
              <a:lnSpc>
                <a:spcPct val="101000"/>
              </a:lnSpc>
              <a:spcBef>
                <a:spcPts val="75"/>
              </a:spcBef>
            </a:pPr>
            <a:r>
              <a:rPr sz="2800" dirty="0">
                <a:latin typeface="Times New Roman" panose="02020603050405020304" charset="0"/>
                <a:ea typeface="Times New Roman" panose="02020603050405020304" charset="0"/>
                <a:cs typeface="Times New Roman" panose="02020603050405020304" charset="0"/>
              </a:rPr>
              <a:t>"We</a:t>
            </a:r>
            <a:r>
              <a:rPr sz="2800" spc="-65"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assume</a:t>
            </a:r>
            <a:r>
              <a:rPr sz="2800" spc="-65"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that</a:t>
            </a:r>
            <a:r>
              <a:rPr sz="2800" spc="-60"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determined</a:t>
            </a:r>
            <a:r>
              <a:rPr sz="2800" spc="-60" dirty="0">
                <a:latin typeface="Times New Roman" panose="02020603050405020304" charset="0"/>
                <a:ea typeface="Times New Roman" panose="02020603050405020304" charset="0"/>
                <a:cs typeface="Times New Roman" panose="02020603050405020304" charset="0"/>
              </a:rPr>
              <a:t> </a:t>
            </a:r>
            <a:r>
              <a:rPr sz="2800" spc="-20" dirty="0">
                <a:latin typeface="Times New Roman" panose="02020603050405020304" charset="0"/>
                <a:ea typeface="Times New Roman" panose="02020603050405020304" charset="0"/>
                <a:cs typeface="Times New Roman" panose="02020603050405020304" charset="0"/>
              </a:rPr>
              <a:t>attackers</a:t>
            </a:r>
            <a:r>
              <a:rPr sz="2800" spc="-55"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will</a:t>
            </a:r>
            <a:r>
              <a:rPr sz="2800" spc="-60"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be</a:t>
            </a:r>
            <a:r>
              <a:rPr sz="2800" spc="-65"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able</a:t>
            </a:r>
            <a:r>
              <a:rPr sz="2800" spc="-65"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to</a:t>
            </a:r>
            <a:r>
              <a:rPr sz="2800" spc="-60"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find</a:t>
            </a:r>
            <a:r>
              <a:rPr sz="2800" spc="-55"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a</a:t>
            </a:r>
            <a:r>
              <a:rPr sz="2800" spc="-60"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way</a:t>
            </a:r>
            <a:r>
              <a:rPr sz="2800" spc="-65" dirty="0">
                <a:latin typeface="Times New Roman" panose="02020603050405020304" charset="0"/>
                <a:ea typeface="Times New Roman" panose="02020603050405020304" charset="0"/>
                <a:cs typeface="Times New Roman" panose="02020603050405020304" charset="0"/>
              </a:rPr>
              <a:t> </a:t>
            </a:r>
            <a:r>
              <a:rPr sz="2800" spc="-25" dirty="0">
                <a:latin typeface="Times New Roman" panose="02020603050405020304" charset="0"/>
                <a:ea typeface="Times New Roman" panose="02020603050405020304" charset="0"/>
                <a:cs typeface="Times New Roman" panose="02020603050405020304" charset="0"/>
              </a:rPr>
              <a:t>to </a:t>
            </a:r>
            <a:r>
              <a:rPr sz="2800" spc="-10" dirty="0">
                <a:latin typeface="Times New Roman" panose="02020603050405020304" charset="0"/>
                <a:ea typeface="Times New Roman" panose="02020603050405020304" charset="0"/>
                <a:cs typeface="Times New Roman" panose="02020603050405020304" charset="0"/>
              </a:rPr>
              <a:t>compromise</a:t>
            </a:r>
            <a:r>
              <a:rPr sz="2800" spc="-70"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a</a:t>
            </a:r>
            <a:r>
              <a:rPr sz="2800" spc="-70" dirty="0">
                <a:latin typeface="Times New Roman" panose="02020603050405020304" charset="0"/>
                <a:ea typeface="Times New Roman" panose="02020603050405020304" charset="0"/>
                <a:cs typeface="Times New Roman" panose="02020603050405020304" charset="0"/>
              </a:rPr>
              <a:t> </a:t>
            </a:r>
            <a:r>
              <a:rPr sz="2800" dirty="0">
                <a:latin typeface="Times New Roman" panose="02020603050405020304" charset="0"/>
                <a:ea typeface="Times New Roman" panose="02020603050405020304" charset="0"/>
                <a:cs typeface="Times New Roman" panose="02020603050405020304" charset="0"/>
              </a:rPr>
              <a:t>renderer</a:t>
            </a:r>
            <a:r>
              <a:rPr sz="2800" spc="-70" dirty="0">
                <a:latin typeface="Times New Roman" panose="02020603050405020304" charset="0"/>
                <a:ea typeface="Times New Roman" panose="02020603050405020304" charset="0"/>
                <a:cs typeface="Times New Roman" panose="02020603050405020304" charset="0"/>
              </a:rPr>
              <a:t> </a:t>
            </a:r>
            <a:r>
              <a:rPr sz="2800" spc="-10" dirty="0">
                <a:latin typeface="Times New Roman" panose="02020603050405020304" charset="0"/>
                <a:ea typeface="Times New Roman" panose="02020603050405020304" charset="0"/>
                <a:cs typeface="Times New Roman" panose="02020603050405020304" charset="0"/>
              </a:rPr>
              <a:t>process"</a:t>
            </a:r>
            <a:endParaRPr sz="2800">
              <a:latin typeface="Times New Roman" panose="02020603050405020304" charset="0"/>
              <a:ea typeface="Times New Roman" panose="02020603050405020304" charset="0"/>
              <a:cs typeface="Times New Roman" panose="02020603050405020304" charset="0"/>
            </a:endParaRPr>
          </a:p>
          <a:p>
            <a:pPr algn="ctr">
              <a:lnSpc>
                <a:spcPct val="100000"/>
              </a:lnSpc>
              <a:spcBef>
                <a:spcPts val="55"/>
              </a:spcBef>
            </a:pPr>
            <a:r>
              <a:rPr sz="2000" dirty="0">
                <a:latin typeface="Times New Roman" panose="02020603050405020304" charset="0"/>
                <a:ea typeface="Times New Roman" panose="02020603050405020304" charset="0"/>
                <a:cs typeface="Times New Roman" panose="02020603050405020304" charset="0"/>
              </a:rPr>
              <a:t>(Source:</a:t>
            </a:r>
            <a:r>
              <a:rPr sz="2000" spc="285" dirty="0">
                <a:latin typeface="Times New Roman" panose="02020603050405020304" charset="0"/>
                <a:ea typeface="Times New Roman" panose="02020603050405020304" charset="0"/>
                <a:cs typeface="Times New Roman" panose="02020603050405020304" charset="0"/>
              </a:rPr>
              <a:t> </a:t>
            </a:r>
            <a:r>
              <a:rPr sz="2000" spc="-20" dirty="0">
                <a:solidFill>
                  <a:srgbClr val="B96D00"/>
                </a:solidFill>
                <a:latin typeface="Times New Roman" panose="02020603050405020304" charset="0"/>
                <a:ea typeface="Times New Roman" panose="02020603050405020304" charset="0"/>
                <a:cs typeface="Times New Roman" panose="02020603050405020304" charset="0"/>
              </a:rPr>
              <a:t>https://</a:t>
            </a:r>
            <a:r>
              <a:rPr sz="2000" spc="-20" dirty="0">
                <a:solidFill>
                  <a:srgbClr val="B96D00"/>
                </a:solidFill>
                <a:latin typeface="Times New Roman" panose="02020603050405020304" charset="0"/>
                <a:ea typeface="Times New Roman" panose="02020603050405020304" charset="0"/>
                <a:cs typeface="Times New Roman" panose="02020603050405020304" charset="0"/>
                <a:hlinkClick r:id="rId6"/>
              </a:rPr>
              <a:t>www.chromium.org/Home/chromium-security/site-</a:t>
            </a:r>
            <a:r>
              <a:rPr sz="2000" spc="-10" dirty="0">
                <a:solidFill>
                  <a:srgbClr val="B96D00"/>
                </a:solidFill>
                <a:latin typeface="Times New Roman" panose="02020603050405020304" charset="0"/>
                <a:ea typeface="Times New Roman" panose="02020603050405020304" charset="0"/>
                <a:cs typeface="Times New Roman" panose="02020603050405020304" charset="0"/>
                <a:hlinkClick r:id="rId6"/>
              </a:rPr>
              <a:t>isolation/</a:t>
            </a:r>
            <a:r>
              <a:rPr sz="2000" spc="-10" dirty="0">
                <a:latin typeface="Times New Roman" panose="02020603050405020304" charset="0"/>
                <a:ea typeface="Times New Roman" panose="02020603050405020304" charset="0"/>
                <a:cs typeface="Times New Roman" panose="02020603050405020304" charset="0"/>
                <a:hlinkClick r:id="rId6"/>
              </a:rPr>
              <a:t>)</a:t>
            </a:r>
            <a:endParaRPr sz="2000">
              <a:latin typeface="Times New Roman" panose="02020603050405020304" charset="0"/>
              <a:ea typeface="Times New Roman" panose="02020603050405020304" charset="0"/>
              <a:cs typeface="Times New Roman" panose="02020603050405020304" charset="0"/>
            </a:endParaRPr>
          </a:p>
        </p:txBody>
      </p:sp>
      <p:sp>
        <p:nvSpPr>
          <p:cNvPr id="34" name="object 3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168149" y="1784373"/>
            <a:ext cx="6225366" cy="3887594"/>
          </a:xfrm>
          <a:prstGeom prst="rect">
            <a:avLst/>
          </a:prstGeom>
        </p:spPr>
      </p:pic>
      <p:sp>
        <p:nvSpPr>
          <p:cNvPr id="3" name="object 3"/>
          <p:cNvSpPr txBox="1"/>
          <p:nvPr/>
        </p:nvSpPr>
        <p:spPr>
          <a:xfrm>
            <a:off x="7341692" y="5181091"/>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 name="object 4"/>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5" name="object 5"/>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Threat</a:t>
            </a:r>
            <a:r>
              <a:rPr spc="-200" dirty="0"/>
              <a:t> </a:t>
            </a:r>
            <a:r>
              <a:rPr spc="-10" dirty="0"/>
              <a:t>Model:</a:t>
            </a:r>
            <a:r>
              <a:rPr spc="-210" dirty="0"/>
              <a:t> </a:t>
            </a:r>
            <a:r>
              <a:rPr spc="-35" dirty="0"/>
              <a:t>Attacker</a:t>
            </a:r>
            <a:r>
              <a:rPr sz="4350" spc="-52" baseline="-19000" dirty="0"/>
              <a:t>R</a:t>
            </a:r>
            <a:endParaRPr sz="4350" baseline="-19000"/>
          </a:p>
        </p:txBody>
      </p:sp>
      <p:grpSp>
        <p:nvGrpSpPr>
          <p:cNvPr id="7" name="object 7"/>
          <p:cNvGrpSpPr/>
          <p:nvPr/>
        </p:nvGrpSpPr>
        <p:grpSpPr>
          <a:xfrm>
            <a:off x="2182596" y="1898751"/>
            <a:ext cx="6190615" cy="689610"/>
            <a:chOff x="2182596" y="1898751"/>
            <a:chExt cx="6190615" cy="689610"/>
          </a:xfrm>
        </p:grpSpPr>
        <p:sp>
          <p:nvSpPr>
            <p:cNvPr id="8" name="object 8"/>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9" name="object 9"/>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0" name="object 10"/>
            <p:cNvPicPr/>
            <p:nvPr/>
          </p:nvPicPr>
          <p:blipFill>
            <a:blip r:embed="rId2" cstate="print"/>
            <a:stretch>
              <a:fillRect/>
            </a:stretch>
          </p:blipFill>
          <p:spPr>
            <a:xfrm>
              <a:off x="2275687" y="1910232"/>
              <a:ext cx="164556" cy="164556"/>
            </a:xfrm>
            <a:prstGeom prst="rect">
              <a:avLst/>
            </a:prstGeom>
          </p:spPr>
        </p:pic>
        <p:pic>
          <p:nvPicPr>
            <p:cNvPr id="11" name="object 11"/>
            <p:cNvPicPr/>
            <p:nvPr/>
          </p:nvPicPr>
          <p:blipFill>
            <a:blip r:embed="rId2" cstate="print"/>
            <a:stretch>
              <a:fillRect/>
            </a:stretch>
          </p:blipFill>
          <p:spPr>
            <a:xfrm>
              <a:off x="2469362" y="1910232"/>
              <a:ext cx="164556" cy="164556"/>
            </a:xfrm>
            <a:prstGeom prst="rect">
              <a:avLst/>
            </a:prstGeom>
          </p:spPr>
        </p:pic>
        <p:pic>
          <p:nvPicPr>
            <p:cNvPr id="12" name="object 12"/>
            <p:cNvPicPr/>
            <p:nvPr/>
          </p:nvPicPr>
          <p:blipFill>
            <a:blip r:embed="rId3" cstate="print"/>
            <a:stretch>
              <a:fillRect/>
            </a:stretch>
          </p:blipFill>
          <p:spPr>
            <a:xfrm>
              <a:off x="2663037" y="1910232"/>
              <a:ext cx="164556" cy="164556"/>
            </a:xfrm>
            <a:prstGeom prst="rect">
              <a:avLst/>
            </a:prstGeom>
          </p:spPr>
        </p:pic>
        <p:sp>
          <p:nvSpPr>
            <p:cNvPr id="13" name="object 13"/>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4" name="object 14"/>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5" name="object 15"/>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6" name="object 16"/>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7" name="object 17"/>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grpSp>
        <p:nvGrpSpPr>
          <p:cNvPr id="18" name="object 18"/>
          <p:cNvGrpSpPr/>
          <p:nvPr/>
        </p:nvGrpSpPr>
        <p:grpSpPr>
          <a:xfrm>
            <a:off x="2803732" y="2258263"/>
            <a:ext cx="5200015" cy="2661285"/>
            <a:chOff x="2803732" y="2258263"/>
            <a:chExt cx="5200015" cy="2661285"/>
          </a:xfrm>
        </p:grpSpPr>
        <p:sp>
          <p:nvSpPr>
            <p:cNvPr id="19" name="object 19"/>
            <p:cNvSpPr/>
            <p:nvPr/>
          </p:nvSpPr>
          <p:spPr>
            <a:xfrm>
              <a:off x="3059150" y="2272550"/>
              <a:ext cx="4930775" cy="194310"/>
            </a:xfrm>
            <a:custGeom>
              <a:avLst/>
              <a:gdLst/>
              <a:ahLst/>
              <a:cxnLst/>
              <a:rect l="l" t="t" r="r" b="b"/>
              <a:pathLst>
                <a:path w="4930775" h="194310">
                  <a:moveTo>
                    <a:pt x="0" y="32318"/>
                  </a:moveTo>
                  <a:lnTo>
                    <a:pt x="2539" y="19738"/>
                  </a:lnTo>
                  <a:lnTo>
                    <a:pt x="9465" y="9465"/>
                  </a:lnTo>
                  <a:lnTo>
                    <a:pt x="19738" y="2539"/>
                  </a:lnTo>
                  <a:lnTo>
                    <a:pt x="32317" y="0"/>
                  </a:lnTo>
                  <a:lnTo>
                    <a:pt x="4897842" y="0"/>
                  </a:lnTo>
                  <a:lnTo>
                    <a:pt x="4910423" y="2539"/>
                  </a:lnTo>
                  <a:lnTo>
                    <a:pt x="4920696" y="9465"/>
                  </a:lnTo>
                  <a:lnTo>
                    <a:pt x="4927622" y="19738"/>
                  </a:lnTo>
                  <a:lnTo>
                    <a:pt x="4930162" y="32318"/>
                  </a:lnTo>
                  <a:lnTo>
                    <a:pt x="4930162" y="161579"/>
                  </a:lnTo>
                  <a:lnTo>
                    <a:pt x="4927622" y="174158"/>
                  </a:lnTo>
                  <a:lnTo>
                    <a:pt x="4920696" y="184431"/>
                  </a:lnTo>
                  <a:lnTo>
                    <a:pt x="4910423" y="191357"/>
                  </a:lnTo>
                  <a:lnTo>
                    <a:pt x="4897842" y="193897"/>
                  </a:lnTo>
                  <a:lnTo>
                    <a:pt x="32317" y="193897"/>
                  </a:lnTo>
                  <a:lnTo>
                    <a:pt x="19738" y="191357"/>
                  </a:lnTo>
                  <a:lnTo>
                    <a:pt x="9465" y="184431"/>
                  </a:lnTo>
                  <a:lnTo>
                    <a:pt x="2539" y="174158"/>
                  </a:lnTo>
                  <a:lnTo>
                    <a:pt x="0" y="161579"/>
                  </a:lnTo>
                  <a:lnTo>
                    <a:pt x="0" y="32318"/>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0" name="object 20"/>
            <p:cNvSpPr/>
            <p:nvPr/>
          </p:nvSpPr>
          <p:spPr>
            <a:xfrm>
              <a:off x="2825603" y="3155462"/>
              <a:ext cx="2645410" cy="1734185"/>
            </a:xfrm>
            <a:custGeom>
              <a:avLst/>
              <a:gdLst/>
              <a:ahLst/>
              <a:cxnLst/>
              <a:rect l="l" t="t" r="r" b="b"/>
              <a:pathLst>
                <a:path w="2645410" h="1734185">
                  <a:moveTo>
                    <a:pt x="970935" y="0"/>
                  </a:moveTo>
                  <a:lnTo>
                    <a:pt x="919142" y="298"/>
                  </a:lnTo>
                  <a:lnTo>
                    <a:pt x="868097" y="1265"/>
                  </a:lnTo>
                  <a:lnTo>
                    <a:pt x="817883" y="3004"/>
                  </a:lnTo>
                  <a:lnTo>
                    <a:pt x="768581" y="5618"/>
                  </a:lnTo>
                  <a:lnTo>
                    <a:pt x="673853" y="12708"/>
                  </a:lnTo>
                  <a:lnTo>
                    <a:pt x="623827" y="15568"/>
                  </a:lnTo>
                  <a:lnTo>
                    <a:pt x="570935" y="17815"/>
                  </a:lnTo>
                  <a:lnTo>
                    <a:pt x="515919" y="19474"/>
                  </a:lnTo>
                  <a:lnTo>
                    <a:pt x="459519" y="20571"/>
                  </a:lnTo>
                  <a:lnTo>
                    <a:pt x="402476" y="21129"/>
                  </a:lnTo>
                  <a:lnTo>
                    <a:pt x="345530" y="21175"/>
                  </a:lnTo>
                  <a:lnTo>
                    <a:pt x="289423" y="20732"/>
                  </a:lnTo>
                  <a:lnTo>
                    <a:pt x="234895" y="19826"/>
                  </a:lnTo>
                  <a:lnTo>
                    <a:pt x="182686" y="18481"/>
                  </a:lnTo>
                  <a:lnTo>
                    <a:pt x="133539" y="16722"/>
                  </a:lnTo>
                  <a:lnTo>
                    <a:pt x="88193" y="14575"/>
                  </a:lnTo>
                  <a:lnTo>
                    <a:pt x="47389" y="12063"/>
                  </a:lnTo>
                  <a:lnTo>
                    <a:pt x="11868" y="9211"/>
                  </a:lnTo>
                  <a:lnTo>
                    <a:pt x="18268" y="82366"/>
                  </a:lnTo>
                  <a:lnTo>
                    <a:pt x="23298" y="150162"/>
                  </a:lnTo>
                  <a:lnTo>
                    <a:pt x="27041" y="213094"/>
                  </a:lnTo>
                  <a:lnTo>
                    <a:pt x="29580" y="271656"/>
                  </a:lnTo>
                  <a:lnTo>
                    <a:pt x="30996" y="326342"/>
                  </a:lnTo>
                  <a:lnTo>
                    <a:pt x="31374" y="377646"/>
                  </a:lnTo>
                  <a:lnTo>
                    <a:pt x="30795" y="426062"/>
                  </a:lnTo>
                  <a:lnTo>
                    <a:pt x="29342" y="472085"/>
                  </a:lnTo>
                  <a:lnTo>
                    <a:pt x="27098" y="516208"/>
                  </a:lnTo>
                  <a:lnTo>
                    <a:pt x="24146" y="558925"/>
                  </a:lnTo>
                  <a:lnTo>
                    <a:pt x="20569" y="600730"/>
                  </a:lnTo>
                  <a:lnTo>
                    <a:pt x="16448" y="642118"/>
                  </a:lnTo>
                  <a:lnTo>
                    <a:pt x="11868" y="683581"/>
                  </a:lnTo>
                  <a:lnTo>
                    <a:pt x="7341" y="735861"/>
                  </a:lnTo>
                  <a:lnTo>
                    <a:pt x="5714" y="785107"/>
                  </a:lnTo>
                  <a:lnTo>
                    <a:pt x="6278" y="832436"/>
                  </a:lnTo>
                  <a:lnTo>
                    <a:pt x="8322" y="878961"/>
                  </a:lnTo>
                  <a:lnTo>
                    <a:pt x="14006" y="974059"/>
                  </a:lnTo>
                  <a:lnTo>
                    <a:pt x="16225" y="1024860"/>
                  </a:lnTo>
                  <a:lnTo>
                    <a:pt x="17082" y="1079316"/>
                  </a:lnTo>
                  <a:lnTo>
                    <a:pt x="15867" y="1138539"/>
                  </a:lnTo>
                  <a:lnTo>
                    <a:pt x="11868" y="1203646"/>
                  </a:lnTo>
                  <a:lnTo>
                    <a:pt x="6961" y="1267121"/>
                  </a:lnTo>
                  <a:lnTo>
                    <a:pt x="3427" y="1322173"/>
                  </a:lnTo>
                  <a:lnTo>
                    <a:pt x="1159" y="1371005"/>
                  </a:lnTo>
                  <a:lnTo>
                    <a:pt x="52" y="1415820"/>
                  </a:lnTo>
                  <a:lnTo>
                    <a:pt x="0" y="1458821"/>
                  </a:lnTo>
                  <a:lnTo>
                    <a:pt x="897" y="1502211"/>
                  </a:lnTo>
                  <a:lnTo>
                    <a:pt x="2638" y="1548192"/>
                  </a:lnTo>
                  <a:lnTo>
                    <a:pt x="5117" y="1598967"/>
                  </a:lnTo>
                  <a:lnTo>
                    <a:pt x="11868" y="1723711"/>
                  </a:lnTo>
                  <a:lnTo>
                    <a:pt x="61445" y="1723473"/>
                  </a:lnTo>
                  <a:lnTo>
                    <a:pt x="107056" y="1722443"/>
                  </a:lnTo>
                  <a:lnTo>
                    <a:pt x="150050" y="1720872"/>
                  </a:lnTo>
                  <a:lnTo>
                    <a:pt x="233573" y="1717107"/>
                  </a:lnTo>
                  <a:lnTo>
                    <a:pt x="276799" y="1715415"/>
                  </a:lnTo>
                  <a:lnTo>
                    <a:pt x="322799" y="1714184"/>
                  </a:lnTo>
                  <a:lnTo>
                    <a:pt x="372919" y="1713664"/>
                  </a:lnTo>
                  <a:lnTo>
                    <a:pt x="428509" y="1714107"/>
                  </a:lnTo>
                  <a:lnTo>
                    <a:pt x="490916" y="1715762"/>
                  </a:lnTo>
                  <a:lnTo>
                    <a:pt x="561487" y="1718880"/>
                  </a:lnTo>
                  <a:lnTo>
                    <a:pt x="711025" y="1727680"/>
                  </a:lnTo>
                  <a:lnTo>
                    <a:pt x="773808" y="1729883"/>
                  </a:lnTo>
                  <a:lnTo>
                    <a:pt x="830862" y="1730609"/>
                  </a:lnTo>
                  <a:lnTo>
                    <a:pt x="883131" y="1730147"/>
                  </a:lnTo>
                  <a:lnTo>
                    <a:pt x="931556" y="1728786"/>
                  </a:lnTo>
                  <a:lnTo>
                    <a:pt x="977081" y="1726815"/>
                  </a:lnTo>
                  <a:lnTo>
                    <a:pt x="1105677" y="1720124"/>
                  </a:lnTo>
                  <a:lnTo>
                    <a:pt x="1149025" y="1718597"/>
                  </a:lnTo>
                  <a:lnTo>
                    <a:pt x="1194186" y="1717904"/>
                  </a:lnTo>
                  <a:lnTo>
                    <a:pt x="1242101" y="1718333"/>
                  </a:lnTo>
                  <a:lnTo>
                    <a:pt x="1293713" y="1720173"/>
                  </a:lnTo>
                  <a:lnTo>
                    <a:pt x="1349965" y="1723711"/>
                  </a:lnTo>
                  <a:lnTo>
                    <a:pt x="1414828" y="1727481"/>
                  </a:lnTo>
                  <a:lnTo>
                    <a:pt x="1472781" y="1728705"/>
                  </a:lnTo>
                  <a:lnTo>
                    <a:pt x="1524984" y="1727941"/>
                  </a:lnTo>
                  <a:lnTo>
                    <a:pt x="1572594" y="1725746"/>
                  </a:lnTo>
                  <a:lnTo>
                    <a:pt x="1616770" y="1722680"/>
                  </a:lnTo>
                  <a:lnTo>
                    <a:pt x="1699457" y="1716167"/>
                  </a:lnTo>
                  <a:lnTo>
                    <a:pt x="1740285" y="1713837"/>
                  </a:lnTo>
                  <a:lnTo>
                    <a:pt x="1782314" y="1712867"/>
                  </a:lnTo>
                  <a:lnTo>
                    <a:pt x="1826702" y="1713818"/>
                  </a:lnTo>
                  <a:lnTo>
                    <a:pt x="1874609" y="1717246"/>
                  </a:lnTo>
                  <a:lnTo>
                    <a:pt x="1974968" y="1729406"/>
                  </a:lnTo>
                  <a:lnTo>
                    <a:pt x="2023443" y="1732740"/>
                  </a:lnTo>
                  <a:lnTo>
                    <a:pt x="2072549" y="1734082"/>
                  </a:lnTo>
                  <a:lnTo>
                    <a:pt x="2122222" y="1733806"/>
                  </a:lnTo>
                  <a:lnTo>
                    <a:pt x="2172395" y="1732283"/>
                  </a:lnTo>
                  <a:lnTo>
                    <a:pt x="2223003" y="1729883"/>
                  </a:lnTo>
                  <a:lnTo>
                    <a:pt x="2376773" y="1721141"/>
                  </a:lnTo>
                  <a:lnTo>
                    <a:pt x="2428458" y="1718951"/>
                  </a:lnTo>
                  <a:lnTo>
                    <a:pt x="2480248" y="1717741"/>
                  </a:lnTo>
                  <a:lnTo>
                    <a:pt x="2532077" y="1717884"/>
                  </a:lnTo>
                  <a:lnTo>
                    <a:pt x="2583878" y="1719750"/>
                  </a:lnTo>
                  <a:lnTo>
                    <a:pt x="2635586" y="1723711"/>
                  </a:lnTo>
                  <a:lnTo>
                    <a:pt x="2629908" y="1676641"/>
                  </a:lnTo>
                  <a:lnTo>
                    <a:pt x="2626088" y="1629417"/>
                  </a:lnTo>
                  <a:lnTo>
                    <a:pt x="2623879" y="1581821"/>
                  </a:lnTo>
                  <a:lnTo>
                    <a:pt x="2623033" y="1533635"/>
                  </a:lnTo>
                  <a:lnTo>
                    <a:pt x="2623301" y="1484642"/>
                  </a:lnTo>
                  <a:lnTo>
                    <a:pt x="2624437" y="1434623"/>
                  </a:lnTo>
                  <a:lnTo>
                    <a:pt x="2626192" y="1383361"/>
                  </a:lnTo>
                  <a:lnTo>
                    <a:pt x="2632696" y="1219937"/>
                  </a:lnTo>
                  <a:lnTo>
                    <a:pt x="2634451" y="1161523"/>
                  </a:lnTo>
                  <a:lnTo>
                    <a:pt x="2636867" y="1031949"/>
                  </a:lnTo>
                  <a:lnTo>
                    <a:pt x="2638710" y="972762"/>
                  </a:lnTo>
                  <a:lnTo>
                    <a:pt x="2642808" y="874459"/>
                  </a:lnTo>
                  <a:lnTo>
                    <a:pt x="2644430" y="830914"/>
                  </a:lnTo>
                  <a:lnTo>
                    <a:pt x="2645345" y="788156"/>
                  </a:lnTo>
                  <a:lnTo>
                    <a:pt x="2645234" y="743970"/>
                  </a:lnTo>
                  <a:lnTo>
                    <a:pt x="2643783" y="696144"/>
                  </a:lnTo>
                  <a:lnTo>
                    <a:pt x="2640672" y="642462"/>
                  </a:lnTo>
                  <a:lnTo>
                    <a:pt x="2635586" y="580711"/>
                  </a:lnTo>
                  <a:lnTo>
                    <a:pt x="2631182" y="520165"/>
                  </a:lnTo>
                  <a:lnTo>
                    <a:pt x="2628920" y="459816"/>
                  </a:lnTo>
                  <a:lnTo>
                    <a:pt x="2628379" y="400169"/>
                  </a:lnTo>
                  <a:lnTo>
                    <a:pt x="2629140" y="341734"/>
                  </a:lnTo>
                  <a:lnTo>
                    <a:pt x="2630780" y="285017"/>
                  </a:lnTo>
                  <a:lnTo>
                    <a:pt x="2636785" y="130250"/>
                  </a:lnTo>
                  <a:lnTo>
                    <a:pt x="2637746" y="85479"/>
                  </a:lnTo>
                  <a:lnTo>
                    <a:pt x="2637486" y="44964"/>
                  </a:lnTo>
                  <a:lnTo>
                    <a:pt x="2635586" y="9211"/>
                  </a:lnTo>
                  <a:lnTo>
                    <a:pt x="2586368" y="11512"/>
                  </a:lnTo>
                  <a:lnTo>
                    <a:pt x="2534506" y="13388"/>
                  </a:lnTo>
                  <a:lnTo>
                    <a:pt x="2480666" y="14849"/>
                  </a:lnTo>
                  <a:lnTo>
                    <a:pt x="2425511" y="15908"/>
                  </a:lnTo>
                  <a:lnTo>
                    <a:pt x="2369707" y="16576"/>
                  </a:lnTo>
                  <a:lnTo>
                    <a:pt x="2313919" y="16864"/>
                  </a:lnTo>
                  <a:lnTo>
                    <a:pt x="2258810" y="16784"/>
                  </a:lnTo>
                  <a:lnTo>
                    <a:pt x="2205045" y="16347"/>
                  </a:lnTo>
                  <a:lnTo>
                    <a:pt x="2153290" y="15565"/>
                  </a:lnTo>
                  <a:lnTo>
                    <a:pt x="2104209" y="14449"/>
                  </a:lnTo>
                  <a:lnTo>
                    <a:pt x="2058467" y="13010"/>
                  </a:lnTo>
                  <a:lnTo>
                    <a:pt x="2016728" y="11261"/>
                  </a:lnTo>
                  <a:lnTo>
                    <a:pt x="1979656" y="9211"/>
                  </a:lnTo>
                  <a:lnTo>
                    <a:pt x="1937862" y="7185"/>
                  </a:lnTo>
                  <a:lnTo>
                    <a:pt x="1894033" y="6160"/>
                  </a:lnTo>
                  <a:lnTo>
                    <a:pt x="1848136" y="5938"/>
                  </a:lnTo>
                  <a:lnTo>
                    <a:pt x="1800135" y="6320"/>
                  </a:lnTo>
                  <a:lnTo>
                    <a:pt x="1586438" y="9916"/>
                  </a:lnTo>
                  <a:lnTo>
                    <a:pt x="1527422" y="10336"/>
                  </a:lnTo>
                  <a:lnTo>
                    <a:pt x="1466101" y="10168"/>
                  </a:lnTo>
                  <a:lnTo>
                    <a:pt x="1402441" y="9211"/>
                  </a:lnTo>
                  <a:lnTo>
                    <a:pt x="1347598" y="7900"/>
                  </a:lnTo>
                  <a:lnTo>
                    <a:pt x="1183965" y="3410"/>
                  </a:lnTo>
                  <a:lnTo>
                    <a:pt x="1076443" y="991"/>
                  </a:lnTo>
                  <a:lnTo>
                    <a:pt x="1023396" y="265"/>
                  </a:lnTo>
                  <a:lnTo>
                    <a:pt x="970935" y="0"/>
                  </a:lnTo>
                  <a:close/>
                </a:path>
              </a:pathLst>
            </a:custGeom>
            <a:solidFill>
              <a:srgbClr val="EC987D"/>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1" name="object 21"/>
            <p:cNvSpPr/>
            <p:nvPr/>
          </p:nvSpPr>
          <p:spPr>
            <a:xfrm>
              <a:off x="2822782" y="3150758"/>
              <a:ext cx="2641600" cy="1749425"/>
            </a:xfrm>
            <a:custGeom>
              <a:avLst/>
              <a:gdLst/>
              <a:ahLst/>
              <a:cxnLst/>
              <a:rect l="l" t="t" r="r" b="b"/>
              <a:pathLst>
                <a:path w="2641600" h="1749425">
                  <a:moveTo>
                    <a:pt x="14689" y="13915"/>
                  </a:moveTo>
                  <a:lnTo>
                    <a:pt x="70679" y="19705"/>
                  </a:lnTo>
                  <a:lnTo>
                    <a:pt x="121495" y="24218"/>
                  </a:lnTo>
                  <a:lnTo>
                    <a:pt x="168626" y="27494"/>
                  </a:lnTo>
                  <a:lnTo>
                    <a:pt x="213564" y="29571"/>
                  </a:lnTo>
                  <a:lnTo>
                    <a:pt x="257798" y="30491"/>
                  </a:lnTo>
                  <a:lnTo>
                    <a:pt x="302820" y="30292"/>
                  </a:lnTo>
                  <a:lnTo>
                    <a:pt x="350120" y="29015"/>
                  </a:lnTo>
                  <a:lnTo>
                    <a:pt x="401188" y="26699"/>
                  </a:lnTo>
                  <a:lnTo>
                    <a:pt x="457515" y="23384"/>
                  </a:lnTo>
                  <a:lnTo>
                    <a:pt x="520591" y="19110"/>
                  </a:lnTo>
                  <a:lnTo>
                    <a:pt x="591907" y="13915"/>
                  </a:lnTo>
                  <a:lnTo>
                    <a:pt x="653537" y="9978"/>
                  </a:lnTo>
                  <a:lnTo>
                    <a:pt x="710443" y="7555"/>
                  </a:lnTo>
                  <a:lnTo>
                    <a:pt x="763408" y="6412"/>
                  </a:lnTo>
                  <a:lnTo>
                    <a:pt x="813210" y="6316"/>
                  </a:lnTo>
                  <a:lnTo>
                    <a:pt x="860630" y="7032"/>
                  </a:lnTo>
                  <a:lnTo>
                    <a:pt x="906447" y="8326"/>
                  </a:lnTo>
                  <a:lnTo>
                    <a:pt x="951443" y="9965"/>
                  </a:lnTo>
                  <a:lnTo>
                    <a:pt x="996397" y="11714"/>
                  </a:lnTo>
                  <a:lnTo>
                    <a:pt x="1042089" y="13338"/>
                  </a:lnTo>
                  <a:lnTo>
                    <a:pt x="1089299" y="14605"/>
                  </a:lnTo>
                  <a:lnTo>
                    <a:pt x="1138807" y="15279"/>
                  </a:lnTo>
                  <a:lnTo>
                    <a:pt x="1191394" y="15128"/>
                  </a:lnTo>
                  <a:lnTo>
                    <a:pt x="1247840" y="13915"/>
                  </a:lnTo>
                  <a:lnTo>
                    <a:pt x="1302064" y="12074"/>
                  </a:lnTo>
                  <a:lnTo>
                    <a:pt x="1355827" y="10012"/>
                  </a:lnTo>
                  <a:lnTo>
                    <a:pt x="1409107" y="7858"/>
                  </a:lnTo>
                  <a:lnTo>
                    <a:pt x="1461878" y="5735"/>
                  </a:lnTo>
                  <a:lnTo>
                    <a:pt x="1514115" y="3770"/>
                  </a:lnTo>
                  <a:lnTo>
                    <a:pt x="1565795" y="2088"/>
                  </a:lnTo>
                  <a:lnTo>
                    <a:pt x="1616894" y="815"/>
                  </a:lnTo>
                  <a:lnTo>
                    <a:pt x="1667386" y="77"/>
                  </a:lnTo>
                  <a:lnTo>
                    <a:pt x="1717247" y="0"/>
                  </a:lnTo>
                  <a:lnTo>
                    <a:pt x="1766453" y="708"/>
                  </a:lnTo>
                  <a:lnTo>
                    <a:pt x="1814980" y="2328"/>
                  </a:lnTo>
                  <a:lnTo>
                    <a:pt x="1862803" y="4986"/>
                  </a:lnTo>
                  <a:lnTo>
                    <a:pt x="1909898" y="8806"/>
                  </a:lnTo>
                  <a:lnTo>
                    <a:pt x="1956240" y="13915"/>
                  </a:lnTo>
                  <a:lnTo>
                    <a:pt x="2006383" y="19451"/>
                  </a:lnTo>
                  <a:lnTo>
                    <a:pt x="2057684" y="23650"/>
                  </a:lnTo>
                  <a:lnTo>
                    <a:pt x="2109935" y="26626"/>
                  </a:lnTo>
                  <a:lnTo>
                    <a:pt x="2162924" y="28491"/>
                  </a:lnTo>
                  <a:lnTo>
                    <a:pt x="2216442" y="29359"/>
                  </a:lnTo>
                  <a:lnTo>
                    <a:pt x="2270278" y="29341"/>
                  </a:lnTo>
                  <a:lnTo>
                    <a:pt x="2324223" y="28551"/>
                  </a:lnTo>
                  <a:lnTo>
                    <a:pt x="2378067" y="27102"/>
                  </a:lnTo>
                  <a:lnTo>
                    <a:pt x="2431599" y="25107"/>
                  </a:lnTo>
                  <a:lnTo>
                    <a:pt x="2484609" y="22677"/>
                  </a:lnTo>
                  <a:lnTo>
                    <a:pt x="2536888" y="19927"/>
                  </a:lnTo>
                  <a:lnTo>
                    <a:pt x="2588225" y="16969"/>
                  </a:lnTo>
                  <a:lnTo>
                    <a:pt x="2638410" y="13915"/>
                  </a:lnTo>
                  <a:lnTo>
                    <a:pt x="2637462" y="63098"/>
                  </a:lnTo>
                  <a:lnTo>
                    <a:pt x="2637148" y="111464"/>
                  </a:lnTo>
                  <a:lnTo>
                    <a:pt x="2637330" y="159329"/>
                  </a:lnTo>
                  <a:lnTo>
                    <a:pt x="2637870" y="207010"/>
                  </a:lnTo>
                  <a:lnTo>
                    <a:pt x="2638629" y="254822"/>
                  </a:lnTo>
                  <a:lnTo>
                    <a:pt x="2639468" y="303080"/>
                  </a:lnTo>
                  <a:lnTo>
                    <a:pt x="2640248" y="352102"/>
                  </a:lnTo>
                  <a:lnTo>
                    <a:pt x="2640830" y="402202"/>
                  </a:lnTo>
                  <a:lnTo>
                    <a:pt x="2641077" y="453696"/>
                  </a:lnTo>
                  <a:lnTo>
                    <a:pt x="2640848" y="506901"/>
                  </a:lnTo>
                  <a:lnTo>
                    <a:pt x="2640005" y="562131"/>
                  </a:lnTo>
                  <a:lnTo>
                    <a:pt x="2638410" y="619704"/>
                  </a:lnTo>
                  <a:lnTo>
                    <a:pt x="2636660" y="686521"/>
                  </a:lnTo>
                  <a:lnTo>
                    <a:pt x="2636060" y="746599"/>
                  </a:lnTo>
                  <a:lnTo>
                    <a:pt x="2636326" y="801230"/>
                  </a:lnTo>
                  <a:lnTo>
                    <a:pt x="2637171" y="851707"/>
                  </a:lnTo>
                  <a:lnTo>
                    <a:pt x="2638309" y="899324"/>
                  </a:lnTo>
                  <a:lnTo>
                    <a:pt x="2639456" y="945374"/>
                  </a:lnTo>
                  <a:lnTo>
                    <a:pt x="2640325" y="991150"/>
                  </a:lnTo>
                  <a:lnTo>
                    <a:pt x="2640631" y="1037945"/>
                  </a:lnTo>
                  <a:lnTo>
                    <a:pt x="2640088" y="1087053"/>
                  </a:lnTo>
                  <a:lnTo>
                    <a:pt x="2638410" y="1139766"/>
                  </a:lnTo>
                  <a:lnTo>
                    <a:pt x="2636443" y="1185053"/>
                  </a:lnTo>
                  <a:lnTo>
                    <a:pt x="2634507" y="1229617"/>
                  </a:lnTo>
                  <a:lnTo>
                    <a:pt x="2632700" y="1273879"/>
                  </a:lnTo>
                  <a:lnTo>
                    <a:pt x="2631119" y="1318263"/>
                  </a:lnTo>
                  <a:lnTo>
                    <a:pt x="2629864" y="1363191"/>
                  </a:lnTo>
                  <a:lnTo>
                    <a:pt x="2629032" y="1409085"/>
                  </a:lnTo>
                  <a:lnTo>
                    <a:pt x="2628720" y="1456368"/>
                  </a:lnTo>
                  <a:lnTo>
                    <a:pt x="2629028" y="1505463"/>
                  </a:lnTo>
                  <a:lnTo>
                    <a:pt x="2630053" y="1556791"/>
                  </a:lnTo>
                  <a:lnTo>
                    <a:pt x="2631893" y="1610776"/>
                  </a:lnTo>
                  <a:lnTo>
                    <a:pt x="2634646" y="1667841"/>
                  </a:lnTo>
                  <a:lnTo>
                    <a:pt x="2638410" y="1728406"/>
                  </a:lnTo>
                  <a:lnTo>
                    <a:pt x="2566316" y="1733651"/>
                  </a:lnTo>
                  <a:lnTo>
                    <a:pt x="2498591" y="1737642"/>
                  </a:lnTo>
                  <a:lnTo>
                    <a:pt x="2435087" y="1740449"/>
                  </a:lnTo>
                  <a:lnTo>
                    <a:pt x="2375656" y="1742139"/>
                  </a:lnTo>
                  <a:lnTo>
                    <a:pt x="2320149" y="1742779"/>
                  </a:lnTo>
                  <a:lnTo>
                    <a:pt x="2268417" y="1742439"/>
                  </a:lnTo>
                  <a:lnTo>
                    <a:pt x="2220312" y="1741186"/>
                  </a:lnTo>
                  <a:lnTo>
                    <a:pt x="2175686" y="1739088"/>
                  </a:lnTo>
                  <a:lnTo>
                    <a:pt x="2134389" y="1736214"/>
                  </a:lnTo>
                  <a:lnTo>
                    <a:pt x="2096273" y="1732631"/>
                  </a:lnTo>
                  <a:lnTo>
                    <a:pt x="2061190" y="1728406"/>
                  </a:lnTo>
                  <a:lnTo>
                    <a:pt x="2022697" y="1724677"/>
                  </a:lnTo>
                  <a:lnTo>
                    <a:pt x="1975715" y="1722376"/>
                  </a:lnTo>
                  <a:lnTo>
                    <a:pt x="1922143" y="1721276"/>
                  </a:lnTo>
                  <a:lnTo>
                    <a:pt x="1863876" y="1721149"/>
                  </a:lnTo>
                  <a:lnTo>
                    <a:pt x="1802813" y="1721768"/>
                  </a:lnTo>
                  <a:lnTo>
                    <a:pt x="1740852" y="1722906"/>
                  </a:lnTo>
                  <a:lnTo>
                    <a:pt x="1679889" y="1724334"/>
                  </a:lnTo>
                  <a:lnTo>
                    <a:pt x="1621821" y="1725826"/>
                  </a:lnTo>
                  <a:lnTo>
                    <a:pt x="1568548" y="1727153"/>
                  </a:lnTo>
                  <a:lnTo>
                    <a:pt x="1521965" y="1728089"/>
                  </a:lnTo>
                  <a:lnTo>
                    <a:pt x="1483970" y="1728406"/>
                  </a:lnTo>
                  <a:lnTo>
                    <a:pt x="1448294" y="1727906"/>
                  </a:lnTo>
                  <a:lnTo>
                    <a:pt x="1407736" y="1726718"/>
                  </a:lnTo>
                  <a:lnTo>
                    <a:pt x="1362804" y="1725104"/>
                  </a:lnTo>
                  <a:lnTo>
                    <a:pt x="1314004" y="1723328"/>
                  </a:lnTo>
                  <a:lnTo>
                    <a:pt x="1261845" y="1721651"/>
                  </a:lnTo>
                  <a:lnTo>
                    <a:pt x="1206833" y="1720338"/>
                  </a:lnTo>
                  <a:lnTo>
                    <a:pt x="1149477" y="1719649"/>
                  </a:lnTo>
                  <a:lnTo>
                    <a:pt x="1090283" y="1719849"/>
                  </a:lnTo>
                  <a:lnTo>
                    <a:pt x="1029760" y="1721200"/>
                  </a:lnTo>
                  <a:lnTo>
                    <a:pt x="968414" y="1723965"/>
                  </a:lnTo>
                  <a:lnTo>
                    <a:pt x="906753" y="1728406"/>
                  </a:lnTo>
                  <a:lnTo>
                    <a:pt x="867569" y="1731641"/>
                  </a:lnTo>
                  <a:lnTo>
                    <a:pt x="825564" y="1734751"/>
                  </a:lnTo>
                  <a:lnTo>
                    <a:pt x="781039" y="1737688"/>
                  </a:lnTo>
                  <a:lnTo>
                    <a:pt x="734294" y="1740403"/>
                  </a:lnTo>
                  <a:lnTo>
                    <a:pt x="685628" y="1742850"/>
                  </a:lnTo>
                  <a:lnTo>
                    <a:pt x="635342" y="1744980"/>
                  </a:lnTo>
                  <a:lnTo>
                    <a:pt x="583736" y="1746745"/>
                  </a:lnTo>
                  <a:lnTo>
                    <a:pt x="531109" y="1748098"/>
                  </a:lnTo>
                  <a:lnTo>
                    <a:pt x="477761" y="1748990"/>
                  </a:lnTo>
                  <a:lnTo>
                    <a:pt x="423993" y="1749374"/>
                  </a:lnTo>
                  <a:lnTo>
                    <a:pt x="370104" y="1749202"/>
                  </a:lnTo>
                  <a:lnTo>
                    <a:pt x="316394" y="1748426"/>
                  </a:lnTo>
                  <a:lnTo>
                    <a:pt x="263163" y="1746999"/>
                  </a:lnTo>
                  <a:lnTo>
                    <a:pt x="210710" y="1744871"/>
                  </a:lnTo>
                  <a:lnTo>
                    <a:pt x="159337" y="1741996"/>
                  </a:lnTo>
                  <a:lnTo>
                    <a:pt x="109342" y="1738325"/>
                  </a:lnTo>
                  <a:lnTo>
                    <a:pt x="61026" y="1733812"/>
                  </a:lnTo>
                  <a:lnTo>
                    <a:pt x="14689" y="1728406"/>
                  </a:lnTo>
                  <a:lnTo>
                    <a:pt x="10265" y="1678541"/>
                  </a:lnTo>
                  <a:lnTo>
                    <a:pt x="6556" y="1631879"/>
                  </a:lnTo>
                  <a:lnTo>
                    <a:pt x="3618" y="1587317"/>
                  </a:lnTo>
                  <a:lnTo>
                    <a:pt x="1508" y="1543751"/>
                  </a:lnTo>
                  <a:lnTo>
                    <a:pt x="283" y="1500080"/>
                  </a:lnTo>
                  <a:lnTo>
                    <a:pt x="0" y="1455200"/>
                  </a:lnTo>
                  <a:lnTo>
                    <a:pt x="714" y="1408007"/>
                  </a:lnTo>
                  <a:lnTo>
                    <a:pt x="2484" y="1357400"/>
                  </a:lnTo>
                  <a:lnTo>
                    <a:pt x="5365" y="1302274"/>
                  </a:lnTo>
                  <a:lnTo>
                    <a:pt x="9414" y="1241527"/>
                  </a:lnTo>
                  <a:lnTo>
                    <a:pt x="14689" y="1174056"/>
                  </a:lnTo>
                  <a:lnTo>
                    <a:pt x="18956" y="1112687"/>
                  </a:lnTo>
                  <a:lnTo>
                    <a:pt x="21181" y="1058145"/>
                  </a:lnTo>
                  <a:lnTo>
                    <a:pt x="21745" y="1008975"/>
                  </a:lnTo>
                  <a:lnTo>
                    <a:pt x="21027" y="963723"/>
                  </a:lnTo>
                  <a:lnTo>
                    <a:pt x="19406" y="920936"/>
                  </a:lnTo>
                  <a:lnTo>
                    <a:pt x="17263" y="879159"/>
                  </a:lnTo>
                  <a:lnTo>
                    <a:pt x="14977" y="836937"/>
                  </a:lnTo>
                  <a:lnTo>
                    <a:pt x="12927" y="792817"/>
                  </a:lnTo>
                  <a:lnTo>
                    <a:pt x="11494" y="745345"/>
                  </a:lnTo>
                  <a:lnTo>
                    <a:pt x="11057" y="693065"/>
                  </a:lnTo>
                  <a:lnTo>
                    <a:pt x="11995" y="634525"/>
                  </a:lnTo>
                  <a:lnTo>
                    <a:pt x="14689" y="568269"/>
                  </a:lnTo>
                  <a:lnTo>
                    <a:pt x="18060" y="497291"/>
                  </a:lnTo>
                  <a:lnTo>
                    <a:pt x="20224" y="436942"/>
                  </a:lnTo>
                  <a:lnTo>
                    <a:pt x="21357" y="385052"/>
                  </a:lnTo>
                  <a:lnTo>
                    <a:pt x="21639" y="339449"/>
                  </a:lnTo>
                  <a:lnTo>
                    <a:pt x="21246" y="297962"/>
                  </a:lnTo>
                  <a:lnTo>
                    <a:pt x="20357" y="258421"/>
                  </a:lnTo>
                  <a:lnTo>
                    <a:pt x="19149" y="218655"/>
                  </a:lnTo>
                  <a:lnTo>
                    <a:pt x="17801" y="176492"/>
                  </a:lnTo>
                  <a:lnTo>
                    <a:pt x="16490" y="129762"/>
                  </a:lnTo>
                  <a:lnTo>
                    <a:pt x="15393" y="76293"/>
                  </a:lnTo>
                  <a:lnTo>
                    <a:pt x="14689" y="13915"/>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2" name="object 22"/>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sp>
        <p:nvSpPr>
          <p:cNvPr id="23" name="object 23"/>
          <p:cNvSpPr/>
          <p:nvPr/>
        </p:nvSpPr>
        <p:spPr>
          <a:xfrm>
            <a:off x="8500312" y="2677058"/>
            <a:ext cx="0" cy="2846705"/>
          </a:xfrm>
          <a:custGeom>
            <a:avLst/>
            <a:gdLst/>
            <a:ahLst/>
            <a:cxnLst/>
            <a:rect l="l" t="t" r="r" b="b"/>
            <a:pathLst>
              <a:path h="2846704">
                <a:moveTo>
                  <a:pt x="0" y="0"/>
                </a:moveTo>
                <a:lnTo>
                  <a:pt x="1" y="284614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4" name="object 24"/>
          <p:cNvSpPr txBox="1"/>
          <p:nvPr/>
        </p:nvSpPr>
        <p:spPr>
          <a:xfrm>
            <a:off x="8595359" y="4714747"/>
            <a:ext cx="1172210" cy="760095"/>
          </a:xfrm>
          <a:prstGeom prst="rect">
            <a:avLst/>
          </a:prstGeom>
        </p:spPr>
        <p:txBody>
          <a:bodyPr vert="horz" wrap="square" lIns="0" tIns="9525" rIns="0" bIns="0" rtlCol="0">
            <a:spAutoFit/>
          </a:bodyPr>
          <a:lstStyle/>
          <a:p>
            <a:pPr marL="12700" marR="50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25" name="object 25"/>
          <p:cNvSpPr txBox="1"/>
          <p:nvPr/>
        </p:nvSpPr>
        <p:spPr>
          <a:xfrm>
            <a:off x="3688588" y="3227323"/>
            <a:ext cx="16529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charset="0"/>
                <a:ea typeface="Times New Roman" panose="02020603050405020304" charset="0"/>
                <a:cs typeface="Times New Roman" panose="02020603050405020304" charset="0"/>
              </a:rPr>
              <a:t>iframe:</a:t>
            </a:r>
            <a:r>
              <a:rPr sz="1800" spc="-60" dirty="0">
                <a:latin typeface="Times New Roman" panose="02020603050405020304" charset="0"/>
                <a:ea typeface="Times New Roman" panose="02020603050405020304" charset="0"/>
                <a:cs typeface="Times New Roman" panose="02020603050405020304" charset="0"/>
              </a:rPr>
              <a:t> </a:t>
            </a:r>
            <a:r>
              <a:rPr sz="1800" spc="-10" dirty="0">
                <a:latin typeface="Times New Roman" panose="02020603050405020304" charset="0"/>
                <a:ea typeface="Times New Roman" panose="02020603050405020304" charset="0"/>
                <a:cs typeface="Times New Roman" panose="02020603050405020304" charset="0"/>
              </a:rPr>
              <a:t>bank.com</a:t>
            </a:r>
            <a:endParaRPr sz="1800">
              <a:latin typeface="Times New Roman" panose="02020603050405020304" charset="0"/>
              <a:ea typeface="Times New Roman" panose="02020603050405020304" charset="0"/>
              <a:cs typeface="Times New Roman" panose="02020603050405020304" charset="0"/>
            </a:endParaRPr>
          </a:p>
        </p:txBody>
      </p:sp>
      <p:grpSp>
        <p:nvGrpSpPr>
          <p:cNvPr id="26" name="object 26"/>
          <p:cNvGrpSpPr/>
          <p:nvPr/>
        </p:nvGrpSpPr>
        <p:grpSpPr>
          <a:xfrm>
            <a:off x="4020311" y="3499103"/>
            <a:ext cx="3868420" cy="1155700"/>
            <a:chOff x="4020311" y="3499103"/>
            <a:chExt cx="3868420" cy="1155700"/>
          </a:xfrm>
        </p:grpSpPr>
        <p:pic>
          <p:nvPicPr>
            <p:cNvPr id="27" name="object 27"/>
            <p:cNvPicPr/>
            <p:nvPr/>
          </p:nvPicPr>
          <p:blipFill>
            <a:blip r:embed="rId4" cstate="print"/>
            <a:stretch>
              <a:fillRect/>
            </a:stretch>
          </p:blipFill>
          <p:spPr>
            <a:xfrm>
              <a:off x="4020311" y="3773423"/>
              <a:ext cx="658367" cy="658368"/>
            </a:xfrm>
            <a:prstGeom prst="rect">
              <a:avLst/>
            </a:prstGeom>
          </p:spPr>
        </p:pic>
        <p:sp>
          <p:nvSpPr>
            <p:cNvPr id="28" name="object 28"/>
            <p:cNvSpPr/>
            <p:nvPr/>
          </p:nvSpPr>
          <p:spPr>
            <a:xfrm>
              <a:off x="4991011" y="4029074"/>
              <a:ext cx="1440180" cy="171450"/>
            </a:xfrm>
            <a:custGeom>
              <a:avLst/>
              <a:gdLst/>
              <a:ahLst/>
              <a:cxnLst/>
              <a:rect l="l" t="t" r="r" b="b"/>
              <a:pathLst>
                <a:path w="1440179" h="171450">
                  <a:moveTo>
                    <a:pt x="1440014" y="57150"/>
                  </a:moveTo>
                  <a:lnTo>
                    <a:pt x="1382864" y="57150"/>
                  </a:lnTo>
                  <a:lnTo>
                    <a:pt x="1382864" y="114300"/>
                  </a:lnTo>
                  <a:lnTo>
                    <a:pt x="1440014" y="114300"/>
                  </a:lnTo>
                  <a:lnTo>
                    <a:pt x="1440014" y="57150"/>
                  </a:lnTo>
                  <a:close/>
                </a:path>
                <a:path w="1440179" h="171450">
                  <a:moveTo>
                    <a:pt x="1325714" y="57150"/>
                  </a:moveTo>
                  <a:lnTo>
                    <a:pt x="1268564" y="57150"/>
                  </a:lnTo>
                  <a:lnTo>
                    <a:pt x="1268564" y="114300"/>
                  </a:lnTo>
                  <a:lnTo>
                    <a:pt x="1325714" y="114300"/>
                  </a:lnTo>
                  <a:lnTo>
                    <a:pt x="1325714" y="57150"/>
                  </a:lnTo>
                  <a:close/>
                </a:path>
                <a:path w="1440179" h="171450">
                  <a:moveTo>
                    <a:pt x="1211414" y="57150"/>
                  </a:moveTo>
                  <a:lnTo>
                    <a:pt x="1154264" y="57150"/>
                  </a:lnTo>
                  <a:lnTo>
                    <a:pt x="1154264" y="114300"/>
                  </a:lnTo>
                  <a:lnTo>
                    <a:pt x="1211414" y="114300"/>
                  </a:lnTo>
                  <a:lnTo>
                    <a:pt x="1211414" y="57150"/>
                  </a:lnTo>
                  <a:close/>
                </a:path>
                <a:path w="1440179" h="171450">
                  <a:moveTo>
                    <a:pt x="1097114" y="57150"/>
                  </a:moveTo>
                  <a:lnTo>
                    <a:pt x="1039964" y="57150"/>
                  </a:lnTo>
                  <a:lnTo>
                    <a:pt x="1039964" y="114300"/>
                  </a:lnTo>
                  <a:lnTo>
                    <a:pt x="1097114" y="114300"/>
                  </a:lnTo>
                  <a:lnTo>
                    <a:pt x="1097114" y="57150"/>
                  </a:lnTo>
                  <a:close/>
                </a:path>
                <a:path w="1440179" h="171450">
                  <a:moveTo>
                    <a:pt x="982814" y="57150"/>
                  </a:moveTo>
                  <a:lnTo>
                    <a:pt x="925664" y="57150"/>
                  </a:lnTo>
                  <a:lnTo>
                    <a:pt x="925664" y="114300"/>
                  </a:lnTo>
                  <a:lnTo>
                    <a:pt x="982814" y="114300"/>
                  </a:lnTo>
                  <a:lnTo>
                    <a:pt x="982814" y="57150"/>
                  </a:lnTo>
                  <a:close/>
                </a:path>
                <a:path w="1440179" h="171450">
                  <a:moveTo>
                    <a:pt x="868514" y="57150"/>
                  </a:moveTo>
                  <a:lnTo>
                    <a:pt x="811377" y="57150"/>
                  </a:lnTo>
                  <a:lnTo>
                    <a:pt x="811377" y="114300"/>
                  </a:lnTo>
                  <a:lnTo>
                    <a:pt x="868514" y="114300"/>
                  </a:lnTo>
                  <a:lnTo>
                    <a:pt x="868514" y="57150"/>
                  </a:lnTo>
                  <a:close/>
                </a:path>
                <a:path w="1440179" h="171450">
                  <a:moveTo>
                    <a:pt x="754214" y="57150"/>
                  </a:moveTo>
                  <a:lnTo>
                    <a:pt x="697064" y="57150"/>
                  </a:lnTo>
                  <a:lnTo>
                    <a:pt x="697064" y="114300"/>
                  </a:lnTo>
                  <a:lnTo>
                    <a:pt x="754214" y="114300"/>
                  </a:lnTo>
                  <a:lnTo>
                    <a:pt x="754214" y="57150"/>
                  </a:lnTo>
                  <a:close/>
                </a:path>
                <a:path w="1440179" h="171450">
                  <a:moveTo>
                    <a:pt x="639914" y="57150"/>
                  </a:moveTo>
                  <a:lnTo>
                    <a:pt x="582764" y="57150"/>
                  </a:lnTo>
                  <a:lnTo>
                    <a:pt x="582764" y="114300"/>
                  </a:lnTo>
                  <a:lnTo>
                    <a:pt x="639914" y="114300"/>
                  </a:lnTo>
                  <a:lnTo>
                    <a:pt x="639914" y="57150"/>
                  </a:lnTo>
                  <a:close/>
                </a:path>
                <a:path w="1440179" h="171450">
                  <a:moveTo>
                    <a:pt x="525614" y="57150"/>
                  </a:moveTo>
                  <a:lnTo>
                    <a:pt x="468464" y="57150"/>
                  </a:lnTo>
                  <a:lnTo>
                    <a:pt x="468464" y="114300"/>
                  </a:lnTo>
                  <a:lnTo>
                    <a:pt x="525614" y="114300"/>
                  </a:lnTo>
                  <a:lnTo>
                    <a:pt x="525614" y="57150"/>
                  </a:lnTo>
                  <a:close/>
                </a:path>
                <a:path w="1440179" h="171450">
                  <a:moveTo>
                    <a:pt x="411314" y="57150"/>
                  </a:moveTo>
                  <a:lnTo>
                    <a:pt x="354164" y="57150"/>
                  </a:lnTo>
                  <a:lnTo>
                    <a:pt x="354164" y="114300"/>
                  </a:lnTo>
                  <a:lnTo>
                    <a:pt x="411314" y="114300"/>
                  </a:lnTo>
                  <a:lnTo>
                    <a:pt x="411314" y="57150"/>
                  </a:lnTo>
                  <a:close/>
                </a:path>
                <a:path w="1440179" h="171450">
                  <a:moveTo>
                    <a:pt x="297014" y="57150"/>
                  </a:moveTo>
                  <a:lnTo>
                    <a:pt x="239864" y="57150"/>
                  </a:lnTo>
                  <a:lnTo>
                    <a:pt x="239864" y="114300"/>
                  </a:lnTo>
                  <a:lnTo>
                    <a:pt x="297014" y="114300"/>
                  </a:lnTo>
                  <a:lnTo>
                    <a:pt x="297014" y="57150"/>
                  </a:lnTo>
                  <a:close/>
                </a:path>
                <a:path w="1440179" h="171450">
                  <a:moveTo>
                    <a:pt x="171450" y="0"/>
                  </a:moveTo>
                  <a:lnTo>
                    <a:pt x="0" y="85725"/>
                  </a:lnTo>
                  <a:lnTo>
                    <a:pt x="171450" y="171450"/>
                  </a:lnTo>
                  <a:lnTo>
                    <a:pt x="171450" y="114300"/>
                  </a:lnTo>
                  <a:lnTo>
                    <a:pt x="142875" y="114300"/>
                  </a:lnTo>
                  <a:lnTo>
                    <a:pt x="142875" y="57150"/>
                  </a:lnTo>
                  <a:lnTo>
                    <a:pt x="171450" y="57150"/>
                  </a:lnTo>
                  <a:lnTo>
                    <a:pt x="171450" y="0"/>
                  </a:lnTo>
                  <a:close/>
                </a:path>
                <a:path w="1440179" h="171450">
                  <a:moveTo>
                    <a:pt x="171450" y="57150"/>
                  </a:moveTo>
                  <a:lnTo>
                    <a:pt x="142875" y="57150"/>
                  </a:lnTo>
                  <a:lnTo>
                    <a:pt x="142875" y="114300"/>
                  </a:lnTo>
                  <a:lnTo>
                    <a:pt x="171450" y="114300"/>
                  </a:lnTo>
                  <a:lnTo>
                    <a:pt x="171450" y="57150"/>
                  </a:lnTo>
                  <a:close/>
                </a:path>
                <a:path w="1440179" h="171450">
                  <a:moveTo>
                    <a:pt x="182714" y="57150"/>
                  </a:moveTo>
                  <a:lnTo>
                    <a:pt x="171450" y="57150"/>
                  </a:lnTo>
                  <a:lnTo>
                    <a:pt x="171450" y="114300"/>
                  </a:lnTo>
                  <a:lnTo>
                    <a:pt x="182714" y="114300"/>
                  </a:lnTo>
                  <a:lnTo>
                    <a:pt x="182714" y="57150"/>
                  </a:lnTo>
                  <a:close/>
                </a:path>
              </a:pathLst>
            </a:custGeom>
            <a:solidFill>
              <a:srgbClr val="DF5327"/>
            </a:solidFill>
          </p:spPr>
          <p:txBody>
            <a:bodyPr wrap="square" lIns="0" tIns="0" rIns="0" bIns="0" rtlCol="0"/>
            <a:lstStyle/>
            <a:p>
              <a:endParaRPr>
                <a:latin typeface="Times New Roman" panose="02020603050405020304" charset="0"/>
                <a:ea typeface="Times New Roman" panose="02020603050405020304" charset="0"/>
              </a:endParaRPr>
            </a:p>
          </p:txBody>
        </p:sp>
        <p:pic>
          <p:nvPicPr>
            <p:cNvPr id="29" name="object 29"/>
            <p:cNvPicPr/>
            <p:nvPr/>
          </p:nvPicPr>
          <p:blipFill>
            <a:blip r:embed="rId5" cstate="print"/>
            <a:stretch>
              <a:fillRect/>
            </a:stretch>
          </p:blipFill>
          <p:spPr>
            <a:xfrm>
              <a:off x="6428232" y="3499103"/>
              <a:ext cx="1459991" cy="1155192"/>
            </a:xfrm>
            <a:prstGeom prst="rect">
              <a:avLst/>
            </a:prstGeom>
          </p:spPr>
        </p:pic>
        <p:pic>
          <p:nvPicPr>
            <p:cNvPr id="30" name="object 30"/>
            <p:cNvPicPr/>
            <p:nvPr/>
          </p:nvPicPr>
          <p:blipFill>
            <a:blip r:embed="rId6" cstate="print"/>
            <a:stretch>
              <a:fillRect/>
            </a:stretch>
          </p:blipFill>
          <p:spPr>
            <a:xfrm>
              <a:off x="6190488" y="3688079"/>
              <a:ext cx="387095" cy="390144"/>
            </a:xfrm>
            <a:prstGeom prst="rect">
              <a:avLst/>
            </a:prstGeom>
          </p:spPr>
        </p:pic>
      </p:grpSp>
      <p:sp>
        <p:nvSpPr>
          <p:cNvPr id="31" name="object 3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168149" y="1784373"/>
            <a:ext cx="6225366" cy="3887594"/>
          </a:xfrm>
          <a:prstGeom prst="rect">
            <a:avLst/>
          </a:prstGeom>
        </p:spPr>
      </p:pic>
      <p:sp>
        <p:nvSpPr>
          <p:cNvPr id="3" name="object 3"/>
          <p:cNvSpPr txBox="1"/>
          <p:nvPr/>
        </p:nvSpPr>
        <p:spPr>
          <a:xfrm>
            <a:off x="7341692" y="5181091"/>
            <a:ext cx="802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charset="0"/>
                <a:ea typeface="Times New Roman" panose="02020603050405020304" charset="0"/>
                <a:cs typeface="Times New Roman" panose="02020603050405020304" charset="0"/>
              </a:rPr>
              <a:t>evil.com</a:t>
            </a:r>
            <a:endParaRPr sz="1800">
              <a:latin typeface="Times New Roman" panose="02020603050405020304" charset="0"/>
              <a:ea typeface="Times New Roman" panose="02020603050405020304" charset="0"/>
              <a:cs typeface="Times New Roman" panose="02020603050405020304" charset="0"/>
            </a:endParaRPr>
          </a:p>
        </p:txBody>
      </p:sp>
      <p:sp>
        <p:nvSpPr>
          <p:cNvPr id="4" name="object 4"/>
          <p:cNvSpPr txBox="1"/>
          <p:nvPr/>
        </p:nvSpPr>
        <p:spPr>
          <a:xfrm>
            <a:off x="6002311"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5" name="object 5"/>
          <p:cNvSpPr txBox="1"/>
          <p:nvPr/>
        </p:nvSpPr>
        <p:spPr>
          <a:xfrm>
            <a:off x="4938686"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Site</a:t>
            </a:r>
            <a:r>
              <a:rPr spc="-185" dirty="0"/>
              <a:t> </a:t>
            </a:r>
            <a:r>
              <a:rPr spc="-35" dirty="0"/>
              <a:t>Isolation</a:t>
            </a:r>
            <a:endParaRPr spc="-35" dirty="0"/>
          </a:p>
        </p:txBody>
      </p:sp>
      <p:grpSp>
        <p:nvGrpSpPr>
          <p:cNvPr id="7" name="object 7"/>
          <p:cNvGrpSpPr/>
          <p:nvPr/>
        </p:nvGrpSpPr>
        <p:grpSpPr>
          <a:xfrm>
            <a:off x="2182596" y="1898751"/>
            <a:ext cx="6190615" cy="689610"/>
            <a:chOff x="2182596" y="1898751"/>
            <a:chExt cx="6190615" cy="689610"/>
          </a:xfrm>
        </p:grpSpPr>
        <p:sp>
          <p:nvSpPr>
            <p:cNvPr id="8" name="object 8"/>
            <p:cNvSpPr/>
            <p:nvPr/>
          </p:nvSpPr>
          <p:spPr>
            <a:xfrm>
              <a:off x="2201646" y="2177719"/>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9" name="object 9"/>
            <p:cNvSpPr/>
            <p:nvPr/>
          </p:nvSpPr>
          <p:spPr>
            <a:xfrm>
              <a:off x="2201646" y="2568740"/>
              <a:ext cx="6152515" cy="0"/>
            </a:xfrm>
            <a:custGeom>
              <a:avLst/>
              <a:gdLst/>
              <a:ahLst/>
              <a:cxnLst/>
              <a:rect l="l" t="t" r="r" b="b"/>
              <a:pathLst>
                <a:path w="6152515">
                  <a:moveTo>
                    <a:pt x="0" y="0"/>
                  </a:moveTo>
                  <a:lnTo>
                    <a:pt x="6152413" y="1"/>
                  </a:lnTo>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pic>
          <p:nvPicPr>
            <p:cNvPr id="10" name="object 10"/>
            <p:cNvPicPr/>
            <p:nvPr/>
          </p:nvPicPr>
          <p:blipFill>
            <a:blip r:embed="rId2" cstate="print"/>
            <a:stretch>
              <a:fillRect/>
            </a:stretch>
          </p:blipFill>
          <p:spPr>
            <a:xfrm>
              <a:off x="2275687" y="1910232"/>
              <a:ext cx="164556" cy="164556"/>
            </a:xfrm>
            <a:prstGeom prst="rect">
              <a:avLst/>
            </a:prstGeom>
          </p:spPr>
        </p:pic>
        <p:pic>
          <p:nvPicPr>
            <p:cNvPr id="11" name="object 11"/>
            <p:cNvPicPr/>
            <p:nvPr/>
          </p:nvPicPr>
          <p:blipFill>
            <a:blip r:embed="rId2" cstate="print"/>
            <a:stretch>
              <a:fillRect/>
            </a:stretch>
          </p:blipFill>
          <p:spPr>
            <a:xfrm>
              <a:off x="2469362" y="1910232"/>
              <a:ext cx="164556" cy="164556"/>
            </a:xfrm>
            <a:prstGeom prst="rect">
              <a:avLst/>
            </a:prstGeom>
          </p:spPr>
        </p:pic>
        <p:pic>
          <p:nvPicPr>
            <p:cNvPr id="12" name="object 12"/>
            <p:cNvPicPr/>
            <p:nvPr/>
          </p:nvPicPr>
          <p:blipFill>
            <a:blip r:embed="rId3" cstate="print"/>
            <a:stretch>
              <a:fillRect/>
            </a:stretch>
          </p:blipFill>
          <p:spPr>
            <a:xfrm>
              <a:off x="2663037" y="1910232"/>
              <a:ext cx="164556" cy="164556"/>
            </a:xfrm>
            <a:prstGeom prst="rect">
              <a:avLst/>
            </a:prstGeom>
          </p:spPr>
        </p:pic>
        <p:sp>
          <p:nvSpPr>
            <p:cNvPr id="13" name="object 13"/>
            <p:cNvSpPr/>
            <p:nvPr/>
          </p:nvSpPr>
          <p:spPr>
            <a:xfrm>
              <a:off x="2957715" y="1917801"/>
              <a:ext cx="1229995" cy="260350"/>
            </a:xfrm>
            <a:custGeom>
              <a:avLst/>
              <a:gdLst/>
              <a:ahLst/>
              <a:cxnLst/>
              <a:rect l="l" t="t" r="r" b="b"/>
              <a:pathLst>
                <a:path w="1229995" h="260350">
                  <a:moveTo>
                    <a:pt x="1097876" y="0"/>
                  </a:moveTo>
                  <a:lnTo>
                    <a:pt x="131660" y="0"/>
                  </a:lnTo>
                  <a:lnTo>
                    <a:pt x="0" y="259918"/>
                  </a:lnTo>
                  <a:lnTo>
                    <a:pt x="1229525" y="259918"/>
                  </a:lnTo>
                  <a:lnTo>
                    <a:pt x="1097876" y="0"/>
                  </a:lnTo>
                  <a:close/>
                </a:path>
              </a:pathLst>
            </a:custGeom>
            <a:solidFill>
              <a:srgbClr val="FFFFFF"/>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14" name="object 14"/>
            <p:cNvSpPr/>
            <p:nvPr/>
          </p:nvSpPr>
          <p:spPr>
            <a:xfrm>
              <a:off x="2957715" y="1917801"/>
              <a:ext cx="1229995" cy="260350"/>
            </a:xfrm>
            <a:custGeom>
              <a:avLst/>
              <a:gdLst/>
              <a:ahLst/>
              <a:cxnLst/>
              <a:rect l="l" t="t" r="r" b="b"/>
              <a:pathLst>
                <a:path w="1229995" h="260350">
                  <a:moveTo>
                    <a:pt x="0" y="259909"/>
                  </a:moveTo>
                  <a:lnTo>
                    <a:pt x="131652" y="0"/>
                  </a:lnTo>
                  <a:lnTo>
                    <a:pt x="1097870" y="0"/>
                  </a:lnTo>
                  <a:lnTo>
                    <a:pt x="1229520" y="259909"/>
                  </a:lnTo>
                  <a:lnTo>
                    <a:pt x="0" y="259909"/>
                  </a:lnTo>
                  <a:close/>
                </a:path>
              </a:pathLst>
            </a:custGeom>
            <a:ln w="38100">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15" name="object 15"/>
          <p:cNvSpPr txBox="1"/>
          <p:nvPr/>
        </p:nvSpPr>
        <p:spPr>
          <a:xfrm>
            <a:off x="3873474" y="1918716"/>
            <a:ext cx="153670" cy="238760"/>
          </a:xfrm>
          <a:prstGeom prst="rect">
            <a:avLst/>
          </a:prstGeom>
        </p:spPr>
        <p:txBody>
          <a:bodyPr vert="horz" wrap="square" lIns="0" tIns="12700" rIns="0" bIns="0" rtlCol="0">
            <a:spAutoFit/>
          </a:bodyPr>
          <a:lstStyle/>
          <a:p>
            <a:pPr marL="12700">
              <a:lnSpc>
                <a:spcPct val="100000"/>
              </a:lnSpc>
              <a:spcBef>
                <a:spcPts val="100"/>
              </a:spcBef>
            </a:pPr>
            <a:r>
              <a:rPr sz="1400" spc="170" dirty="0">
                <a:solidFill>
                  <a:srgbClr val="BFBFBF"/>
                </a:solidFill>
                <a:latin typeface="Trebuchet MS" panose="020B0603020202020204"/>
                <a:ea typeface="Times New Roman" panose="02020603050405020304" charset="0"/>
                <a:cs typeface="Trebuchet MS" panose="020B0603020202020204"/>
              </a:rPr>
              <a:t>X</a:t>
            </a:r>
            <a:endParaRPr sz="1400">
              <a:latin typeface="Trebuchet MS" panose="020B0603020202020204"/>
              <a:ea typeface="Times New Roman" panose="02020603050405020304" charset="0"/>
              <a:cs typeface="Trebuchet MS" panose="020B0603020202020204"/>
            </a:endParaRPr>
          </a:p>
        </p:txBody>
      </p:sp>
      <p:sp>
        <p:nvSpPr>
          <p:cNvPr id="16" name="object 16"/>
          <p:cNvSpPr txBox="1"/>
          <p:nvPr/>
        </p:nvSpPr>
        <p:spPr>
          <a:xfrm>
            <a:off x="6353314" y="1912620"/>
            <a:ext cx="14287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7" name="object 17"/>
          <p:cNvSpPr txBox="1"/>
          <p:nvPr/>
        </p:nvSpPr>
        <p:spPr>
          <a:xfrm>
            <a:off x="2310422" y="2238756"/>
            <a:ext cx="661670" cy="238760"/>
          </a:xfrm>
          <a:prstGeom prst="rect">
            <a:avLst/>
          </a:prstGeom>
        </p:spPr>
        <p:txBody>
          <a:bodyPr vert="horz" wrap="square" lIns="0" tIns="12700" rIns="0" bIns="0" rtlCol="0">
            <a:spAutoFit/>
          </a:bodyPr>
          <a:lstStyle/>
          <a:p>
            <a:pPr marL="12700">
              <a:lnSpc>
                <a:spcPct val="100000"/>
              </a:lnSpc>
              <a:spcBef>
                <a:spcPts val="100"/>
              </a:spcBef>
              <a:tabLst>
                <a:tab pos="272415" algn="l"/>
                <a:tab pos="532130" algn="l"/>
              </a:tabLst>
            </a:pPr>
            <a:r>
              <a:rPr sz="1400" spc="-50" dirty="0">
                <a:solidFill>
                  <a:srgbClr val="BFBFBF"/>
                </a:solidFill>
                <a:latin typeface="Trebuchet MS" panose="020B0603020202020204"/>
                <a:ea typeface="Times New Roman" panose="02020603050405020304" charset="0"/>
                <a:cs typeface="Trebuchet MS" panose="020B0603020202020204"/>
              </a:rPr>
              <a:t>&lt;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&gt;</a:t>
            </a:r>
            <a:r>
              <a:rPr sz="1400" dirty="0">
                <a:solidFill>
                  <a:srgbClr val="BFBFBF"/>
                </a:solidFill>
                <a:latin typeface="Trebuchet MS" panose="020B0603020202020204"/>
                <a:ea typeface="Times New Roman" panose="02020603050405020304" charset="0"/>
                <a:cs typeface="Trebuchet MS" panose="020B0603020202020204"/>
              </a:rPr>
              <a:t>	</a:t>
            </a:r>
            <a:r>
              <a:rPr sz="1400" spc="-50" dirty="0">
                <a:solidFill>
                  <a:srgbClr val="BFBFBF"/>
                </a:solidFill>
                <a:latin typeface="Trebuchet MS" panose="020B0603020202020204"/>
                <a:ea typeface="Times New Roman" panose="02020603050405020304" charset="0"/>
                <a:cs typeface="Trebuchet MS" panose="020B0603020202020204"/>
              </a:rPr>
              <a:t>G</a:t>
            </a:r>
            <a:endParaRPr sz="1400">
              <a:latin typeface="Trebuchet MS" panose="020B0603020202020204"/>
              <a:ea typeface="Times New Roman" panose="02020603050405020304" charset="0"/>
              <a:cs typeface="Trebuchet MS" panose="020B0603020202020204"/>
            </a:endParaRPr>
          </a:p>
        </p:txBody>
      </p:sp>
      <p:sp>
        <p:nvSpPr>
          <p:cNvPr id="18" name="object 18"/>
          <p:cNvSpPr/>
          <p:nvPr/>
        </p:nvSpPr>
        <p:spPr>
          <a:xfrm>
            <a:off x="3059150" y="2272550"/>
            <a:ext cx="4930775" cy="194310"/>
          </a:xfrm>
          <a:custGeom>
            <a:avLst/>
            <a:gdLst/>
            <a:ahLst/>
            <a:cxnLst/>
            <a:rect l="l" t="t" r="r" b="b"/>
            <a:pathLst>
              <a:path w="4930775" h="194310">
                <a:moveTo>
                  <a:pt x="0" y="32318"/>
                </a:moveTo>
                <a:lnTo>
                  <a:pt x="2539" y="19738"/>
                </a:lnTo>
                <a:lnTo>
                  <a:pt x="9465" y="9465"/>
                </a:lnTo>
                <a:lnTo>
                  <a:pt x="19738" y="2539"/>
                </a:lnTo>
                <a:lnTo>
                  <a:pt x="32317" y="0"/>
                </a:lnTo>
                <a:lnTo>
                  <a:pt x="4897842" y="0"/>
                </a:lnTo>
                <a:lnTo>
                  <a:pt x="4910423" y="2539"/>
                </a:lnTo>
                <a:lnTo>
                  <a:pt x="4920696" y="9465"/>
                </a:lnTo>
                <a:lnTo>
                  <a:pt x="4927622" y="19738"/>
                </a:lnTo>
                <a:lnTo>
                  <a:pt x="4930162" y="32318"/>
                </a:lnTo>
                <a:lnTo>
                  <a:pt x="4930162" y="161579"/>
                </a:lnTo>
                <a:lnTo>
                  <a:pt x="4927622" y="174158"/>
                </a:lnTo>
                <a:lnTo>
                  <a:pt x="4920696" y="184431"/>
                </a:lnTo>
                <a:lnTo>
                  <a:pt x="4910423" y="191357"/>
                </a:lnTo>
                <a:lnTo>
                  <a:pt x="4897842" y="193897"/>
                </a:lnTo>
                <a:lnTo>
                  <a:pt x="32317" y="193897"/>
                </a:lnTo>
                <a:lnTo>
                  <a:pt x="19738" y="191357"/>
                </a:lnTo>
                <a:lnTo>
                  <a:pt x="9465" y="184431"/>
                </a:lnTo>
                <a:lnTo>
                  <a:pt x="2539" y="174158"/>
                </a:lnTo>
                <a:lnTo>
                  <a:pt x="0" y="161579"/>
                </a:lnTo>
                <a:lnTo>
                  <a:pt x="0" y="32318"/>
                </a:lnTo>
                <a:close/>
              </a:path>
            </a:pathLst>
          </a:custGeom>
          <a:ln w="28575">
            <a:solidFill>
              <a:srgbClr val="BFBFBF"/>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19" name="object 19"/>
          <p:cNvSpPr txBox="1"/>
          <p:nvPr/>
        </p:nvSpPr>
        <p:spPr>
          <a:xfrm>
            <a:off x="8113331" y="2238756"/>
            <a:ext cx="869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FBFBF"/>
                </a:solidFill>
                <a:latin typeface="Trebuchet MS" panose="020B0603020202020204"/>
                <a:ea typeface="Times New Roman" panose="02020603050405020304" charset="0"/>
                <a:cs typeface="Trebuchet MS" panose="020B0603020202020204"/>
              </a:rPr>
              <a:t>:</a:t>
            </a:r>
            <a:endParaRPr sz="1400">
              <a:latin typeface="Trebuchet MS" panose="020B0603020202020204"/>
              <a:ea typeface="Times New Roman" panose="02020603050405020304" charset="0"/>
              <a:cs typeface="Trebuchet MS" panose="020B0603020202020204"/>
            </a:endParaRPr>
          </a:p>
        </p:txBody>
      </p:sp>
      <p:grpSp>
        <p:nvGrpSpPr>
          <p:cNvPr id="20" name="object 20"/>
          <p:cNvGrpSpPr/>
          <p:nvPr/>
        </p:nvGrpSpPr>
        <p:grpSpPr>
          <a:xfrm>
            <a:off x="2806553" y="2648483"/>
            <a:ext cx="5722620" cy="2903855"/>
            <a:chOff x="2806553" y="2648483"/>
            <a:chExt cx="5722620" cy="2903855"/>
          </a:xfrm>
        </p:grpSpPr>
        <p:pic>
          <p:nvPicPr>
            <p:cNvPr id="21" name="object 21"/>
            <p:cNvPicPr/>
            <p:nvPr/>
          </p:nvPicPr>
          <p:blipFill>
            <a:blip r:embed="rId4" cstate="print"/>
            <a:stretch>
              <a:fillRect/>
            </a:stretch>
          </p:blipFill>
          <p:spPr>
            <a:xfrm>
              <a:off x="6428231" y="3499104"/>
              <a:ext cx="1210056" cy="1207008"/>
            </a:xfrm>
            <a:prstGeom prst="rect">
              <a:avLst/>
            </a:prstGeom>
          </p:spPr>
        </p:pic>
        <p:sp>
          <p:nvSpPr>
            <p:cNvPr id="22" name="object 22"/>
            <p:cNvSpPr/>
            <p:nvPr/>
          </p:nvSpPr>
          <p:spPr>
            <a:xfrm>
              <a:off x="8500313" y="2677058"/>
              <a:ext cx="0" cy="2846705"/>
            </a:xfrm>
            <a:custGeom>
              <a:avLst/>
              <a:gdLst/>
              <a:ahLst/>
              <a:cxnLst/>
              <a:rect l="l" t="t" r="r" b="b"/>
              <a:pathLst>
                <a:path h="2846704">
                  <a:moveTo>
                    <a:pt x="0" y="0"/>
                  </a:moveTo>
                  <a:lnTo>
                    <a:pt x="1" y="284614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23" name="object 23"/>
            <p:cNvSpPr/>
            <p:nvPr/>
          </p:nvSpPr>
          <p:spPr>
            <a:xfrm>
              <a:off x="2825603" y="3155463"/>
              <a:ext cx="2645410" cy="1734185"/>
            </a:xfrm>
            <a:custGeom>
              <a:avLst/>
              <a:gdLst/>
              <a:ahLst/>
              <a:cxnLst/>
              <a:rect l="l" t="t" r="r" b="b"/>
              <a:pathLst>
                <a:path w="2645410" h="1734185">
                  <a:moveTo>
                    <a:pt x="11868" y="9211"/>
                  </a:moveTo>
                  <a:lnTo>
                    <a:pt x="88192" y="14572"/>
                  </a:lnTo>
                  <a:lnTo>
                    <a:pt x="133538" y="16718"/>
                  </a:lnTo>
                  <a:lnTo>
                    <a:pt x="182685" y="18477"/>
                  </a:lnTo>
                  <a:lnTo>
                    <a:pt x="234893" y="19821"/>
                  </a:lnTo>
                  <a:lnTo>
                    <a:pt x="289421" y="20727"/>
                  </a:lnTo>
                  <a:lnTo>
                    <a:pt x="345528" y="21170"/>
                  </a:lnTo>
                  <a:lnTo>
                    <a:pt x="402474" y="21125"/>
                  </a:lnTo>
                  <a:lnTo>
                    <a:pt x="459517" y="20567"/>
                  </a:lnTo>
                  <a:lnTo>
                    <a:pt x="515918" y="19470"/>
                  </a:lnTo>
                  <a:lnTo>
                    <a:pt x="570934" y="17812"/>
                  </a:lnTo>
                  <a:lnTo>
                    <a:pt x="623826" y="15566"/>
                  </a:lnTo>
                  <a:lnTo>
                    <a:pt x="673852" y="12707"/>
                  </a:lnTo>
                  <a:lnTo>
                    <a:pt x="720273" y="9211"/>
                  </a:lnTo>
                  <a:lnTo>
                    <a:pt x="768580" y="5619"/>
                  </a:lnTo>
                  <a:lnTo>
                    <a:pt x="817882" y="3005"/>
                  </a:lnTo>
                  <a:lnTo>
                    <a:pt x="868096" y="1266"/>
                  </a:lnTo>
                  <a:lnTo>
                    <a:pt x="919141" y="299"/>
                  </a:lnTo>
                  <a:lnTo>
                    <a:pt x="970935" y="0"/>
                  </a:lnTo>
                  <a:lnTo>
                    <a:pt x="1023396" y="264"/>
                  </a:lnTo>
                  <a:lnTo>
                    <a:pt x="1076443" y="990"/>
                  </a:lnTo>
                  <a:lnTo>
                    <a:pt x="1129993" y="2072"/>
                  </a:lnTo>
                  <a:lnTo>
                    <a:pt x="1183965" y="3408"/>
                  </a:lnTo>
                  <a:lnTo>
                    <a:pt x="1238277" y="4894"/>
                  </a:lnTo>
                  <a:lnTo>
                    <a:pt x="1292848" y="6425"/>
                  </a:lnTo>
                  <a:lnTo>
                    <a:pt x="1347596" y="7899"/>
                  </a:lnTo>
                  <a:lnTo>
                    <a:pt x="1402439" y="9211"/>
                  </a:lnTo>
                  <a:lnTo>
                    <a:pt x="1466097" y="10166"/>
                  </a:lnTo>
                  <a:lnTo>
                    <a:pt x="1527418" y="10334"/>
                  </a:lnTo>
                  <a:lnTo>
                    <a:pt x="1586434" y="9913"/>
                  </a:lnTo>
                  <a:lnTo>
                    <a:pt x="1643181" y="9102"/>
                  </a:lnTo>
                  <a:lnTo>
                    <a:pt x="1697690" y="8100"/>
                  </a:lnTo>
                  <a:lnTo>
                    <a:pt x="1749997" y="7106"/>
                  </a:lnTo>
                  <a:lnTo>
                    <a:pt x="1800134" y="6318"/>
                  </a:lnTo>
                  <a:lnTo>
                    <a:pt x="1848135" y="5936"/>
                  </a:lnTo>
                  <a:lnTo>
                    <a:pt x="1894034" y="6159"/>
                  </a:lnTo>
                  <a:lnTo>
                    <a:pt x="1937864" y="7184"/>
                  </a:lnTo>
                  <a:lnTo>
                    <a:pt x="1979659" y="9211"/>
                  </a:lnTo>
                  <a:lnTo>
                    <a:pt x="2016729" y="11261"/>
                  </a:lnTo>
                  <a:lnTo>
                    <a:pt x="2058467" y="13011"/>
                  </a:lnTo>
                  <a:lnTo>
                    <a:pt x="2104209" y="14449"/>
                  </a:lnTo>
                  <a:lnTo>
                    <a:pt x="2153290" y="15566"/>
                  </a:lnTo>
                  <a:lnTo>
                    <a:pt x="2205045" y="16348"/>
                  </a:lnTo>
                  <a:lnTo>
                    <a:pt x="2258810" y="16786"/>
                  </a:lnTo>
                  <a:lnTo>
                    <a:pt x="2313920" y="16866"/>
                  </a:lnTo>
                  <a:lnTo>
                    <a:pt x="2369709" y="16578"/>
                  </a:lnTo>
                  <a:lnTo>
                    <a:pt x="2425514" y="15910"/>
                  </a:lnTo>
                  <a:lnTo>
                    <a:pt x="2480669" y="14851"/>
                  </a:lnTo>
                  <a:lnTo>
                    <a:pt x="2534510" y="13389"/>
                  </a:lnTo>
                  <a:lnTo>
                    <a:pt x="2586372" y="11513"/>
                  </a:lnTo>
                  <a:lnTo>
                    <a:pt x="2635590" y="9211"/>
                  </a:lnTo>
                  <a:lnTo>
                    <a:pt x="2637488" y="44963"/>
                  </a:lnTo>
                  <a:lnTo>
                    <a:pt x="2637745" y="85478"/>
                  </a:lnTo>
                  <a:lnTo>
                    <a:pt x="2636782" y="130248"/>
                  </a:lnTo>
                  <a:lnTo>
                    <a:pt x="2635019" y="178766"/>
                  </a:lnTo>
                  <a:lnTo>
                    <a:pt x="2632877" y="230525"/>
                  </a:lnTo>
                  <a:lnTo>
                    <a:pt x="2630775" y="285017"/>
                  </a:lnTo>
                  <a:lnTo>
                    <a:pt x="2629135" y="341734"/>
                  </a:lnTo>
                  <a:lnTo>
                    <a:pt x="2628376" y="400170"/>
                  </a:lnTo>
                  <a:lnTo>
                    <a:pt x="2628918" y="459816"/>
                  </a:lnTo>
                  <a:lnTo>
                    <a:pt x="2631183" y="520165"/>
                  </a:lnTo>
                  <a:lnTo>
                    <a:pt x="2635590" y="580710"/>
                  </a:lnTo>
                  <a:lnTo>
                    <a:pt x="2640676" y="642459"/>
                  </a:lnTo>
                  <a:lnTo>
                    <a:pt x="2643786" y="696140"/>
                  </a:lnTo>
                  <a:lnTo>
                    <a:pt x="2645238" y="743966"/>
                  </a:lnTo>
                  <a:lnTo>
                    <a:pt x="2645347" y="788152"/>
                  </a:lnTo>
                  <a:lnTo>
                    <a:pt x="2644432" y="830911"/>
                  </a:lnTo>
                  <a:lnTo>
                    <a:pt x="2642810" y="874456"/>
                  </a:lnTo>
                  <a:lnTo>
                    <a:pt x="2640797" y="921001"/>
                  </a:lnTo>
                  <a:lnTo>
                    <a:pt x="2638712" y="972760"/>
                  </a:lnTo>
                  <a:lnTo>
                    <a:pt x="2636870" y="1031945"/>
                  </a:lnTo>
                  <a:lnTo>
                    <a:pt x="2635590" y="1100772"/>
                  </a:lnTo>
                  <a:lnTo>
                    <a:pt x="2634453" y="1161520"/>
                  </a:lnTo>
                  <a:lnTo>
                    <a:pt x="2632696" y="1219935"/>
                  </a:lnTo>
                  <a:lnTo>
                    <a:pt x="2630568" y="1276235"/>
                  </a:lnTo>
                  <a:lnTo>
                    <a:pt x="2628316" y="1330637"/>
                  </a:lnTo>
                  <a:lnTo>
                    <a:pt x="2626189" y="1383360"/>
                  </a:lnTo>
                  <a:lnTo>
                    <a:pt x="2624433" y="1434621"/>
                  </a:lnTo>
                  <a:lnTo>
                    <a:pt x="2623298" y="1484639"/>
                  </a:lnTo>
                  <a:lnTo>
                    <a:pt x="2623030" y="1533631"/>
                  </a:lnTo>
                  <a:lnTo>
                    <a:pt x="2623877" y="1581815"/>
                  </a:lnTo>
                  <a:lnTo>
                    <a:pt x="2626088" y="1629410"/>
                  </a:lnTo>
                  <a:lnTo>
                    <a:pt x="2629909" y="1676633"/>
                  </a:lnTo>
                  <a:lnTo>
                    <a:pt x="2635590" y="1723702"/>
                  </a:lnTo>
                  <a:lnTo>
                    <a:pt x="2583880" y="1719743"/>
                  </a:lnTo>
                  <a:lnTo>
                    <a:pt x="2532078" y="1717879"/>
                  </a:lnTo>
                  <a:lnTo>
                    <a:pt x="2480248" y="1717737"/>
                  </a:lnTo>
                  <a:lnTo>
                    <a:pt x="2428457" y="1718948"/>
                  </a:lnTo>
                  <a:lnTo>
                    <a:pt x="2376771" y="1721139"/>
                  </a:lnTo>
                  <a:lnTo>
                    <a:pt x="2325255" y="1723938"/>
                  </a:lnTo>
                  <a:lnTo>
                    <a:pt x="2273976" y="1726976"/>
                  </a:lnTo>
                  <a:lnTo>
                    <a:pt x="2222999" y="1729880"/>
                  </a:lnTo>
                  <a:lnTo>
                    <a:pt x="2172391" y="1732279"/>
                  </a:lnTo>
                  <a:lnTo>
                    <a:pt x="2122218" y="1733802"/>
                  </a:lnTo>
                  <a:lnTo>
                    <a:pt x="2072545" y="1734077"/>
                  </a:lnTo>
                  <a:lnTo>
                    <a:pt x="2023439" y="1732733"/>
                  </a:lnTo>
                  <a:lnTo>
                    <a:pt x="1974965" y="1729398"/>
                  </a:lnTo>
                  <a:lnTo>
                    <a:pt x="1927189" y="1723702"/>
                  </a:lnTo>
                  <a:lnTo>
                    <a:pt x="1874606" y="1717241"/>
                  </a:lnTo>
                  <a:lnTo>
                    <a:pt x="1826700" y="1713815"/>
                  </a:lnTo>
                  <a:lnTo>
                    <a:pt x="1782312" y="1712866"/>
                  </a:lnTo>
                  <a:lnTo>
                    <a:pt x="1740284" y="1713836"/>
                  </a:lnTo>
                  <a:lnTo>
                    <a:pt x="1699457" y="1716166"/>
                  </a:lnTo>
                  <a:lnTo>
                    <a:pt x="1658672" y="1719300"/>
                  </a:lnTo>
                  <a:lnTo>
                    <a:pt x="1616770" y="1722678"/>
                  </a:lnTo>
                  <a:lnTo>
                    <a:pt x="1572594" y="1725742"/>
                  </a:lnTo>
                  <a:lnTo>
                    <a:pt x="1524985" y="1727935"/>
                  </a:lnTo>
                  <a:lnTo>
                    <a:pt x="1472783" y="1728698"/>
                  </a:lnTo>
                  <a:lnTo>
                    <a:pt x="1414831" y="1727473"/>
                  </a:lnTo>
                  <a:lnTo>
                    <a:pt x="1349969" y="1723702"/>
                  </a:lnTo>
                  <a:lnTo>
                    <a:pt x="1293715" y="1720165"/>
                  </a:lnTo>
                  <a:lnTo>
                    <a:pt x="1242102" y="1718327"/>
                  </a:lnTo>
                  <a:lnTo>
                    <a:pt x="1194185" y="1717899"/>
                  </a:lnTo>
                  <a:lnTo>
                    <a:pt x="1149024" y="1718593"/>
                  </a:lnTo>
                  <a:lnTo>
                    <a:pt x="1105675" y="1720119"/>
                  </a:lnTo>
                  <a:lnTo>
                    <a:pt x="1063195" y="1722190"/>
                  </a:lnTo>
                  <a:lnTo>
                    <a:pt x="1020643" y="1724516"/>
                  </a:lnTo>
                  <a:lnTo>
                    <a:pt x="977076" y="1726809"/>
                  </a:lnTo>
                  <a:lnTo>
                    <a:pt x="931550" y="1728780"/>
                  </a:lnTo>
                  <a:lnTo>
                    <a:pt x="883124" y="1730140"/>
                  </a:lnTo>
                  <a:lnTo>
                    <a:pt x="830854" y="1730602"/>
                  </a:lnTo>
                  <a:lnTo>
                    <a:pt x="773799" y="1729875"/>
                  </a:lnTo>
                  <a:lnTo>
                    <a:pt x="711016" y="1727671"/>
                  </a:lnTo>
                  <a:lnTo>
                    <a:pt x="641562" y="1723702"/>
                  </a:lnTo>
                  <a:lnTo>
                    <a:pt x="561479" y="1718872"/>
                  </a:lnTo>
                  <a:lnTo>
                    <a:pt x="490909" y="1715756"/>
                  </a:lnTo>
                  <a:lnTo>
                    <a:pt x="428503" y="1714102"/>
                  </a:lnTo>
                  <a:lnTo>
                    <a:pt x="372913" y="1713660"/>
                  </a:lnTo>
                  <a:lnTo>
                    <a:pt x="322793" y="1714180"/>
                  </a:lnTo>
                  <a:lnTo>
                    <a:pt x="276794" y="1715411"/>
                  </a:lnTo>
                  <a:lnTo>
                    <a:pt x="233568" y="1717103"/>
                  </a:lnTo>
                  <a:lnTo>
                    <a:pt x="191768" y="1719004"/>
                  </a:lnTo>
                  <a:lnTo>
                    <a:pt x="150045" y="1720866"/>
                  </a:lnTo>
                  <a:lnTo>
                    <a:pt x="107053" y="1722436"/>
                  </a:lnTo>
                  <a:lnTo>
                    <a:pt x="61443" y="1723465"/>
                  </a:lnTo>
                  <a:lnTo>
                    <a:pt x="11868" y="1723702"/>
                  </a:lnTo>
                  <a:lnTo>
                    <a:pt x="8229" y="1656731"/>
                  </a:lnTo>
                  <a:lnTo>
                    <a:pt x="5117" y="1598959"/>
                  </a:lnTo>
                  <a:lnTo>
                    <a:pt x="2638" y="1548185"/>
                  </a:lnTo>
                  <a:lnTo>
                    <a:pt x="897" y="1502205"/>
                  </a:lnTo>
                  <a:lnTo>
                    <a:pt x="0" y="1458816"/>
                  </a:lnTo>
                  <a:lnTo>
                    <a:pt x="52" y="1415816"/>
                  </a:lnTo>
                  <a:lnTo>
                    <a:pt x="1159" y="1371001"/>
                  </a:lnTo>
                  <a:lnTo>
                    <a:pt x="3428" y="1322169"/>
                  </a:lnTo>
                  <a:lnTo>
                    <a:pt x="6962" y="1267117"/>
                  </a:lnTo>
                  <a:lnTo>
                    <a:pt x="11868" y="1203642"/>
                  </a:lnTo>
                  <a:lnTo>
                    <a:pt x="15867" y="1138535"/>
                  </a:lnTo>
                  <a:lnTo>
                    <a:pt x="17082" y="1079312"/>
                  </a:lnTo>
                  <a:lnTo>
                    <a:pt x="16224" y="1024857"/>
                  </a:lnTo>
                  <a:lnTo>
                    <a:pt x="14003" y="974057"/>
                  </a:lnTo>
                  <a:lnTo>
                    <a:pt x="11131" y="925796"/>
                  </a:lnTo>
                  <a:lnTo>
                    <a:pt x="8317" y="878960"/>
                  </a:lnTo>
                  <a:lnTo>
                    <a:pt x="6274" y="832435"/>
                  </a:lnTo>
                  <a:lnTo>
                    <a:pt x="5711" y="785106"/>
                  </a:lnTo>
                  <a:lnTo>
                    <a:pt x="7339" y="735859"/>
                  </a:lnTo>
                  <a:lnTo>
                    <a:pt x="11868" y="683579"/>
                  </a:lnTo>
                  <a:lnTo>
                    <a:pt x="16448" y="642114"/>
                  </a:lnTo>
                  <a:lnTo>
                    <a:pt x="20568" y="600726"/>
                  </a:lnTo>
                  <a:lnTo>
                    <a:pt x="24145" y="558920"/>
                  </a:lnTo>
                  <a:lnTo>
                    <a:pt x="27096" y="516203"/>
                  </a:lnTo>
                  <a:lnTo>
                    <a:pt x="29339" y="472080"/>
                  </a:lnTo>
                  <a:lnTo>
                    <a:pt x="30791" y="426058"/>
                  </a:lnTo>
                  <a:lnTo>
                    <a:pt x="31370" y="377642"/>
                  </a:lnTo>
                  <a:lnTo>
                    <a:pt x="30992" y="326338"/>
                  </a:lnTo>
                  <a:lnTo>
                    <a:pt x="29575" y="271652"/>
                  </a:lnTo>
                  <a:lnTo>
                    <a:pt x="27037" y="213091"/>
                  </a:lnTo>
                  <a:lnTo>
                    <a:pt x="23295" y="150160"/>
                  </a:lnTo>
                  <a:lnTo>
                    <a:pt x="18266" y="82364"/>
                  </a:lnTo>
                  <a:lnTo>
                    <a:pt x="11868" y="9211"/>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4" name="object 24"/>
          <p:cNvSpPr txBox="1"/>
          <p:nvPr/>
        </p:nvSpPr>
        <p:spPr>
          <a:xfrm>
            <a:off x="8595359" y="4714747"/>
            <a:ext cx="1172210" cy="760095"/>
          </a:xfrm>
          <a:prstGeom prst="rect">
            <a:avLst/>
          </a:prstGeom>
        </p:spPr>
        <p:txBody>
          <a:bodyPr vert="horz" wrap="square" lIns="0" tIns="9525" rIns="0" bIns="0" rtlCol="0">
            <a:spAutoFit/>
          </a:bodyPr>
          <a:lstStyle/>
          <a:p>
            <a:pPr marL="12700" marR="5080">
              <a:lnSpc>
                <a:spcPct val="101000"/>
              </a:lnSpc>
              <a:spcBef>
                <a:spcPts val="75"/>
              </a:spcBef>
            </a:pPr>
            <a:r>
              <a:rPr sz="2400" spc="-20" dirty="0">
                <a:latin typeface="Times New Roman" panose="02020603050405020304" charset="0"/>
                <a:ea typeface="Times New Roman" panose="02020603050405020304" charset="0"/>
                <a:cs typeface="Times New Roman" panose="02020603050405020304" charset="0"/>
              </a:rPr>
              <a:t>Renderer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25" name="object 25"/>
          <p:cNvSpPr txBox="1"/>
          <p:nvPr/>
        </p:nvSpPr>
        <p:spPr>
          <a:xfrm>
            <a:off x="3688588" y="3227323"/>
            <a:ext cx="16529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charset="0"/>
                <a:ea typeface="Times New Roman" panose="02020603050405020304" charset="0"/>
                <a:cs typeface="Times New Roman" panose="02020603050405020304" charset="0"/>
              </a:rPr>
              <a:t>iframe:</a:t>
            </a:r>
            <a:r>
              <a:rPr sz="1800" spc="-60" dirty="0">
                <a:latin typeface="Times New Roman" panose="02020603050405020304" charset="0"/>
                <a:ea typeface="Times New Roman" panose="02020603050405020304" charset="0"/>
                <a:cs typeface="Times New Roman" panose="02020603050405020304" charset="0"/>
              </a:rPr>
              <a:t> </a:t>
            </a:r>
            <a:r>
              <a:rPr sz="1800" spc="-10" dirty="0">
                <a:latin typeface="Times New Roman" panose="02020603050405020304" charset="0"/>
                <a:ea typeface="Times New Roman" panose="02020603050405020304" charset="0"/>
                <a:cs typeface="Times New Roman" panose="02020603050405020304" charset="0"/>
              </a:rPr>
              <a:t>bank.com</a:t>
            </a:r>
            <a:endParaRPr sz="1800">
              <a:latin typeface="Times New Roman" panose="02020603050405020304" charset="0"/>
              <a:ea typeface="Times New Roman" panose="02020603050405020304" charset="0"/>
              <a:cs typeface="Times New Roman" panose="02020603050405020304" charset="0"/>
            </a:endParaRPr>
          </a:p>
        </p:txBody>
      </p:sp>
      <p:grpSp>
        <p:nvGrpSpPr>
          <p:cNvPr id="26" name="object 26"/>
          <p:cNvGrpSpPr/>
          <p:nvPr/>
        </p:nvGrpSpPr>
        <p:grpSpPr>
          <a:xfrm>
            <a:off x="9391241" y="1791653"/>
            <a:ext cx="2083435" cy="1386205"/>
            <a:chOff x="9391241" y="1791653"/>
            <a:chExt cx="2083435" cy="1386205"/>
          </a:xfrm>
        </p:grpSpPr>
        <p:sp>
          <p:nvSpPr>
            <p:cNvPr id="27" name="object 27"/>
            <p:cNvSpPr/>
            <p:nvPr/>
          </p:nvSpPr>
          <p:spPr>
            <a:xfrm>
              <a:off x="9411117" y="1816951"/>
              <a:ext cx="2047239" cy="1337945"/>
            </a:xfrm>
            <a:custGeom>
              <a:avLst/>
              <a:gdLst/>
              <a:ahLst/>
              <a:cxnLst/>
              <a:rect l="l" t="t" r="r" b="b"/>
              <a:pathLst>
                <a:path w="2047240" h="1337945">
                  <a:moveTo>
                    <a:pt x="298654" y="0"/>
                  </a:moveTo>
                  <a:lnTo>
                    <a:pt x="189152" y="229"/>
                  </a:lnTo>
                  <a:lnTo>
                    <a:pt x="131242" y="754"/>
                  </a:lnTo>
                  <a:lnTo>
                    <a:pt x="70973" y="1618"/>
                  </a:lnTo>
                  <a:lnTo>
                    <a:pt x="8154" y="2869"/>
                  </a:lnTo>
                  <a:lnTo>
                    <a:pt x="8485" y="40159"/>
                  </a:lnTo>
                  <a:lnTo>
                    <a:pt x="8153" y="80663"/>
                  </a:lnTo>
                  <a:lnTo>
                    <a:pt x="7312" y="124074"/>
                  </a:lnTo>
                  <a:lnTo>
                    <a:pt x="1910" y="320630"/>
                  </a:lnTo>
                  <a:lnTo>
                    <a:pt x="815" y="373957"/>
                  </a:lnTo>
                  <a:lnTo>
                    <a:pt x="127" y="428345"/>
                  </a:lnTo>
                  <a:lnTo>
                    <a:pt x="0" y="483484"/>
                  </a:lnTo>
                  <a:lnTo>
                    <a:pt x="586" y="539068"/>
                  </a:lnTo>
                  <a:lnTo>
                    <a:pt x="2038" y="594789"/>
                  </a:lnTo>
                  <a:lnTo>
                    <a:pt x="4510" y="650338"/>
                  </a:lnTo>
                  <a:lnTo>
                    <a:pt x="8154" y="705408"/>
                  </a:lnTo>
                  <a:lnTo>
                    <a:pt x="12638" y="767609"/>
                  </a:lnTo>
                  <a:lnTo>
                    <a:pt x="16142" y="826753"/>
                  </a:lnTo>
                  <a:lnTo>
                    <a:pt x="18714" y="883196"/>
                  </a:lnTo>
                  <a:lnTo>
                    <a:pt x="20405" y="937293"/>
                  </a:lnTo>
                  <a:lnTo>
                    <a:pt x="21264" y="989403"/>
                  </a:lnTo>
                  <a:lnTo>
                    <a:pt x="21341" y="1039880"/>
                  </a:lnTo>
                  <a:lnTo>
                    <a:pt x="20685" y="1089082"/>
                  </a:lnTo>
                  <a:lnTo>
                    <a:pt x="19347" y="1137364"/>
                  </a:lnTo>
                  <a:lnTo>
                    <a:pt x="17375" y="1185084"/>
                  </a:lnTo>
                  <a:lnTo>
                    <a:pt x="14819" y="1232598"/>
                  </a:lnTo>
                  <a:lnTo>
                    <a:pt x="11729" y="1280261"/>
                  </a:lnTo>
                  <a:lnTo>
                    <a:pt x="8154" y="1328432"/>
                  </a:lnTo>
                  <a:lnTo>
                    <a:pt x="65712" y="1329604"/>
                  </a:lnTo>
                  <a:lnTo>
                    <a:pt x="122585" y="1330396"/>
                  </a:lnTo>
                  <a:lnTo>
                    <a:pt x="178697" y="1330856"/>
                  </a:lnTo>
                  <a:lnTo>
                    <a:pt x="233974" y="1331033"/>
                  </a:lnTo>
                  <a:lnTo>
                    <a:pt x="341721" y="1330738"/>
                  </a:lnTo>
                  <a:lnTo>
                    <a:pt x="637127" y="1328196"/>
                  </a:lnTo>
                  <a:lnTo>
                    <a:pt x="724321" y="1328110"/>
                  </a:lnTo>
                  <a:lnTo>
                    <a:pt x="765467" y="1328432"/>
                  </a:lnTo>
                  <a:lnTo>
                    <a:pt x="811440" y="1329217"/>
                  </a:lnTo>
                  <a:lnTo>
                    <a:pt x="856657" y="1330402"/>
                  </a:lnTo>
                  <a:lnTo>
                    <a:pt x="1038157" y="1336252"/>
                  </a:lnTo>
                  <a:lnTo>
                    <a:pt x="1085741" y="1337267"/>
                  </a:lnTo>
                  <a:lnTo>
                    <a:pt x="1135027" y="1337812"/>
                  </a:lnTo>
                  <a:lnTo>
                    <a:pt x="1186427" y="1337744"/>
                  </a:lnTo>
                  <a:lnTo>
                    <a:pt x="1240351" y="1336917"/>
                  </a:lnTo>
                  <a:lnTo>
                    <a:pt x="1297207" y="1335185"/>
                  </a:lnTo>
                  <a:lnTo>
                    <a:pt x="1357406" y="1332405"/>
                  </a:lnTo>
                  <a:lnTo>
                    <a:pt x="1421359" y="1328432"/>
                  </a:lnTo>
                  <a:lnTo>
                    <a:pt x="1482889" y="1324971"/>
                  </a:lnTo>
                  <a:lnTo>
                    <a:pt x="1536549" y="1323559"/>
                  </a:lnTo>
                  <a:lnTo>
                    <a:pt x="1583840" y="1323794"/>
                  </a:lnTo>
                  <a:lnTo>
                    <a:pt x="1626263" y="1325275"/>
                  </a:lnTo>
                  <a:lnTo>
                    <a:pt x="1665319" y="1327601"/>
                  </a:lnTo>
                  <a:lnTo>
                    <a:pt x="1739333" y="1333179"/>
                  </a:lnTo>
                  <a:lnTo>
                    <a:pt x="1777294" y="1335629"/>
                  </a:lnTo>
                  <a:lnTo>
                    <a:pt x="1817892" y="1337318"/>
                  </a:lnTo>
                  <a:lnTo>
                    <a:pt x="1862627" y="1337844"/>
                  </a:lnTo>
                  <a:lnTo>
                    <a:pt x="1913002" y="1336806"/>
                  </a:lnTo>
                  <a:lnTo>
                    <a:pt x="1970518" y="1333802"/>
                  </a:lnTo>
                  <a:lnTo>
                    <a:pt x="2036674" y="1328432"/>
                  </a:lnTo>
                  <a:lnTo>
                    <a:pt x="2034627" y="1264071"/>
                  </a:lnTo>
                  <a:lnTo>
                    <a:pt x="2034177" y="1207706"/>
                  </a:lnTo>
                  <a:lnTo>
                    <a:pt x="2034983" y="1157857"/>
                  </a:lnTo>
                  <a:lnTo>
                    <a:pt x="2036700" y="1113045"/>
                  </a:lnTo>
                  <a:lnTo>
                    <a:pt x="2038987" y="1071789"/>
                  </a:lnTo>
                  <a:lnTo>
                    <a:pt x="2043900" y="994025"/>
                  </a:lnTo>
                  <a:lnTo>
                    <a:pt x="2045840" y="954558"/>
                  </a:lnTo>
                  <a:lnTo>
                    <a:pt x="2046979" y="912726"/>
                  </a:lnTo>
                  <a:lnTo>
                    <a:pt x="2046975" y="867051"/>
                  </a:lnTo>
                  <a:lnTo>
                    <a:pt x="2045484" y="816052"/>
                  </a:lnTo>
                  <a:lnTo>
                    <a:pt x="2042165" y="758249"/>
                  </a:lnTo>
                  <a:lnTo>
                    <a:pt x="2031414" y="628058"/>
                  </a:lnTo>
                  <a:lnTo>
                    <a:pt x="2027899" y="566970"/>
                  </a:lnTo>
                  <a:lnTo>
                    <a:pt x="2025894" y="508717"/>
                  </a:lnTo>
                  <a:lnTo>
                    <a:pt x="2025166" y="453117"/>
                  </a:lnTo>
                  <a:lnTo>
                    <a:pt x="2025482" y="399986"/>
                  </a:lnTo>
                  <a:lnTo>
                    <a:pt x="2026606" y="349143"/>
                  </a:lnTo>
                  <a:lnTo>
                    <a:pt x="2028306" y="300405"/>
                  </a:lnTo>
                  <a:lnTo>
                    <a:pt x="2034520" y="164999"/>
                  </a:lnTo>
                  <a:lnTo>
                    <a:pt x="2036183" y="122859"/>
                  </a:lnTo>
                  <a:lnTo>
                    <a:pt x="2037252" y="81912"/>
                  </a:lnTo>
                  <a:lnTo>
                    <a:pt x="2037494" y="41976"/>
                  </a:lnTo>
                  <a:lnTo>
                    <a:pt x="2036674" y="2869"/>
                  </a:lnTo>
                  <a:lnTo>
                    <a:pt x="1901123" y="1188"/>
                  </a:lnTo>
                  <a:lnTo>
                    <a:pt x="1780727" y="555"/>
                  </a:lnTo>
                  <a:lnTo>
                    <a:pt x="1674019" y="688"/>
                  </a:lnTo>
                  <a:lnTo>
                    <a:pt x="1349403" y="3217"/>
                  </a:lnTo>
                  <a:lnTo>
                    <a:pt x="635579" y="2703"/>
                  </a:lnTo>
                  <a:lnTo>
                    <a:pt x="449971" y="978"/>
                  </a:lnTo>
                  <a:lnTo>
                    <a:pt x="298654" y="0"/>
                  </a:lnTo>
                  <a:close/>
                </a:path>
              </a:pathLst>
            </a:custGeom>
            <a:solidFill>
              <a:srgbClr val="E2EBA0"/>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28" name="object 28"/>
            <p:cNvSpPr/>
            <p:nvPr/>
          </p:nvSpPr>
          <p:spPr>
            <a:xfrm>
              <a:off x="9410291" y="1810703"/>
              <a:ext cx="2045335" cy="1348105"/>
            </a:xfrm>
            <a:custGeom>
              <a:avLst/>
              <a:gdLst/>
              <a:ahLst/>
              <a:cxnLst/>
              <a:rect l="l" t="t" r="r" b="b"/>
              <a:pathLst>
                <a:path w="2045334" h="1348105">
                  <a:moveTo>
                    <a:pt x="8980" y="9117"/>
                  </a:moveTo>
                  <a:lnTo>
                    <a:pt x="81687" y="10693"/>
                  </a:lnTo>
                  <a:lnTo>
                    <a:pt x="146369" y="12471"/>
                  </a:lnTo>
                  <a:lnTo>
                    <a:pt x="204273" y="14325"/>
                  </a:lnTo>
                  <a:lnTo>
                    <a:pt x="256648" y="16127"/>
                  </a:lnTo>
                  <a:lnTo>
                    <a:pt x="304742" y="17751"/>
                  </a:lnTo>
                  <a:lnTo>
                    <a:pt x="349803" y="19071"/>
                  </a:lnTo>
                  <a:lnTo>
                    <a:pt x="393079" y="19959"/>
                  </a:lnTo>
                  <a:lnTo>
                    <a:pt x="435819" y="20288"/>
                  </a:lnTo>
                  <a:lnTo>
                    <a:pt x="479270" y="19932"/>
                  </a:lnTo>
                  <a:lnTo>
                    <a:pt x="524682" y="18763"/>
                  </a:lnTo>
                  <a:lnTo>
                    <a:pt x="573302" y="16656"/>
                  </a:lnTo>
                  <a:lnTo>
                    <a:pt x="626378" y="13483"/>
                  </a:lnTo>
                  <a:lnTo>
                    <a:pt x="685159" y="9117"/>
                  </a:lnTo>
                  <a:lnTo>
                    <a:pt x="749031" y="4606"/>
                  </a:lnTo>
                  <a:lnTo>
                    <a:pt x="806942" y="1750"/>
                  </a:lnTo>
                  <a:lnTo>
                    <a:pt x="859993" y="298"/>
                  </a:lnTo>
                  <a:lnTo>
                    <a:pt x="909286" y="0"/>
                  </a:lnTo>
                  <a:lnTo>
                    <a:pt x="955922" y="605"/>
                  </a:lnTo>
                  <a:lnTo>
                    <a:pt x="1001002" y="1864"/>
                  </a:lnTo>
                  <a:lnTo>
                    <a:pt x="1045627" y="3525"/>
                  </a:lnTo>
                  <a:lnTo>
                    <a:pt x="1090899" y="5340"/>
                  </a:lnTo>
                  <a:lnTo>
                    <a:pt x="1137919" y="7056"/>
                  </a:lnTo>
                  <a:lnTo>
                    <a:pt x="1187789" y="8425"/>
                  </a:lnTo>
                  <a:lnTo>
                    <a:pt x="1241609" y="9195"/>
                  </a:lnTo>
                  <a:lnTo>
                    <a:pt x="1300481" y="9117"/>
                  </a:lnTo>
                  <a:lnTo>
                    <a:pt x="1349396" y="8925"/>
                  </a:lnTo>
                  <a:lnTo>
                    <a:pt x="1397454" y="9217"/>
                  </a:lnTo>
                  <a:lnTo>
                    <a:pt x="1444859" y="9888"/>
                  </a:lnTo>
                  <a:lnTo>
                    <a:pt x="1491818" y="10832"/>
                  </a:lnTo>
                  <a:lnTo>
                    <a:pt x="1538534" y="11944"/>
                  </a:lnTo>
                  <a:lnTo>
                    <a:pt x="1585214" y="13119"/>
                  </a:lnTo>
                  <a:lnTo>
                    <a:pt x="1632061" y="14250"/>
                  </a:lnTo>
                  <a:lnTo>
                    <a:pt x="1679282" y="15234"/>
                  </a:lnTo>
                  <a:lnTo>
                    <a:pt x="1727082" y="15963"/>
                  </a:lnTo>
                  <a:lnTo>
                    <a:pt x="1775665" y="16334"/>
                  </a:lnTo>
                  <a:lnTo>
                    <a:pt x="1825237" y="16241"/>
                  </a:lnTo>
                  <a:lnTo>
                    <a:pt x="1876002" y="15578"/>
                  </a:lnTo>
                  <a:lnTo>
                    <a:pt x="1928166" y="14240"/>
                  </a:lnTo>
                  <a:lnTo>
                    <a:pt x="1981934" y="12121"/>
                  </a:lnTo>
                  <a:lnTo>
                    <a:pt x="2037511" y="9117"/>
                  </a:lnTo>
                  <a:lnTo>
                    <a:pt x="2038396" y="65858"/>
                  </a:lnTo>
                  <a:lnTo>
                    <a:pt x="2039503" y="121131"/>
                  </a:lnTo>
                  <a:lnTo>
                    <a:pt x="2040731" y="174982"/>
                  </a:lnTo>
                  <a:lnTo>
                    <a:pt x="2041979" y="227456"/>
                  </a:lnTo>
                  <a:lnTo>
                    <a:pt x="2043147" y="278601"/>
                  </a:lnTo>
                  <a:lnTo>
                    <a:pt x="2044134" y="328462"/>
                  </a:lnTo>
                  <a:lnTo>
                    <a:pt x="2044838" y="377084"/>
                  </a:lnTo>
                  <a:lnTo>
                    <a:pt x="2045161" y="424514"/>
                  </a:lnTo>
                  <a:lnTo>
                    <a:pt x="2045000" y="470797"/>
                  </a:lnTo>
                  <a:lnTo>
                    <a:pt x="2044255" y="515981"/>
                  </a:lnTo>
                  <a:lnTo>
                    <a:pt x="2042826" y="560109"/>
                  </a:lnTo>
                  <a:lnTo>
                    <a:pt x="2040612" y="603230"/>
                  </a:lnTo>
                  <a:lnTo>
                    <a:pt x="2037511" y="645387"/>
                  </a:lnTo>
                  <a:lnTo>
                    <a:pt x="2034703" y="684987"/>
                  </a:lnTo>
                  <a:lnTo>
                    <a:pt x="2032836" y="726316"/>
                  </a:lnTo>
                  <a:lnTo>
                    <a:pt x="2031783" y="769313"/>
                  </a:lnTo>
                  <a:lnTo>
                    <a:pt x="2031417" y="813917"/>
                  </a:lnTo>
                  <a:lnTo>
                    <a:pt x="2031610" y="860064"/>
                  </a:lnTo>
                  <a:lnTo>
                    <a:pt x="2032235" y="907694"/>
                  </a:lnTo>
                  <a:lnTo>
                    <a:pt x="2033165" y="956745"/>
                  </a:lnTo>
                  <a:lnTo>
                    <a:pt x="2034272" y="1007154"/>
                  </a:lnTo>
                  <a:lnTo>
                    <a:pt x="2035430" y="1058861"/>
                  </a:lnTo>
                  <a:lnTo>
                    <a:pt x="2036510" y="1111802"/>
                  </a:lnTo>
                  <a:lnTo>
                    <a:pt x="2037385" y="1165916"/>
                  </a:lnTo>
                  <a:lnTo>
                    <a:pt x="2037929" y="1221141"/>
                  </a:lnTo>
                  <a:lnTo>
                    <a:pt x="2038013" y="1277416"/>
                  </a:lnTo>
                  <a:lnTo>
                    <a:pt x="2037511" y="1334678"/>
                  </a:lnTo>
                  <a:lnTo>
                    <a:pt x="1992472" y="1333359"/>
                  </a:lnTo>
                  <a:lnTo>
                    <a:pt x="1944755" y="1333385"/>
                  </a:lnTo>
                  <a:lnTo>
                    <a:pt x="1894792" y="1334469"/>
                  </a:lnTo>
                  <a:lnTo>
                    <a:pt x="1843016" y="1336326"/>
                  </a:lnTo>
                  <a:lnTo>
                    <a:pt x="1789860" y="1338672"/>
                  </a:lnTo>
                  <a:lnTo>
                    <a:pt x="1735757" y="1341220"/>
                  </a:lnTo>
                  <a:lnTo>
                    <a:pt x="1681140" y="1343685"/>
                  </a:lnTo>
                  <a:lnTo>
                    <a:pt x="1626441" y="1345783"/>
                  </a:lnTo>
                  <a:lnTo>
                    <a:pt x="1572093" y="1347228"/>
                  </a:lnTo>
                  <a:lnTo>
                    <a:pt x="1518530" y="1347735"/>
                  </a:lnTo>
                  <a:lnTo>
                    <a:pt x="1466183" y="1347019"/>
                  </a:lnTo>
                  <a:lnTo>
                    <a:pt x="1415486" y="1344794"/>
                  </a:lnTo>
                  <a:lnTo>
                    <a:pt x="1366871" y="1340775"/>
                  </a:lnTo>
                  <a:lnTo>
                    <a:pt x="1320771" y="1334678"/>
                  </a:lnTo>
                  <a:lnTo>
                    <a:pt x="1273760" y="1328241"/>
                  </a:lnTo>
                  <a:lnTo>
                    <a:pt x="1228610" y="1324254"/>
                  </a:lnTo>
                  <a:lnTo>
                    <a:pt x="1184727" y="1322341"/>
                  </a:lnTo>
                  <a:lnTo>
                    <a:pt x="1141518" y="1322126"/>
                  </a:lnTo>
                  <a:lnTo>
                    <a:pt x="1098391" y="1323234"/>
                  </a:lnTo>
                  <a:lnTo>
                    <a:pt x="1054753" y="1325289"/>
                  </a:lnTo>
                  <a:lnTo>
                    <a:pt x="1010010" y="1327917"/>
                  </a:lnTo>
                  <a:lnTo>
                    <a:pt x="963570" y="1330742"/>
                  </a:lnTo>
                  <a:lnTo>
                    <a:pt x="914840" y="1333388"/>
                  </a:lnTo>
                  <a:lnTo>
                    <a:pt x="863226" y="1335480"/>
                  </a:lnTo>
                  <a:lnTo>
                    <a:pt x="808137" y="1336642"/>
                  </a:lnTo>
                  <a:lnTo>
                    <a:pt x="748979" y="1336500"/>
                  </a:lnTo>
                  <a:lnTo>
                    <a:pt x="685159" y="1334678"/>
                  </a:lnTo>
                  <a:lnTo>
                    <a:pt x="622731" y="1332171"/>
                  </a:lnTo>
                  <a:lnTo>
                    <a:pt x="567205" y="1330201"/>
                  </a:lnTo>
                  <a:lnTo>
                    <a:pt x="517172" y="1328734"/>
                  </a:lnTo>
                  <a:lnTo>
                    <a:pt x="471223" y="1327739"/>
                  </a:lnTo>
                  <a:lnTo>
                    <a:pt x="427950" y="1327183"/>
                  </a:lnTo>
                  <a:lnTo>
                    <a:pt x="385942" y="1327034"/>
                  </a:lnTo>
                  <a:lnTo>
                    <a:pt x="343792" y="1327260"/>
                  </a:lnTo>
                  <a:lnTo>
                    <a:pt x="300089" y="1327829"/>
                  </a:lnTo>
                  <a:lnTo>
                    <a:pt x="253426" y="1328707"/>
                  </a:lnTo>
                  <a:lnTo>
                    <a:pt x="202392" y="1329864"/>
                  </a:lnTo>
                  <a:lnTo>
                    <a:pt x="145579" y="1331266"/>
                  </a:lnTo>
                  <a:lnTo>
                    <a:pt x="81578" y="1332881"/>
                  </a:lnTo>
                  <a:lnTo>
                    <a:pt x="8980" y="1334678"/>
                  </a:lnTo>
                  <a:lnTo>
                    <a:pt x="11369" y="1273577"/>
                  </a:lnTo>
                  <a:lnTo>
                    <a:pt x="12141" y="1213033"/>
                  </a:lnTo>
                  <a:lnTo>
                    <a:pt x="11629" y="1153308"/>
                  </a:lnTo>
                  <a:lnTo>
                    <a:pt x="10166" y="1094664"/>
                  </a:lnTo>
                  <a:lnTo>
                    <a:pt x="8082" y="1037362"/>
                  </a:lnTo>
                  <a:lnTo>
                    <a:pt x="5711" y="981663"/>
                  </a:lnTo>
                  <a:lnTo>
                    <a:pt x="3385" y="927829"/>
                  </a:lnTo>
                  <a:lnTo>
                    <a:pt x="1436" y="876122"/>
                  </a:lnTo>
                  <a:lnTo>
                    <a:pt x="197" y="826804"/>
                  </a:lnTo>
                  <a:lnTo>
                    <a:pt x="0" y="780135"/>
                  </a:lnTo>
                  <a:lnTo>
                    <a:pt x="1176" y="736377"/>
                  </a:lnTo>
                  <a:lnTo>
                    <a:pt x="4059" y="695793"/>
                  </a:lnTo>
                  <a:lnTo>
                    <a:pt x="8980" y="658643"/>
                  </a:lnTo>
                  <a:lnTo>
                    <a:pt x="14059" y="620941"/>
                  </a:lnTo>
                  <a:lnTo>
                    <a:pt x="17363" y="578937"/>
                  </a:lnTo>
                  <a:lnTo>
                    <a:pt x="19145" y="533246"/>
                  </a:lnTo>
                  <a:lnTo>
                    <a:pt x="19658" y="484485"/>
                  </a:lnTo>
                  <a:lnTo>
                    <a:pt x="19156" y="433270"/>
                  </a:lnTo>
                  <a:lnTo>
                    <a:pt x="17892" y="380217"/>
                  </a:lnTo>
                  <a:lnTo>
                    <a:pt x="16118" y="325941"/>
                  </a:lnTo>
                  <a:lnTo>
                    <a:pt x="14090" y="271059"/>
                  </a:lnTo>
                  <a:lnTo>
                    <a:pt x="12059" y="216187"/>
                  </a:lnTo>
                  <a:lnTo>
                    <a:pt x="10279" y="161940"/>
                  </a:lnTo>
                  <a:lnTo>
                    <a:pt x="9004" y="108936"/>
                  </a:lnTo>
                  <a:lnTo>
                    <a:pt x="8486" y="57789"/>
                  </a:lnTo>
                  <a:lnTo>
                    <a:pt x="8980" y="9117"/>
                  </a:lnTo>
                  <a:close/>
                </a:path>
              </a:pathLst>
            </a:custGeom>
            <a:ln w="38100">
              <a:solidFill>
                <a:srgbClr val="000000"/>
              </a:solidFill>
            </a:ln>
          </p:spPr>
          <p:txBody>
            <a:bodyPr wrap="square" lIns="0" tIns="0" rIns="0" bIns="0" rtlCol="0"/>
            <a:lstStyle/>
            <a:p>
              <a:endParaRPr>
                <a:latin typeface="Times New Roman" panose="02020603050405020304" charset="0"/>
                <a:ea typeface="Times New Roman" panose="02020603050405020304" charset="0"/>
              </a:endParaRPr>
            </a:p>
          </p:txBody>
        </p:sp>
      </p:grpSp>
      <p:sp>
        <p:nvSpPr>
          <p:cNvPr id="29" name="object 29"/>
          <p:cNvSpPr txBox="1"/>
          <p:nvPr/>
        </p:nvSpPr>
        <p:spPr>
          <a:xfrm>
            <a:off x="9699053" y="1883155"/>
            <a:ext cx="16529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charset="0"/>
                <a:ea typeface="Times New Roman" panose="02020603050405020304" charset="0"/>
                <a:cs typeface="Times New Roman" panose="02020603050405020304" charset="0"/>
              </a:rPr>
              <a:t>iframe:</a:t>
            </a:r>
            <a:r>
              <a:rPr sz="1800" spc="-60" dirty="0">
                <a:latin typeface="Times New Roman" panose="02020603050405020304" charset="0"/>
                <a:ea typeface="Times New Roman" panose="02020603050405020304" charset="0"/>
                <a:cs typeface="Times New Roman" panose="02020603050405020304" charset="0"/>
              </a:rPr>
              <a:t> </a:t>
            </a:r>
            <a:r>
              <a:rPr sz="1800" spc="-10" dirty="0">
                <a:latin typeface="Times New Roman" panose="02020603050405020304" charset="0"/>
                <a:ea typeface="Times New Roman" panose="02020603050405020304" charset="0"/>
                <a:cs typeface="Times New Roman" panose="02020603050405020304" charset="0"/>
              </a:rPr>
              <a:t>bank.com</a:t>
            </a:r>
            <a:endParaRPr sz="1800">
              <a:latin typeface="Times New Roman" panose="02020603050405020304" charset="0"/>
              <a:ea typeface="Times New Roman" panose="02020603050405020304" charset="0"/>
              <a:cs typeface="Times New Roman" panose="02020603050405020304" charset="0"/>
            </a:endParaRPr>
          </a:p>
        </p:txBody>
      </p:sp>
      <p:pic>
        <p:nvPicPr>
          <p:cNvPr id="30" name="object 30"/>
          <p:cNvPicPr/>
          <p:nvPr/>
        </p:nvPicPr>
        <p:blipFill>
          <a:blip r:embed="rId5" cstate="print"/>
          <a:stretch>
            <a:fillRect/>
          </a:stretch>
        </p:blipFill>
        <p:spPr>
          <a:xfrm>
            <a:off x="10308335" y="2395727"/>
            <a:ext cx="454151" cy="454151"/>
          </a:xfrm>
          <a:prstGeom prst="rect">
            <a:avLst/>
          </a:prstGeom>
        </p:spPr>
      </p:pic>
      <p:sp>
        <p:nvSpPr>
          <p:cNvPr id="31" name="object 31"/>
          <p:cNvSpPr/>
          <p:nvPr/>
        </p:nvSpPr>
        <p:spPr>
          <a:xfrm>
            <a:off x="9456915" y="1673288"/>
            <a:ext cx="1991360" cy="0"/>
          </a:xfrm>
          <a:custGeom>
            <a:avLst/>
            <a:gdLst/>
            <a:ahLst/>
            <a:cxnLst/>
            <a:rect l="l" t="t" r="r" b="b"/>
            <a:pathLst>
              <a:path w="1991359">
                <a:moveTo>
                  <a:pt x="0" y="0"/>
                </a:moveTo>
                <a:lnTo>
                  <a:pt x="1990891" y="1"/>
                </a:lnTo>
              </a:path>
            </a:pathLst>
          </a:custGeom>
          <a:ln w="57150">
            <a:solidFill>
              <a:srgbClr val="418AB3"/>
            </a:solidFill>
          </a:ln>
        </p:spPr>
        <p:txBody>
          <a:bodyPr wrap="square" lIns="0" tIns="0" rIns="0" bIns="0" rtlCol="0"/>
          <a:lstStyle/>
          <a:p>
            <a:endParaRPr>
              <a:latin typeface="Times New Roman" panose="02020603050405020304" charset="0"/>
              <a:ea typeface="Times New Roman" panose="02020603050405020304" charset="0"/>
            </a:endParaRPr>
          </a:p>
        </p:txBody>
      </p:sp>
      <p:sp>
        <p:nvSpPr>
          <p:cNvPr id="32" name="object 32"/>
          <p:cNvSpPr txBox="1"/>
          <p:nvPr/>
        </p:nvSpPr>
        <p:spPr>
          <a:xfrm>
            <a:off x="9398875" y="1200403"/>
            <a:ext cx="217868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panose="02020603050405020304" charset="0"/>
                <a:ea typeface="Times New Roman" panose="02020603050405020304" charset="0"/>
                <a:cs typeface="Times New Roman" panose="02020603050405020304" charset="0"/>
              </a:rPr>
              <a:t>Renderer</a:t>
            </a:r>
            <a:r>
              <a:rPr sz="2400" spc="-70" dirty="0">
                <a:latin typeface="Times New Roman" panose="02020603050405020304" charset="0"/>
                <a:ea typeface="Times New Roman" panose="02020603050405020304" charset="0"/>
                <a:cs typeface="Times New Roman" panose="02020603050405020304" charset="0"/>
              </a:rPr>
              <a:t> </a:t>
            </a:r>
            <a:r>
              <a:rPr sz="2400" spc="-10" dirty="0">
                <a:latin typeface="Times New Roman" panose="02020603050405020304" charset="0"/>
                <a:ea typeface="Times New Roman" panose="02020603050405020304" charset="0"/>
                <a:cs typeface="Times New Roman" panose="02020603050405020304" charset="0"/>
              </a:rPr>
              <a:t>Process</a:t>
            </a:r>
            <a:endParaRPr sz="2400">
              <a:latin typeface="Times New Roman" panose="02020603050405020304" charset="0"/>
              <a:ea typeface="Times New Roman" panose="02020603050405020304" charset="0"/>
              <a:cs typeface="Times New Roman" panose="02020603050405020304" charset="0"/>
            </a:endParaRPr>
          </a:p>
        </p:txBody>
      </p:sp>
      <p:sp>
        <p:nvSpPr>
          <p:cNvPr id="33" name="object 33"/>
          <p:cNvSpPr/>
          <p:nvPr/>
        </p:nvSpPr>
        <p:spPr>
          <a:xfrm>
            <a:off x="5543194" y="1868893"/>
            <a:ext cx="3776979" cy="1401445"/>
          </a:xfrm>
          <a:custGeom>
            <a:avLst/>
            <a:gdLst/>
            <a:ahLst/>
            <a:cxnLst/>
            <a:rect l="l" t="t" r="r" b="b"/>
            <a:pathLst>
              <a:path w="3776979" h="1401445">
                <a:moveTo>
                  <a:pt x="57314" y="1361785"/>
                </a:moveTo>
                <a:lnTo>
                  <a:pt x="0" y="1362735"/>
                </a:lnTo>
                <a:lnTo>
                  <a:pt x="635" y="1400835"/>
                </a:lnTo>
                <a:lnTo>
                  <a:pt x="58432" y="1399870"/>
                </a:lnTo>
                <a:lnTo>
                  <a:pt x="116408" y="1397000"/>
                </a:lnTo>
                <a:lnTo>
                  <a:pt x="174142" y="1392288"/>
                </a:lnTo>
                <a:lnTo>
                  <a:pt x="231533" y="1385798"/>
                </a:lnTo>
                <a:lnTo>
                  <a:pt x="288455" y="1377594"/>
                </a:lnTo>
                <a:lnTo>
                  <a:pt x="344817" y="1367739"/>
                </a:lnTo>
                <a:lnTo>
                  <a:pt x="373637" y="1361808"/>
                </a:lnTo>
                <a:lnTo>
                  <a:pt x="56857" y="1361808"/>
                </a:lnTo>
                <a:lnTo>
                  <a:pt x="57314" y="1361785"/>
                </a:lnTo>
                <a:close/>
              </a:path>
              <a:path w="3776979" h="1401445">
                <a:moveTo>
                  <a:pt x="373760" y="1361782"/>
                </a:moveTo>
                <a:lnTo>
                  <a:pt x="57413" y="1361785"/>
                </a:lnTo>
                <a:lnTo>
                  <a:pt x="56857" y="1361808"/>
                </a:lnTo>
                <a:lnTo>
                  <a:pt x="373637" y="1361808"/>
                </a:lnTo>
                <a:close/>
              </a:path>
              <a:path w="3776979" h="1401445">
                <a:moveTo>
                  <a:pt x="113860" y="1358981"/>
                </a:moveTo>
                <a:lnTo>
                  <a:pt x="57314" y="1361785"/>
                </a:lnTo>
                <a:lnTo>
                  <a:pt x="57480" y="1361782"/>
                </a:lnTo>
                <a:lnTo>
                  <a:pt x="373760" y="1361782"/>
                </a:lnTo>
                <a:lnTo>
                  <a:pt x="387275" y="1359001"/>
                </a:lnTo>
                <a:lnTo>
                  <a:pt x="113614" y="1359001"/>
                </a:lnTo>
                <a:lnTo>
                  <a:pt x="113860" y="1358981"/>
                </a:lnTo>
                <a:close/>
              </a:path>
              <a:path w="3776979" h="1401445">
                <a:moveTo>
                  <a:pt x="387460" y="1358963"/>
                </a:moveTo>
                <a:lnTo>
                  <a:pt x="114223" y="1358963"/>
                </a:lnTo>
                <a:lnTo>
                  <a:pt x="113614" y="1359001"/>
                </a:lnTo>
                <a:lnTo>
                  <a:pt x="387275" y="1359001"/>
                </a:lnTo>
                <a:lnTo>
                  <a:pt x="387460" y="1358963"/>
                </a:lnTo>
                <a:close/>
              </a:path>
              <a:path w="3776979" h="1401445">
                <a:moveTo>
                  <a:pt x="408697" y="1354340"/>
                </a:moveTo>
                <a:lnTo>
                  <a:pt x="170751" y="1354340"/>
                </a:lnTo>
                <a:lnTo>
                  <a:pt x="113860" y="1358981"/>
                </a:lnTo>
                <a:lnTo>
                  <a:pt x="114223" y="1358963"/>
                </a:lnTo>
                <a:lnTo>
                  <a:pt x="387460" y="1358963"/>
                </a:lnTo>
                <a:lnTo>
                  <a:pt x="400481" y="1356283"/>
                </a:lnTo>
                <a:lnTo>
                  <a:pt x="408697" y="1354340"/>
                </a:lnTo>
                <a:close/>
              </a:path>
              <a:path w="3776979" h="1401445">
                <a:moveTo>
                  <a:pt x="435598" y="1347978"/>
                </a:moveTo>
                <a:lnTo>
                  <a:pt x="226961" y="1347978"/>
                </a:lnTo>
                <a:lnTo>
                  <a:pt x="170267" y="1354380"/>
                </a:lnTo>
                <a:lnTo>
                  <a:pt x="170751" y="1354340"/>
                </a:lnTo>
                <a:lnTo>
                  <a:pt x="408697" y="1354340"/>
                </a:lnTo>
                <a:lnTo>
                  <a:pt x="435598" y="1347978"/>
                </a:lnTo>
                <a:close/>
              </a:path>
              <a:path w="3776979" h="1401445">
                <a:moveTo>
                  <a:pt x="467974" y="1339926"/>
                </a:moveTo>
                <a:lnTo>
                  <a:pt x="282740" y="1339926"/>
                </a:lnTo>
                <a:lnTo>
                  <a:pt x="226390" y="1348041"/>
                </a:lnTo>
                <a:lnTo>
                  <a:pt x="226961" y="1347978"/>
                </a:lnTo>
                <a:lnTo>
                  <a:pt x="435598" y="1347978"/>
                </a:lnTo>
                <a:lnTo>
                  <a:pt x="455358" y="1343304"/>
                </a:lnTo>
                <a:lnTo>
                  <a:pt x="467974" y="1339926"/>
                </a:lnTo>
                <a:close/>
              </a:path>
              <a:path w="3776979" h="1401445">
                <a:moveTo>
                  <a:pt x="504068" y="1330261"/>
                </a:moveTo>
                <a:lnTo>
                  <a:pt x="337972" y="1330261"/>
                </a:lnTo>
                <a:lnTo>
                  <a:pt x="282454" y="1339967"/>
                </a:lnTo>
                <a:lnTo>
                  <a:pt x="282740" y="1339926"/>
                </a:lnTo>
                <a:lnTo>
                  <a:pt x="467974" y="1339926"/>
                </a:lnTo>
                <a:lnTo>
                  <a:pt x="504068" y="1330261"/>
                </a:lnTo>
                <a:close/>
              </a:path>
              <a:path w="3776979" h="1401445">
                <a:moveTo>
                  <a:pt x="542151" y="1319022"/>
                </a:moveTo>
                <a:lnTo>
                  <a:pt x="392531" y="1319022"/>
                </a:lnTo>
                <a:lnTo>
                  <a:pt x="391985" y="1319149"/>
                </a:lnTo>
                <a:lnTo>
                  <a:pt x="337539" y="1330337"/>
                </a:lnTo>
                <a:lnTo>
                  <a:pt x="337972" y="1330261"/>
                </a:lnTo>
                <a:lnTo>
                  <a:pt x="504068" y="1330261"/>
                </a:lnTo>
                <a:lnTo>
                  <a:pt x="509333" y="1328851"/>
                </a:lnTo>
                <a:lnTo>
                  <a:pt x="542151" y="1319022"/>
                </a:lnTo>
                <a:close/>
              </a:path>
              <a:path w="3776979" h="1401445">
                <a:moveTo>
                  <a:pt x="392460" y="1319036"/>
                </a:moveTo>
                <a:lnTo>
                  <a:pt x="391914" y="1319149"/>
                </a:lnTo>
                <a:lnTo>
                  <a:pt x="392460" y="1319036"/>
                </a:lnTo>
                <a:close/>
              </a:path>
              <a:path w="3776979" h="1401445">
                <a:moveTo>
                  <a:pt x="582440" y="1306296"/>
                </a:moveTo>
                <a:lnTo>
                  <a:pt x="446316" y="1306296"/>
                </a:lnTo>
                <a:lnTo>
                  <a:pt x="392460" y="1319036"/>
                </a:lnTo>
                <a:lnTo>
                  <a:pt x="542151" y="1319022"/>
                </a:lnTo>
                <a:lnTo>
                  <a:pt x="562292" y="1312989"/>
                </a:lnTo>
                <a:lnTo>
                  <a:pt x="582440" y="1306296"/>
                </a:lnTo>
                <a:close/>
              </a:path>
              <a:path w="3776979" h="1401445">
                <a:moveTo>
                  <a:pt x="624096" y="1292123"/>
                </a:moveTo>
                <a:lnTo>
                  <a:pt x="499211" y="1292123"/>
                </a:lnTo>
                <a:lnTo>
                  <a:pt x="446106" y="1306346"/>
                </a:lnTo>
                <a:lnTo>
                  <a:pt x="446316" y="1306296"/>
                </a:lnTo>
                <a:lnTo>
                  <a:pt x="582440" y="1306296"/>
                </a:lnTo>
                <a:lnTo>
                  <a:pt x="614133" y="1295768"/>
                </a:lnTo>
                <a:lnTo>
                  <a:pt x="624096" y="1292123"/>
                </a:lnTo>
                <a:close/>
              </a:path>
              <a:path w="3776979" h="1401445">
                <a:moveTo>
                  <a:pt x="666454" y="1276565"/>
                </a:moveTo>
                <a:lnTo>
                  <a:pt x="551091" y="1276565"/>
                </a:lnTo>
                <a:lnTo>
                  <a:pt x="498858" y="1292217"/>
                </a:lnTo>
                <a:lnTo>
                  <a:pt x="499211" y="1292123"/>
                </a:lnTo>
                <a:lnTo>
                  <a:pt x="624096" y="1292123"/>
                </a:lnTo>
                <a:lnTo>
                  <a:pt x="664743" y="1277251"/>
                </a:lnTo>
                <a:lnTo>
                  <a:pt x="666454" y="1276565"/>
                </a:lnTo>
                <a:close/>
              </a:path>
              <a:path w="3776979" h="1401445">
                <a:moveTo>
                  <a:pt x="708525" y="1259700"/>
                </a:moveTo>
                <a:lnTo>
                  <a:pt x="601853" y="1259700"/>
                </a:lnTo>
                <a:lnTo>
                  <a:pt x="550720" y="1276677"/>
                </a:lnTo>
                <a:lnTo>
                  <a:pt x="551091" y="1276565"/>
                </a:lnTo>
                <a:lnTo>
                  <a:pt x="666454" y="1276565"/>
                </a:lnTo>
                <a:lnTo>
                  <a:pt x="708525" y="1259700"/>
                </a:lnTo>
                <a:close/>
              </a:path>
              <a:path w="3776979" h="1401445">
                <a:moveTo>
                  <a:pt x="750419" y="1241564"/>
                </a:moveTo>
                <a:lnTo>
                  <a:pt x="651383" y="1241564"/>
                </a:lnTo>
                <a:lnTo>
                  <a:pt x="650836" y="1241780"/>
                </a:lnTo>
                <a:lnTo>
                  <a:pt x="601340" y="1259870"/>
                </a:lnTo>
                <a:lnTo>
                  <a:pt x="601853" y="1259700"/>
                </a:lnTo>
                <a:lnTo>
                  <a:pt x="708525" y="1259700"/>
                </a:lnTo>
                <a:lnTo>
                  <a:pt x="714006" y="1257503"/>
                </a:lnTo>
                <a:lnTo>
                  <a:pt x="750419" y="1241564"/>
                </a:lnTo>
                <a:close/>
              </a:path>
              <a:path w="3776979" h="1401445">
                <a:moveTo>
                  <a:pt x="651296" y="1241596"/>
                </a:moveTo>
                <a:lnTo>
                  <a:pt x="650792" y="1241780"/>
                </a:lnTo>
                <a:lnTo>
                  <a:pt x="651296" y="1241596"/>
                </a:lnTo>
                <a:close/>
              </a:path>
              <a:path w="3776979" h="1401445">
                <a:moveTo>
                  <a:pt x="791893" y="1222248"/>
                </a:moveTo>
                <a:lnTo>
                  <a:pt x="699554" y="1222248"/>
                </a:lnTo>
                <a:lnTo>
                  <a:pt x="651296" y="1241596"/>
                </a:lnTo>
                <a:lnTo>
                  <a:pt x="750419" y="1241564"/>
                </a:lnTo>
                <a:lnTo>
                  <a:pt x="761822" y="1236573"/>
                </a:lnTo>
                <a:lnTo>
                  <a:pt x="791893" y="1222248"/>
                </a:lnTo>
                <a:close/>
              </a:path>
              <a:path w="3776979" h="1401445">
                <a:moveTo>
                  <a:pt x="832641" y="1201801"/>
                </a:moveTo>
                <a:lnTo>
                  <a:pt x="746264" y="1201801"/>
                </a:lnTo>
                <a:lnTo>
                  <a:pt x="699271" y="1222361"/>
                </a:lnTo>
                <a:lnTo>
                  <a:pt x="699554" y="1222248"/>
                </a:lnTo>
                <a:lnTo>
                  <a:pt x="791893" y="1222248"/>
                </a:lnTo>
                <a:lnTo>
                  <a:pt x="808075" y="1214539"/>
                </a:lnTo>
                <a:lnTo>
                  <a:pt x="832641" y="1201801"/>
                </a:lnTo>
                <a:close/>
              </a:path>
              <a:path w="3776979" h="1401445">
                <a:moveTo>
                  <a:pt x="872451" y="1180274"/>
                </a:moveTo>
                <a:lnTo>
                  <a:pt x="791387" y="1180274"/>
                </a:lnTo>
                <a:lnTo>
                  <a:pt x="790816" y="1180566"/>
                </a:lnTo>
                <a:lnTo>
                  <a:pt x="745948" y="1201939"/>
                </a:lnTo>
                <a:lnTo>
                  <a:pt x="746264" y="1201801"/>
                </a:lnTo>
                <a:lnTo>
                  <a:pt x="832641" y="1201801"/>
                </a:lnTo>
                <a:lnTo>
                  <a:pt x="852652" y="1191425"/>
                </a:lnTo>
                <a:lnTo>
                  <a:pt x="872451" y="1180274"/>
                </a:lnTo>
                <a:close/>
              </a:path>
              <a:path w="3776979" h="1401445">
                <a:moveTo>
                  <a:pt x="791288" y="1180321"/>
                </a:moveTo>
                <a:lnTo>
                  <a:pt x="790775" y="1180566"/>
                </a:lnTo>
                <a:lnTo>
                  <a:pt x="791288" y="1180321"/>
                </a:lnTo>
                <a:close/>
              </a:path>
              <a:path w="3776979" h="1401445">
                <a:moveTo>
                  <a:pt x="911063" y="1157757"/>
                </a:moveTo>
                <a:lnTo>
                  <a:pt x="834821" y="1157757"/>
                </a:lnTo>
                <a:lnTo>
                  <a:pt x="834237" y="1158074"/>
                </a:lnTo>
                <a:lnTo>
                  <a:pt x="791288" y="1180321"/>
                </a:lnTo>
                <a:lnTo>
                  <a:pt x="872451" y="1180274"/>
                </a:lnTo>
                <a:lnTo>
                  <a:pt x="895451" y="1167320"/>
                </a:lnTo>
                <a:lnTo>
                  <a:pt x="911063" y="1157757"/>
                </a:lnTo>
                <a:close/>
              </a:path>
              <a:path w="3776979" h="1401445">
                <a:moveTo>
                  <a:pt x="834563" y="1157891"/>
                </a:moveTo>
                <a:lnTo>
                  <a:pt x="834209" y="1158074"/>
                </a:lnTo>
                <a:lnTo>
                  <a:pt x="834563" y="1157891"/>
                </a:lnTo>
                <a:close/>
              </a:path>
              <a:path w="3776979" h="1401445">
                <a:moveTo>
                  <a:pt x="948290" y="1134300"/>
                </a:moveTo>
                <a:lnTo>
                  <a:pt x="876439" y="1134300"/>
                </a:lnTo>
                <a:lnTo>
                  <a:pt x="834563" y="1157891"/>
                </a:lnTo>
                <a:lnTo>
                  <a:pt x="834821" y="1157757"/>
                </a:lnTo>
                <a:lnTo>
                  <a:pt x="911063" y="1157757"/>
                </a:lnTo>
                <a:lnTo>
                  <a:pt x="936358" y="1142263"/>
                </a:lnTo>
                <a:lnTo>
                  <a:pt x="948290" y="1134300"/>
                </a:lnTo>
                <a:close/>
              </a:path>
              <a:path w="3776979" h="1401445">
                <a:moveTo>
                  <a:pt x="983958" y="1109967"/>
                </a:moveTo>
                <a:lnTo>
                  <a:pt x="916139" y="1109967"/>
                </a:lnTo>
                <a:lnTo>
                  <a:pt x="875978" y="1134560"/>
                </a:lnTo>
                <a:lnTo>
                  <a:pt x="876439" y="1134300"/>
                </a:lnTo>
                <a:lnTo>
                  <a:pt x="948290" y="1134300"/>
                </a:lnTo>
                <a:lnTo>
                  <a:pt x="975258" y="1116304"/>
                </a:lnTo>
                <a:lnTo>
                  <a:pt x="983958" y="1109967"/>
                </a:lnTo>
                <a:close/>
              </a:path>
              <a:path w="3776979" h="1401445">
                <a:moveTo>
                  <a:pt x="1017917" y="1084821"/>
                </a:moveTo>
                <a:lnTo>
                  <a:pt x="953795" y="1084821"/>
                </a:lnTo>
                <a:lnTo>
                  <a:pt x="953147" y="1085278"/>
                </a:lnTo>
                <a:lnTo>
                  <a:pt x="915747" y="1110207"/>
                </a:lnTo>
                <a:lnTo>
                  <a:pt x="916139" y="1109967"/>
                </a:lnTo>
                <a:lnTo>
                  <a:pt x="983958" y="1109967"/>
                </a:lnTo>
                <a:lnTo>
                  <a:pt x="1012063" y="1089494"/>
                </a:lnTo>
                <a:lnTo>
                  <a:pt x="1017917" y="1084821"/>
                </a:lnTo>
                <a:close/>
              </a:path>
              <a:path w="3776979" h="1401445">
                <a:moveTo>
                  <a:pt x="953557" y="1084980"/>
                </a:moveTo>
                <a:lnTo>
                  <a:pt x="953110" y="1085278"/>
                </a:lnTo>
                <a:lnTo>
                  <a:pt x="953557" y="1084980"/>
                </a:lnTo>
                <a:close/>
              </a:path>
              <a:path w="3776979" h="1401445">
                <a:moveTo>
                  <a:pt x="1049984" y="1058951"/>
                </a:moveTo>
                <a:lnTo>
                  <a:pt x="989291" y="1058951"/>
                </a:lnTo>
                <a:lnTo>
                  <a:pt x="988618" y="1059459"/>
                </a:lnTo>
                <a:lnTo>
                  <a:pt x="953557" y="1084980"/>
                </a:lnTo>
                <a:lnTo>
                  <a:pt x="953795" y="1084821"/>
                </a:lnTo>
                <a:lnTo>
                  <a:pt x="1017917" y="1084821"/>
                </a:lnTo>
                <a:lnTo>
                  <a:pt x="1046632" y="1061897"/>
                </a:lnTo>
                <a:lnTo>
                  <a:pt x="1049984" y="1058951"/>
                </a:lnTo>
                <a:close/>
              </a:path>
              <a:path w="3776979" h="1401445">
                <a:moveTo>
                  <a:pt x="988873" y="1059256"/>
                </a:moveTo>
                <a:lnTo>
                  <a:pt x="988594" y="1059459"/>
                </a:lnTo>
                <a:lnTo>
                  <a:pt x="988873" y="1059256"/>
                </a:lnTo>
                <a:close/>
              </a:path>
              <a:path w="3776979" h="1401445">
                <a:moveTo>
                  <a:pt x="1080050" y="1032408"/>
                </a:moveTo>
                <a:lnTo>
                  <a:pt x="1022515" y="1032408"/>
                </a:lnTo>
                <a:lnTo>
                  <a:pt x="988873" y="1059256"/>
                </a:lnTo>
                <a:lnTo>
                  <a:pt x="989291" y="1058951"/>
                </a:lnTo>
                <a:lnTo>
                  <a:pt x="1049984" y="1058951"/>
                </a:lnTo>
                <a:lnTo>
                  <a:pt x="1078877" y="1033551"/>
                </a:lnTo>
                <a:lnTo>
                  <a:pt x="1080050" y="1032408"/>
                </a:lnTo>
                <a:close/>
              </a:path>
              <a:path w="3776979" h="1401445">
                <a:moveTo>
                  <a:pt x="1107902" y="1005268"/>
                </a:moveTo>
                <a:lnTo>
                  <a:pt x="1053363" y="1005268"/>
                </a:lnTo>
                <a:lnTo>
                  <a:pt x="1052639" y="1005928"/>
                </a:lnTo>
                <a:lnTo>
                  <a:pt x="1021991" y="1032826"/>
                </a:lnTo>
                <a:lnTo>
                  <a:pt x="1022515" y="1032408"/>
                </a:lnTo>
                <a:lnTo>
                  <a:pt x="1080050" y="1032408"/>
                </a:lnTo>
                <a:lnTo>
                  <a:pt x="1107902" y="1005268"/>
                </a:lnTo>
                <a:close/>
              </a:path>
              <a:path w="3776979" h="1401445">
                <a:moveTo>
                  <a:pt x="1052895" y="1005679"/>
                </a:moveTo>
                <a:lnTo>
                  <a:pt x="1052611" y="1005928"/>
                </a:lnTo>
                <a:lnTo>
                  <a:pt x="1052895" y="1005679"/>
                </a:lnTo>
                <a:close/>
              </a:path>
              <a:path w="3776979" h="1401445">
                <a:moveTo>
                  <a:pt x="1133351" y="977607"/>
                </a:moveTo>
                <a:lnTo>
                  <a:pt x="1081709" y="977607"/>
                </a:lnTo>
                <a:lnTo>
                  <a:pt x="1080960" y="978369"/>
                </a:lnTo>
                <a:lnTo>
                  <a:pt x="1052895" y="1005679"/>
                </a:lnTo>
                <a:lnTo>
                  <a:pt x="1053363" y="1005268"/>
                </a:lnTo>
                <a:lnTo>
                  <a:pt x="1107902" y="1005268"/>
                </a:lnTo>
                <a:lnTo>
                  <a:pt x="1108671" y="1004519"/>
                </a:lnTo>
                <a:lnTo>
                  <a:pt x="1133351" y="977607"/>
                </a:lnTo>
                <a:close/>
              </a:path>
              <a:path w="3776979" h="1401445">
                <a:moveTo>
                  <a:pt x="1081235" y="978069"/>
                </a:moveTo>
                <a:lnTo>
                  <a:pt x="1080927" y="978369"/>
                </a:lnTo>
                <a:lnTo>
                  <a:pt x="1081235" y="978069"/>
                </a:lnTo>
                <a:close/>
              </a:path>
              <a:path w="3776979" h="1401445">
                <a:moveTo>
                  <a:pt x="1081709" y="977607"/>
                </a:moveTo>
                <a:lnTo>
                  <a:pt x="1081235" y="978069"/>
                </a:lnTo>
                <a:lnTo>
                  <a:pt x="1080960" y="978369"/>
                </a:lnTo>
                <a:lnTo>
                  <a:pt x="1081709" y="977607"/>
                </a:lnTo>
                <a:close/>
              </a:path>
              <a:path w="3776979" h="1401445">
                <a:moveTo>
                  <a:pt x="1156439" y="949490"/>
                </a:moveTo>
                <a:lnTo>
                  <a:pt x="1107440" y="949490"/>
                </a:lnTo>
                <a:lnTo>
                  <a:pt x="1106677" y="950379"/>
                </a:lnTo>
                <a:lnTo>
                  <a:pt x="1081235" y="978069"/>
                </a:lnTo>
                <a:lnTo>
                  <a:pt x="1081709" y="977607"/>
                </a:lnTo>
                <a:lnTo>
                  <a:pt x="1133351" y="977607"/>
                </a:lnTo>
                <a:lnTo>
                  <a:pt x="1135913" y="974813"/>
                </a:lnTo>
                <a:lnTo>
                  <a:pt x="1156439" y="949490"/>
                </a:lnTo>
                <a:close/>
              </a:path>
              <a:path w="3776979" h="1401445">
                <a:moveTo>
                  <a:pt x="1107081" y="949881"/>
                </a:moveTo>
                <a:lnTo>
                  <a:pt x="1106624" y="950379"/>
                </a:lnTo>
                <a:lnTo>
                  <a:pt x="1107081" y="949881"/>
                </a:lnTo>
                <a:close/>
              </a:path>
              <a:path w="3776979" h="1401445">
                <a:moveTo>
                  <a:pt x="1107440" y="949490"/>
                </a:moveTo>
                <a:lnTo>
                  <a:pt x="1107081" y="949881"/>
                </a:lnTo>
                <a:lnTo>
                  <a:pt x="1106677" y="950379"/>
                </a:lnTo>
                <a:lnTo>
                  <a:pt x="1107440" y="949490"/>
                </a:lnTo>
                <a:close/>
              </a:path>
              <a:path w="3776979" h="1401445">
                <a:moveTo>
                  <a:pt x="1177024" y="921016"/>
                </a:moveTo>
                <a:lnTo>
                  <a:pt x="1130465" y="921016"/>
                </a:lnTo>
                <a:lnTo>
                  <a:pt x="1129703" y="922045"/>
                </a:lnTo>
                <a:lnTo>
                  <a:pt x="1107081" y="949881"/>
                </a:lnTo>
                <a:lnTo>
                  <a:pt x="1107440" y="949490"/>
                </a:lnTo>
                <a:lnTo>
                  <a:pt x="1156439" y="949490"/>
                </a:lnTo>
                <a:lnTo>
                  <a:pt x="1160475" y="944511"/>
                </a:lnTo>
                <a:lnTo>
                  <a:pt x="1177024" y="921016"/>
                </a:lnTo>
                <a:close/>
              </a:path>
              <a:path w="3776979" h="1401445">
                <a:moveTo>
                  <a:pt x="1130179" y="921369"/>
                </a:moveTo>
                <a:lnTo>
                  <a:pt x="1129631" y="922045"/>
                </a:lnTo>
                <a:lnTo>
                  <a:pt x="1130179" y="921369"/>
                </a:lnTo>
                <a:close/>
              </a:path>
              <a:path w="3776979" h="1401445">
                <a:moveTo>
                  <a:pt x="1130465" y="921016"/>
                </a:moveTo>
                <a:lnTo>
                  <a:pt x="1130179" y="921369"/>
                </a:lnTo>
                <a:lnTo>
                  <a:pt x="1129703" y="922045"/>
                </a:lnTo>
                <a:lnTo>
                  <a:pt x="1130465" y="921016"/>
                </a:lnTo>
                <a:close/>
              </a:path>
              <a:path w="3776979" h="1401445">
                <a:moveTo>
                  <a:pt x="1195026" y="892263"/>
                </a:moveTo>
                <a:lnTo>
                  <a:pt x="1150683" y="892263"/>
                </a:lnTo>
                <a:lnTo>
                  <a:pt x="1149908" y="893445"/>
                </a:lnTo>
                <a:lnTo>
                  <a:pt x="1130179" y="921369"/>
                </a:lnTo>
                <a:lnTo>
                  <a:pt x="1130465" y="921016"/>
                </a:lnTo>
                <a:lnTo>
                  <a:pt x="1177024" y="921016"/>
                </a:lnTo>
                <a:lnTo>
                  <a:pt x="1182230" y="913625"/>
                </a:lnTo>
                <a:lnTo>
                  <a:pt x="1195026" y="892263"/>
                </a:lnTo>
                <a:close/>
              </a:path>
              <a:path w="3776979" h="1401445">
                <a:moveTo>
                  <a:pt x="1150234" y="892901"/>
                </a:moveTo>
                <a:lnTo>
                  <a:pt x="1149851" y="893445"/>
                </a:lnTo>
                <a:lnTo>
                  <a:pt x="1150234" y="892901"/>
                </a:lnTo>
                <a:close/>
              </a:path>
              <a:path w="3776979" h="1401445">
                <a:moveTo>
                  <a:pt x="1150683" y="892263"/>
                </a:moveTo>
                <a:lnTo>
                  <a:pt x="1150234" y="892901"/>
                </a:lnTo>
                <a:lnTo>
                  <a:pt x="1149908" y="893445"/>
                </a:lnTo>
                <a:lnTo>
                  <a:pt x="1150683" y="892263"/>
                </a:lnTo>
                <a:close/>
              </a:path>
              <a:path w="3776979" h="1401445">
                <a:moveTo>
                  <a:pt x="1210386" y="863295"/>
                </a:moveTo>
                <a:lnTo>
                  <a:pt x="1167968" y="863295"/>
                </a:lnTo>
                <a:lnTo>
                  <a:pt x="1167231" y="864654"/>
                </a:lnTo>
                <a:lnTo>
                  <a:pt x="1150234" y="892901"/>
                </a:lnTo>
                <a:lnTo>
                  <a:pt x="1150683" y="892263"/>
                </a:lnTo>
                <a:lnTo>
                  <a:pt x="1195026" y="892263"/>
                </a:lnTo>
                <a:lnTo>
                  <a:pt x="1201051" y="882205"/>
                </a:lnTo>
                <a:lnTo>
                  <a:pt x="1210386" y="863295"/>
                </a:lnTo>
                <a:close/>
              </a:path>
              <a:path w="3776979" h="1401445">
                <a:moveTo>
                  <a:pt x="1167592" y="863921"/>
                </a:moveTo>
                <a:lnTo>
                  <a:pt x="1167154" y="864654"/>
                </a:lnTo>
                <a:lnTo>
                  <a:pt x="1167592" y="863921"/>
                </a:lnTo>
                <a:close/>
              </a:path>
              <a:path w="3776979" h="1401445">
                <a:moveTo>
                  <a:pt x="1167968" y="863295"/>
                </a:moveTo>
                <a:lnTo>
                  <a:pt x="1167592" y="863921"/>
                </a:lnTo>
                <a:lnTo>
                  <a:pt x="1167231" y="864654"/>
                </a:lnTo>
                <a:lnTo>
                  <a:pt x="1167968" y="863295"/>
                </a:lnTo>
                <a:close/>
              </a:path>
              <a:path w="3776979" h="1401445">
                <a:moveTo>
                  <a:pt x="1223033" y="834199"/>
                </a:moveTo>
                <a:lnTo>
                  <a:pt x="1182255" y="834199"/>
                </a:lnTo>
                <a:lnTo>
                  <a:pt x="1181582" y="835748"/>
                </a:lnTo>
                <a:lnTo>
                  <a:pt x="1167592" y="863921"/>
                </a:lnTo>
                <a:lnTo>
                  <a:pt x="1167968" y="863295"/>
                </a:lnTo>
                <a:lnTo>
                  <a:pt x="1210386" y="863295"/>
                </a:lnTo>
                <a:lnTo>
                  <a:pt x="1216799" y="850303"/>
                </a:lnTo>
                <a:lnTo>
                  <a:pt x="1223033" y="834199"/>
                </a:lnTo>
                <a:close/>
              </a:path>
              <a:path w="3776979" h="1401445">
                <a:moveTo>
                  <a:pt x="1181914" y="834891"/>
                </a:moveTo>
                <a:lnTo>
                  <a:pt x="1181491" y="835748"/>
                </a:lnTo>
                <a:lnTo>
                  <a:pt x="1181914" y="834891"/>
                </a:lnTo>
                <a:close/>
              </a:path>
              <a:path w="3776979" h="1401445">
                <a:moveTo>
                  <a:pt x="1182255" y="834199"/>
                </a:moveTo>
                <a:lnTo>
                  <a:pt x="1181914" y="834891"/>
                </a:lnTo>
                <a:lnTo>
                  <a:pt x="1181582" y="835748"/>
                </a:lnTo>
                <a:lnTo>
                  <a:pt x="1182255" y="834199"/>
                </a:lnTo>
                <a:close/>
              </a:path>
              <a:path w="3776979" h="1401445">
                <a:moveTo>
                  <a:pt x="1232926" y="805053"/>
                </a:moveTo>
                <a:lnTo>
                  <a:pt x="1193457" y="805053"/>
                </a:lnTo>
                <a:lnTo>
                  <a:pt x="1192885" y="806805"/>
                </a:lnTo>
                <a:lnTo>
                  <a:pt x="1181914" y="834891"/>
                </a:lnTo>
                <a:lnTo>
                  <a:pt x="1182255" y="834199"/>
                </a:lnTo>
                <a:lnTo>
                  <a:pt x="1223033" y="834199"/>
                </a:lnTo>
                <a:lnTo>
                  <a:pt x="1229321" y="817956"/>
                </a:lnTo>
                <a:lnTo>
                  <a:pt x="1232926" y="805053"/>
                </a:lnTo>
                <a:close/>
              </a:path>
              <a:path w="3776979" h="1401445">
                <a:moveTo>
                  <a:pt x="1193162" y="805815"/>
                </a:moveTo>
                <a:lnTo>
                  <a:pt x="1192779" y="806805"/>
                </a:lnTo>
                <a:lnTo>
                  <a:pt x="1193162" y="805815"/>
                </a:lnTo>
                <a:close/>
              </a:path>
              <a:path w="3776979" h="1401445">
                <a:moveTo>
                  <a:pt x="1193457" y="805053"/>
                </a:moveTo>
                <a:lnTo>
                  <a:pt x="1193162" y="805815"/>
                </a:lnTo>
                <a:lnTo>
                  <a:pt x="1192885" y="806805"/>
                </a:lnTo>
                <a:lnTo>
                  <a:pt x="1193457" y="805053"/>
                </a:lnTo>
                <a:close/>
              </a:path>
              <a:path w="3776979" h="1401445">
                <a:moveTo>
                  <a:pt x="1240042" y="775931"/>
                </a:moveTo>
                <a:lnTo>
                  <a:pt x="1201508" y="775931"/>
                </a:lnTo>
                <a:lnTo>
                  <a:pt x="1201077" y="777875"/>
                </a:lnTo>
                <a:lnTo>
                  <a:pt x="1193162" y="805815"/>
                </a:lnTo>
                <a:lnTo>
                  <a:pt x="1193457" y="805053"/>
                </a:lnTo>
                <a:lnTo>
                  <a:pt x="1232926" y="805053"/>
                </a:lnTo>
                <a:lnTo>
                  <a:pt x="1238465" y="785228"/>
                </a:lnTo>
                <a:lnTo>
                  <a:pt x="1240042" y="775931"/>
                </a:lnTo>
                <a:close/>
              </a:path>
              <a:path w="3776979" h="1401445">
                <a:moveTo>
                  <a:pt x="1201248" y="776863"/>
                </a:moveTo>
                <a:lnTo>
                  <a:pt x="1200966" y="777875"/>
                </a:lnTo>
                <a:lnTo>
                  <a:pt x="1201248" y="776863"/>
                </a:lnTo>
                <a:close/>
              </a:path>
              <a:path w="3776979" h="1401445">
                <a:moveTo>
                  <a:pt x="1201508" y="775931"/>
                </a:moveTo>
                <a:lnTo>
                  <a:pt x="1201248" y="776863"/>
                </a:lnTo>
                <a:lnTo>
                  <a:pt x="1201077" y="777875"/>
                </a:lnTo>
                <a:lnTo>
                  <a:pt x="1201508" y="775931"/>
                </a:lnTo>
                <a:close/>
              </a:path>
              <a:path w="3776979" h="1401445">
                <a:moveTo>
                  <a:pt x="1244372" y="746874"/>
                </a:moveTo>
                <a:lnTo>
                  <a:pt x="1206334" y="746874"/>
                </a:lnTo>
                <a:lnTo>
                  <a:pt x="1206093" y="748969"/>
                </a:lnTo>
                <a:lnTo>
                  <a:pt x="1201248" y="776863"/>
                </a:lnTo>
                <a:lnTo>
                  <a:pt x="1201508" y="775931"/>
                </a:lnTo>
                <a:lnTo>
                  <a:pt x="1240042" y="775931"/>
                </a:lnTo>
                <a:lnTo>
                  <a:pt x="1244066" y="752208"/>
                </a:lnTo>
                <a:lnTo>
                  <a:pt x="1244372" y="746874"/>
                </a:lnTo>
                <a:close/>
              </a:path>
              <a:path w="3776979" h="1401445">
                <a:moveTo>
                  <a:pt x="1206151" y="747954"/>
                </a:moveTo>
                <a:lnTo>
                  <a:pt x="1205979" y="748969"/>
                </a:lnTo>
                <a:lnTo>
                  <a:pt x="1206151" y="747954"/>
                </a:lnTo>
                <a:close/>
              </a:path>
              <a:path w="3776979" h="1401445">
                <a:moveTo>
                  <a:pt x="1206334" y="746874"/>
                </a:moveTo>
                <a:lnTo>
                  <a:pt x="1206151" y="747954"/>
                </a:lnTo>
                <a:lnTo>
                  <a:pt x="1206093" y="748969"/>
                </a:lnTo>
                <a:lnTo>
                  <a:pt x="1206334" y="746874"/>
                </a:lnTo>
                <a:close/>
              </a:path>
              <a:path w="3776979" h="1401445">
                <a:moveTo>
                  <a:pt x="3662489" y="38096"/>
                </a:moveTo>
                <a:lnTo>
                  <a:pt x="3537585" y="40982"/>
                </a:lnTo>
                <a:lnTo>
                  <a:pt x="3418497" y="45656"/>
                </a:lnTo>
                <a:lnTo>
                  <a:pt x="3300120" y="52095"/>
                </a:lnTo>
                <a:lnTo>
                  <a:pt x="3182683" y="60236"/>
                </a:lnTo>
                <a:lnTo>
                  <a:pt x="3066402" y="70015"/>
                </a:lnTo>
                <a:lnTo>
                  <a:pt x="2951530" y="81381"/>
                </a:lnTo>
                <a:lnTo>
                  <a:pt x="2838297" y="94272"/>
                </a:lnTo>
                <a:lnTo>
                  <a:pt x="2726931" y="108623"/>
                </a:lnTo>
                <a:lnTo>
                  <a:pt x="2617647" y="124371"/>
                </a:lnTo>
                <a:lnTo>
                  <a:pt x="2510701" y="141452"/>
                </a:lnTo>
                <a:lnTo>
                  <a:pt x="2406319" y="159816"/>
                </a:lnTo>
                <a:lnTo>
                  <a:pt x="2304719" y="179412"/>
                </a:lnTo>
                <a:lnTo>
                  <a:pt x="2206155" y="200164"/>
                </a:lnTo>
                <a:lnTo>
                  <a:pt x="2110828" y="222008"/>
                </a:lnTo>
                <a:lnTo>
                  <a:pt x="2018982" y="244906"/>
                </a:lnTo>
                <a:lnTo>
                  <a:pt x="1930857" y="268795"/>
                </a:lnTo>
                <a:lnTo>
                  <a:pt x="1846656" y="293598"/>
                </a:lnTo>
                <a:lnTo>
                  <a:pt x="1766697" y="319265"/>
                </a:lnTo>
                <a:lnTo>
                  <a:pt x="1728254" y="332435"/>
                </a:lnTo>
                <a:lnTo>
                  <a:pt x="1690992" y="345782"/>
                </a:lnTo>
                <a:lnTo>
                  <a:pt x="1654898" y="359321"/>
                </a:lnTo>
                <a:lnTo>
                  <a:pt x="1586255" y="386956"/>
                </a:lnTo>
                <a:lnTo>
                  <a:pt x="1522564" y="415290"/>
                </a:lnTo>
                <a:lnTo>
                  <a:pt x="1464030" y="444271"/>
                </a:lnTo>
                <a:lnTo>
                  <a:pt x="1410868" y="473887"/>
                </a:lnTo>
                <a:lnTo>
                  <a:pt x="1363281" y="504113"/>
                </a:lnTo>
                <a:lnTo>
                  <a:pt x="1321473" y="534962"/>
                </a:lnTo>
                <a:lnTo>
                  <a:pt x="1285684" y="566483"/>
                </a:lnTo>
                <a:lnTo>
                  <a:pt x="1256118" y="598766"/>
                </a:lnTo>
                <a:lnTo>
                  <a:pt x="1233131" y="631939"/>
                </a:lnTo>
                <a:lnTo>
                  <a:pt x="1212024" y="683564"/>
                </a:lnTo>
                <a:lnTo>
                  <a:pt x="1206151" y="747954"/>
                </a:lnTo>
                <a:lnTo>
                  <a:pt x="1206334" y="746874"/>
                </a:lnTo>
                <a:lnTo>
                  <a:pt x="1244372" y="746874"/>
                </a:lnTo>
                <a:lnTo>
                  <a:pt x="1245908" y="720090"/>
                </a:lnTo>
                <a:lnTo>
                  <a:pt x="1246702" y="706818"/>
                </a:lnTo>
                <a:lnTo>
                  <a:pt x="1246835" y="704608"/>
                </a:lnTo>
                <a:lnTo>
                  <a:pt x="1246973" y="704608"/>
                </a:lnTo>
                <a:lnTo>
                  <a:pt x="1248972" y="693343"/>
                </a:lnTo>
                <a:lnTo>
                  <a:pt x="1249337" y="691286"/>
                </a:lnTo>
                <a:lnTo>
                  <a:pt x="1252891" y="679678"/>
                </a:lnTo>
                <a:lnTo>
                  <a:pt x="1253439" y="677824"/>
                </a:lnTo>
                <a:lnTo>
                  <a:pt x="1258480" y="665797"/>
                </a:lnTo>
                <a:lnTo>
                  <a:pt x="1259141" y="664184"/>
                </a:lnTo>
                <a:lnTo>
                  <a:pt x="1265773" y="651738"/>
                </a:lnTo>
                <a:lnTo>
                  <a:pt x="1266507" y="650341"/>
                </a:lnTo>
                <a:lnTo>
                  <a:pt x="1274771" y="637501"/>
                </a:lnTo>
                <a:lnTo>
                  <a:pt x="1275524" y="636320"/>
                </a:lnTo>
                <a:lnTo>
                  <a:pt x="1285478" y="623125"/>
                </a:lnTo>
                <a:lnTo>
                  <a:pt x="1286230" y="622122"/>
                </a:lnTo>
                <a:lnTo>
                  <a:pt x="1297880" y="608660"/>
                </a:lnTo>
                <a:lnTo>
                  <a:pt x="1298613" y="607809"/>
                </a:lnTo>
                <a:lnTo>
                  <a:pt x="1311968" y="594106"/>
                </a:lnTo>
                <a:lnTo>
                  <a:pt x="1312659" y="593394"/>
                </a:lnTo>
                <a:lnTo>
                  <a:pt x="1327684" y="579526"/>
                </a:lnTo>
                <a:lnTo>
                  <a:pt x="1328343" y="578916"/>
                </a:lnTo>
                <a:lnTo>
                  <a:pt x="1345046" y="564921"/>
                </a:lnTo>
                <a:lnTo>
                  <a:pt x="1345666" y="564400"/>
                </a:lnTo>
                <a:lnTo>
                  <a:pt x="1363999" y="550329"/>
                </a:lnTo>
                <a:lnTo>
                  <a:pt x="1364576" y="549884"/>
                </a:lnTo>
                <a:lnTo>
                  <a:pt x="1384530" y="535749"/>
                </a:lnTo>
                <a:lnTo>
                  <a:pt x="1406575" y="521233"/>
                </a:lnTo>
                <a:lnTo>
                  <a:pt x="1430098" y="506780"/>
                </a:lnTo>
                <a:lnTo>
                  <a:pt x="1455114" y="492404"/>
                </a:lnTo>
                <a:lnTo>
                  <a:pt x="1481537" y="478116"/>
                </a:lnTo>
                <a:lnTo>
                  <a:pt x="1509364" y="463931"/>
                </a:lnTo>
                <a:lnTo>
                  <a:pt x="1538579" y="449859"/>
                </a:lnTo>
                <a:lnTo>
                  <a:pt x="1569121" y="435914"/>
                </a:lnTo>
                <a:lnTo>
                  <a:pt x="1600960" y="422109"/>
                </a:lnTo>
                <a:lnTo>
                  <a:pt x="1634350" y="408330"/>
                </a:lnTo>
                <a:lnTo>
                  <a:pt x="1668432" y="394944"/>
                </a:lnTo>
                <a:lnTo>
                  <a:pt x="1704001" y="381596"/>
                </a:lnTo>
                <a:lnTo>
                  <a:pt x="1740731" y="368439"/>
                </a:lnTo>
                <a:lnTo>
                  <a:pt x="1778530" y="355485"/>
                </a:lnTo>
                <a:lnTo>
                  <a:pt x="1858086" y="329946"/>
                </a:lnTo>
                <a:lnTo>
                  <a:pt x="1941035" y="305511"/>
                </a:lnTo>
                <a:lnTo>
                  <a:pt x="2028433" y="281825"/>
                </a:lnTo>
                <a:lnTo>
                  <a:pt x="2119565" y="259105"/>
                </a:lnTo>
                <a:lnTo>
                  <a:pt x="2214221" y="237401"/>
                </a:lnTo>
                <a:lnTo>
                  <a:pt x="2312114" y="216788"/>
                </a:lnTo>
                <a:lnTo>
                  <a:pt x="2413380" y="197256"/>
                </a:lnTo>
                <a:lnTo>
                  <a:pt x="2516876" y="179057"/>
                </a:lnTo>
                <a:lnTo>
                  <a:pt x="2623276" y="162051"/>
                </a:lnTo>
                <a:lnTo>
                  <a:pt x="2731949" y="146392"/>
                </a:lnTo>
                <a:lnTo>
                  <a:pt x="2843022" y="132080"/>
                </a:lnTo>
                <a:lnTo>
                  <a:pt x="2955709" y="119253"/>
                </a:lnTo>
                <a:lnTo>
                  <a:pt x="3069765" y="107975"/>
                </a:lnTo>
                <a:lnTo>
                  <a:pt x="3185580" y="98234"/>
                </a:lnTo>
                <a:lnTo>
                  <a:pt x="3185452" y="98234"/>
                </a:lnTo>
                <a:lnTo>
                  <a:pt x="3302426" y="90131"/>
                </a:lnTo>
                <a:lnTo>
                  <a:pt x="3420193" y="83731"/>
                </a:lnTo>
                <a:lnTo>
                  <a:pt x="3538931" y="79070"/>
                </a:lnTo>
                <a:lnTo>
                  <a:pt x="3538639" y="79070"/>
                </a:lnTo>
                <a:lnTo>
                  <a:pt x="3657904" y="76238"/>
                </a:lnTo>
                <a:lnTo>
                  <a:pt x="3657600" y="76238"/>
                </a:lnTo>
                <a:lnTo>
                  <a:pt x="3662794" y="76194"/>
                </a:lnTo>
                <a:lnTo>
                  <a:pt x="3662489" y="38096"/>
                </a:lnTo>
                <a:close/>
              </a:path>
              <a:path w="3776979" h="1401445">
                <a:moveTo>
                  <a:pt x="1246835" y="704608"/>
                </a:moveTo>
                <a:lnTo>
                  <a:pt x="1246581" y="706818"/>
                </a:lnTo>
                <a:lnTo>
                  <a:pt x="1246764" y="705783"/>
                </a:lnTo>
                <a:lnTo>
                  <a:pt x="1246835" y="704608"/>
                </a:lnTo>
                <a:close/>
              </a:path>
              <a:path w="3776979" h="1401445">
                <a:moveTo>
                  <a:pt x="1246764" y="705783"/>
                </a:moveTo>
                <a:lnTo>
                  <a:pt x="1246581" y="706818"/>
                </a:lnTo>
                <a:lnTo>
                  <a:pt x="1246764" y="705783"/>
                </a:lnTo>
                <a:close/>
              </a:path>
              <a:path w="3776979" h="1401445">
                <a:moveTo>
                  <a:pt x="1246973" y="704608"/>
                </a:moveTo>
                <a:lnTo>
                  <a:pt x="1246835" y="704608"/>
                </a:lnTo>
                <a:lnTo>
                  <a:pt x="1246764" y="705783"/>
                </a:lnTo>
                <a:lnTo>
                  <a:pt x="1246973" y="704608"/>
                </a:lnTo>
                <a:close/>
              </a:path>
              <a:path w="3776979" h="1401445">
                <a:moveTo>
                  <a:pt x="1249337" y="691286"/>
                </a:moveTo>
                <a:lnTo>
                  <a:pt x="1248854" y="693343"/>
                </a:lnTo>
                <a:lnTo>
                  <a:pt x="1249148" y="692347"/>
                </a:lnTo>
                <a:lnTo>
                  <a:pt x="1249337" y="691286"/>
                </a:lnTo>
                <a:close/>
              </a:path>
              <a:path w="3776979" h="1401445">
                <a:moveTo>
                  <a:pt x="1249148" y="692347"/>
                </a:moveTo>
                <a:lnTo>
                  <a:pt x="1248854" y="693343"/>
                </a:lnTo>
                <a:lnTo>
                  <a:pt x="1249148" y="692347"/>
                </a:lnTo>
                <a:close/>
              </a:path>
              <a:path w="3776979" h="1401445">
                <a:moveTo>
                  <a:pt x="1249462" y="691286"/>
                </a:moveTo>
                <a:lnTo>
                  <a:pt x="1249148" y="692347"/>
                </a:lnTo>
                <a:lnTo>
                  <a:pt x="1249462" y="691286"/>
                </a:lnTo>
                <a:close/>
              </a:path>
              <a:path w="3776979" h="1401445">
                <a:moveTo>
                  <a:pt x="1253439" y="677824"/>
                </a:moveTo>
                <a:lnTo>
                  <a:pt x="1252791" y="679678"/>
                </a:lnTo>
                <a:lnTo>
                  <a:pt x="1253149" y="678805"/>
                </a:lnTo>
                <a:lnTo>
                  <a:pt x="1253439" y="677824"/>
                </a:lnTo>
                <a:close/>
              </a:path>
              <a:path w="3776979" h="1401445">
                <a:moveTo>
                  <a:pt x="1253149" y="678805"/>
                </a:moveTo>
                <a:lnTo>
                  <a:pt x="1252791" y="679678"/>
                </a:lnTo>
                <a:lnTo>
                  <a:pt x="1253149" y="678805"/>
                </a:lnTo>
                <a:close/>
              </a:path>
              <a:path w="3776979" h="1401445">
                <a:moveTo>
                  <a:pt x="1253551" y="677824"/>
                </a:moveTo>
                <a:lnTo>
                  <a:pt x="1253149" y="678805"/>
                </a:lnTo>
                <a:lnTo>
                  <a:pt x="1253551" y="677824"/>
                </a:lnTo>
                <a:close/>
              </a:path>
              <a:path w="3776979" h="1401445">
                <a:moveTo>
                  <a:pt x="1259141" y="664184"/>
                </a:moveTo>
                <a:lnTo>
                  <a:pt x="1258392" y="665797"/>
                </a:lnTo>
                <a:lnTo>
                  <a:pt x="1258794" y="665031"/>
                </a:lnTo>
                <a:lnTo>
                  <a:pt x="1259141" y="664184"/>
                </a:lnTo>
                <a:close/>
              </a:path>
              <a:path w="3776979" h="1401445">
                <a:moveTo>
                  <a:pt x="1258794" y="665031"/>
                </a:moveTo>
                <a:lnTo>
                  <a:pt x="1258392" y="665797"/>
                </a:lnTo>
                <a:lnTo>
                  <a:pt x="1258794" y="665031"/>
                </a:lnTo>
                <a:close/>
              </a:path>
              <a:path w="3776979" h="1401445">
                <a:moveTo>
                  <a:pt x="1259239" y="664184"/>
                </a:moveTo>
                <a:lnTo>
                  <a:pt x="1258794" y="665031"/>
                </a:lnTo>
                <a:lnTo>
                  <a:pt x="1259239" y="664184"/>
                </a:lnTo>
                <a:close/>
              </a:path>
              <a:path w="3776979" h="1401445">
                <a:moveTo>
                  <a:pt x="1266507" y="650341"/>
                </a:moveTo>
                <a:lnTo>
                  <a:pt x="1265694" y="651738"/>
                </a:lnTo>
                <a:lnTo>
                  <a:pt x="1266144" y="651033"/>
                </a:lnTo>
                <a:lnTo>
                  <a:pt x="1266507" y="650341"/>
                </a:lnTo>
                <a:close/>
              </a:path>
              <a:path w="3776979" h="1401445">
                <a:moveTo>
                  <a:pt x="1266144" y="651033"/>
                </a:moveTo>
                <a:lnTo>
                  <a:pt x="1265694" y="651738"/>
                </a:lnTo>
                <a:lnTo>
                  <a:pt x="1266144" y="651033"/>
                </a:lnTo>
                <a:close/>
              </a:path>
              <a:path w="3776979" h="1401445">
                <a:moveTo>
                  <a:pt x="1266585" y="650341"/>
                </a:moveTo>
                <a:lnTo>
                  <a:pt x="1266144" y="651033"/>
                </a:lnTo>
                <a:lnTo>
                  <a:pt x="1266585" y="650341"/>
                </a:lnTo>
                <a:close/>
              </a:path>
              <a:path w="3776979" h="1401445">
                <a:moveTo>
                  <a:pt x="1275524" y="636320"/>
                </a:moveTo>
                <a:lnTo>
                  <a:pt x="1274699" y="637501"/>
                </a:lnTo>
                <a:lnTo>
                  <a:pt x="1275183" y="636856"/>
                </a:lnTo>
                <a:lnTo>
                  <a:pt x="1275524" y="636320"/>
                </a:lnTo>
                <a:close/>
              </a:path>
              <a:path w="3776979" h="1401445">
                <a:moveTo>
                  <a:pt x="1275183" y="636856"/>
                </a:moveTo>
                <a:lnTo>
                  <a:pt x="1274699" y="637501"/>
                </a:lnTo>
                <a:lnTo>
                  <a:pt x="1275183" y="636856"/>
                </a:lnTo>
                <a:close/>
              </a:path>
              <a:path w="3776979" h="1401445">
                <a:moveTo>
                  <a:pt x="1275584" y="636320"/>
                </a:moveTo>
                <a:lnTo>
                  <a:pt x="1275183" y="636856"/>
                </a:lnTo>
                <a:lnTo>
                  <a:pt x="1275584" y="636320"/>
                </a:lnTo>
                <a:close/>
              </a:path>
              <a:path w="3776979" h="1401445">
                <a:moveTo>
                  <a:pt x="1286230" y="622122"/>
                </a:moveTo>
                <a:lnTo>
                  <a:pt x="1285417" y="623125"/>
                </a:lnTo>
                <a:lnTo>
                  <a:pt x="1285884" y="622583"/>
                </a:lnTo>
                <a:lnTo>
                  <a:pt x="1286230" y="622122"/>
                </a:lnTo>
                <a:close/>
              </a:path>
              <a:path w="3776979" h="1401445">
                <a:moveTo>
                  <a:pt x="1285884" y="622583"/>
                </a:moveTo>
                <a:lnTo>
                  <a:pt x="1285417" y="623125"/>
                </a:lnTo>
                <a:lnTo>
                  <a:pt x="1285884" y="622583"/>
                </a:lnTo>
                <a:close/>
              </a:path>
              <a:path w="3776979" h="1401445">
                <a:moveTo>
                  <a:pt x="1286282" y="622122"/>
                </a:moveTo>
                <a:lnTo>
                  <a:pt x="1285884" y="622583"/>
                </a:lnTo>
                <a:lnTo>
                  <a:pt x="1286282" y="622122"/>
                </a:lnTo>
                <a:close/>
              </a:path>
              <a:path w="3776979" h="1401445">
                <a:moveTo>
                  <a:pt x="1298613" y="607809"/>
                </a:moveTo>
                <a:lnTo>
                  <a:pt x="1297838" y="608660"/>
                </a:lnTo>
                <a:lnTo>
                  <a:pt x="1298207" y="608279"/>
                </a:lnTo>
                <a:lnTo>
                  <a:pt x="1298613" y="607809"/>
                </a:lnTo>
                <a:close/>
              </a:path>
              <a:path w="3776979" h="1401445">
                <a:moveTo>
                  <a:pt x="1298207" y="608279"/>
                </a:moveTo>
                <a:lnTo>
                  <a:pt x="1297838" y="608660"/>
                </a:lnTo>
                <a:lnTo>
                  <a:pt x="1298207" y="608279"/>
                </a:lnTo>
                <a:close/>
              </a:path>
              <a:path w="3776979" h="1401445">
                <a:moveTo>
                  <a:pt x="1298664" y="607809"/>
                </a:moveTo>
                <a:lnTo>
                  <a:pt x="1298207" y="608279"/>
                </a:lnTo>
                <a:lnTo>
                  <a:pt x="1298664" y="607809"/>
                </a:lnTo>
                <a:close/>
              </a:path>
              <a:path w="3776979" h="1401445">
                <a:moveTo>
                  <a:pt x="1312659" y="593394"/>
                </a:moveTo>
                <a:lnTo>
                  <a:pt x="1311922" y="594106"/>
                </a:lnTo>
                <a:lnTo>
                  <a:pt x="1312374" y="593687"/>
                </a:lnTo>
                <a:lnTo>
                  <a:pt x="1312659" y="593394"/>
                </a:lnTo>
                <a:close/>
              </a:path>
              <a:path w="3776979" h="1401445">
                <a:moveTo>
                  <a:pt x="1312374" y="593687"/>
                </a:moveTo>
                <a:lnTo>
                  <a:pt x="1311922" y="594106"/>
                </a:lnTo>
                <a:lnTo>
                  <a:pt x="1312374" y="593687"/>
                </a:lnTo>
                <a:close/>
              </a:path>
              <a:path w="3776979" h="1401445">
                <a:moveTo>
                  <a:pt x="1312691" y="593394"/>
                </a:moveTo>
                <a:lnTo>
                  <a:pt x="1312374" y="593687"/>
                </a:lnTo>
                <a:lnTo>
                  <a:pt x="1312691" y="593394"/>
                </a:lnTo>
                <a:close/>
              </a:path>
              <a:path w="3776979" h="1401445">
                <a:moveTo>
                  <a:pt x="1327948" y="579282"/>
                </a:moveTo>
                <a:lnTo>
                  <a:pt x="1327657" y="579526"/>
                </a:lnTo>
                <a:lnTo>
                  <a:pt x="1327948" y="579282"/>
                </a:lnTo>
                <a:close/>
              </a:path>
              <a:path w="3776979" h="1401445">
                <a:moveTo>
                  <a:pt x="1328383" y="578916"/>
                </a:moveTo>
                <a:lnTo>
                  <a:pt x="1327948" y="579282"/>
                </a:lnTo>
                <a:lnTo>
                  <a:pt x="1328383" y="578916"/>
                </a:lnTo>
                <a:close/>
              </a:path>
              <a:path w="3776979" h="1401445">
                <a:moveTo>
                  <a:pt x="1345708" y="564400"/>
                </a:moveTo>
                <a:lnTo>
                  <a:pt x="1345210" y="564783"/>
                </a:lnTo>
                <a:lnTo>
                  <a:pt x="1345708" y="564400"/>
                </a:lnTo>
                <a:close/>
              </a:path>
              <a:path w="3776979" h="1401445">
                <a:moveTo>
                  <a:pt x="1364606" y="549884"/>
                </a:moveTo>
                <a:lnTo>
                  <a:pt x="1364225" y="550154"/>
                </a:lnTo>
                <a:lnTo>
                  <a:pt x="1364606" y="549884"/>
                </a:lnTo>
                <a:close/>
              </a:path>
              <a:path w="3776979" h="1401445">
                <a:moveTo>
                  <a:pt x="1384872" y="535506"/>
                </a:moveTo>
                <a:lnTo>
                  <a:pt x="1384503" y="535749"/>
                </a:lnTo>
                <a:lnTo>
                  <a:pt x="1384872" y="535506"/>
                </a:lnTo>
                <a:close/>
              </a:path>
              <a:path w="3776979" h="1401445">
                <a:moveTo>
                  <a:pt x="1406928" y="521001"/>
                </a:moveTo>
                <a:lnTo>
                  <a:pt x="1406550" y="521233"/>
                </a:lnTo>
                <a:lnTo>
                  <a:pt x="1406928" y="521001"/>
                </a:lnTo>
                <a:close/>
              </a:path>
              <a:path w="3776979" h="1401445">
                <a:moveTo>
                  <a:pt x="3739639" y="37947"/>
                </a:moveTo>
                <a:lnTo>
                  <a:pt x="3681539" y="37947"/>
                </a:lnTo>
                <a:lnTo>
                  <a:pt x="3681844" y="76034"/>
                </a:lnTo>
                <a:lnTo>
                  <a:pt x="3662794" y="76194"/>
                </a:lnTo>
                <a:lnTo>
                  <a:pt x="3663099" y="114300"/>
                </a:lnTo>
                <a:lnTo>
                  <a:pt x="3776941" y="56222"/>
                </a:lnTo>
                <a:lnTo>
                  <a:pt x="3739639" y="37947"/>
                </a:lnTo>
                <a:close/>
              </a:path>
              <a:path w="3776979" h="1401445">
                <a:moveTo>
                  <a:pt x="3681539" y="37947"/>
                </a:moveTo>
                <a:lnTo>
                  <a:pt x="3662489" y="38096"/>
                </a:lnTo>
                <a:lnTo>
                  <a:pt x="3662794" y="76194"/>
                </a:lnTo>
                <a:lnTo>
                  <a:pt x="3681844" y="76034"/>
                </a:lnTo>
                <a:lnTo>
                  <a:pt x="3681539" y="37947"/>
                </a:lnTo>
                <a:close/>
              </a:path>
              <a:path w="3776979" h="1401445">
                <a:moveTo>
                  <a:pt x="3662184" y="0"/>
                </a:moveTo>
                <a:lnTo>
                  <a:pt x="3662489" y="38096"/>
                </a:lnTo>
                <a:lnTo>
                  <a:pt x="3739639" y="37947"/>
                </a:lnTo>
                <a:lnTo>
                  <a:pt x="3662184" y="0"/>
                </a:lnTo>
                <a:close/>
              </a:path>
            </a:pathLst>
          </a:custGeom>
          <a:solidFill>
            <a:srgbClr val="418AB3"/>
          </a:solidFill>
        </p:spPr>
        <p:txBody>
          <a:bodyPr wrap="square" lIns="0" tIns="0" rIns="0" bIns="0" rtlCol="0"/>
          <a:lstStyle/>
          <a:p>
            <a:endParaRPr>
              <a:latin typeface="Times New Roman" panose="02020603050405020304" charset="0"/>
              <a:ea typeface="Times New Roman" panose="02020603050405020304" charset="0"/>
            </a:endParaRPr>
          </a:p>
        </p:txBody>
      </p:sp>
      <p:sp>
        <p:nvSpPr>
          <p:cNvPr id="34" name="object 34"/>
          <p:cNvSpPr txBox="1"/>
          <p:nvPr/>
        </p:nvSpPr>
        <p:spPr>
          <a:xfrm>
            <a:off x="9645840" y="5620537"/>
            <a:ext cx="2375535" cy="369570"/>
          </a:xfrm>
          <a:prstGeom prst="rect">
            <a:avLst/>
          </a:prstGeom>
          <a:solidFill>
            <a:srgbClr val="FFF3CD"/>
          </a:solidFill>
        </p:spPr>
        <p:txBody>
          <a:bodyPr vert="horz" wrap="square" lIns="0" tIns="33020" rIns="0" bIns="0" rtlCol="0">
            <a:spAutoFit/>
          </a:bodyPr>
          <a:lstStyle/>
          <a:p>
            <a:pPr marL="91440">
              <a:lnSpc>
                <a:spcPct val="100000"/>
              </a:lnSpc>
              <a:spcBef>
                <a:spcPts val="260"/>
              </a:spcBef>
            </a:pPr>
            <a:r>
              <a:rPr sz="1800" dirty="0">
                <a:latin typeface="Times New Roman" panose="02020603050405020304" charset="0"/>
                <a:ea typeface="Times New Roman" panose="02020603050405020304" charset="0"/>
                <a:cs typeface="Times New Roman" panose="02020603050405020304" charset="0"/>
              </a:rPr>
              <a:t>Reis</a:t>
            </a:r>
            <a:r>
              <a:rPr sz="1800" spc="-35" dirty="0">
                <a:latin typeface="Times New Roman" panose="02020603050405020304" charset="0"/>
                <a:ea typeface="Times New Roman" panose="02020603050405020304" charset="0"/>
                <a:cs typeface="Times New Roman" panose="02020603050405020304" charset="0"/>
              </a:rPr>
              <a:t> </a:t>
            </a:r>
            <a:r>
              <a:rPr sz="1800" dirty="0">
                <a:latin typeface="Times New Roman" panose="02020603050405020304" charset="0"/>
                <a:ea typeface="Times New Roman" panose="02020603050405020304" charset="0"/>
                <a:cs typeface="Times New Roman" panose="02020603050405020304" charset="0"/>
              </a:rPr>
              <a:t>et</a:t>
            </a:r>
            <a:r>
              <a:rPr sz="1800" spc="-35" dirty="0">
                <a:latin typeface="Times New Roman" panose="02020603050405020304" charset="0"/>
                <a:ea typeface="Times New Roman" panose="02020603050405020304" charset="0"/>
                <a:cs typeface="Times New Roman" panose="02020603050405020304" charset="0"/>
              </a:rPr>
              <a:t> </a:t>
            </a:r>
            <a:r>
              <a:rPr sz="1800" dirty="0">
                <a:latin typeface="Times New Roman" panose="02020603050405020304" charset="0"/>
                <a:ea typeface="Times New Roman" panose="02020603050405020304" charset="0"/>
                <a:cs typeface="Times New Roman" panose="02020603050405020304" charset="0"/>
              </a:rPr>
              <a:t>al.</a:t>
            </a:r>
            <a:r>
              <a:rPr sz="1800" spc="-30" dirty="0">
                <a:latin typeface="Times New Roman" panose="02020603050405020304" charset="0"/>
                <a:ea typeface="Times New Roman" panose="02020603050405020304" charset="0"/>
                <a:cs typeface="Times New Roman" panose="02020603050405020304" charset="0"/>
              </a:rPr>
              <a:t> </a:t>
            </a:r>
            <a:r>
              <a:rPr sz="1800" dirty="0">
                <a:latin typeface="Times New Roman" panose="02020603050405020304" charset="0"/>
                <a:ea typeface="Times New Roman" panose="02020603050405020304" charset="0"/>
                <a:cs typeface="Times New Roman" panose="02020603050405020304" charset="0"/>
              </a:rPr>
              <a:t>(Security</a:t>
            </a:r>
            <a:r>
              <a:rPr sz="1800" spc="-35" dirty="0">
                <a:latin typeface="Times New Roman" panose="02020603050405020304" charset="0"/>
                <a:ea typeface="Times New Roman" panose="02020603050405020304" charset="0"/>
                <a:cs typeface="Times New Roman" panose="02020603050405020304" charset="0"/>
              </a:rPr>
              <a:t> </a:t>
            </a:r>
            <a:r>
              <a:rPr sz="1800" spc="-20" dirty="0">
                <a:latin typeface="Times New Roman" panose="02020603050405020304" charset="0"/>
                <a:ea typeface="Times New Roman" panose="02020603050405020304" charset="0"/>
                <a:cs typeface="Times New Roman" panose="02020603050405020304" charset="0"/>
              </a:rPr>
              <a:t>'19)</a:t>
            </a:r>
            <a:endParaRPr sz="1800">
              <a:latin typeface="Times New Roman" panose="02020603050405020304" charset="0"/>
              <a:ea typeface="Times New Roman" panose="02020603050405020304" charset="0"/>
              <a:cs typeface="Times New Roman" panose="02020603050405020304" charset="0"/>
            </a:endParaRPr>
          </a:p>
        </p:txBody>
      </p:sp>
      <p:sp>
        <p:nvSpPr>
          <p:cNvPr id="35" name="object 3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fld>
            <a:endParaRPr spc="-25" dirty="0"/>
          </a:p>
        </p:txBody>
      </p:sp>
    </p:spTree>
  </p:cSld>
  <p:clrMapOvr>
    <a:masterClrMapping/>
  </p:clrMapOvr>
</p:sld>
</file>

<file path=ppt/tags/tag1.xml><?xml version="1.0" encoding="utf-8"?>
<p:tagLst xmlns:p="http://schemas.openxmlformats.org/presentationml/2006/main">
  <p:tag name="commondata" val="eyJoZGlkIjoiYzRjYTFlNTFlMWJjOWVmZmE2NzJjZTQ1MmU2ZWYwND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square" lIns="0" tIns="190500" rIns="0" bIns="0" rtlCol="0" anchor="t" anchorCtr="0">
        <a:noAutofit/>
      </a:bodyPr>
      <a:lstStyle>
        <a:defPPr marL="0" indent="0" algn="ctr" eaLnBrk="1" fontAlgn="auto" latinLnBrk="0" hangingPunct="1">
          <a:lnSpc>
            <a:spcPct val="100000"/>
          </a:lnSpc>
          <a:spcBef>
            <a:spcPts val="0"/>
          </a:spcBef>
          <a:defRPr sz="2000" dirty="0">
            <a:solidFill>
              <a:srgbClr val="F69200"/>
            </a:solidFill>
            <a:latin typeface="Times New Roman" panose="02020603050405020304" charset="0"/>
            <a:ea typeface="Times New Roman" panose="02020603050405020304" charset="0"/>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6251</Words>
  <Application>WPS 演示</Application>
  <PresentationFormat>On-screen Show (4:3)</PresentationFormat>
  <Paragraphs>939</Paragraphs>
  <Slides>44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宋体</vt:lpstr>
      <vt:lpstr>Wingdings</vt:lpstr>
      <vt:lpstr>Times New Roman</vt:lpstr>
      <vt:lpstr>Carlito</vt:lpstr>
      <vt:lpstr>Segoe Print</vt:lpstr>
      <vt:lpstr>Trebuchet MS</vt:lpstr>
      <vt:lpstr>微软雅黑</vt:lpstr>
      <vt:lpstr>Arial Unicode MS</vt:lpstr>
      <vt:lpstr>Calibri</vt:lpstr>
      <vt:lpstr>UKIJ CJK</vt:lpstr>
      <vt:lpstr>Office Theme</vt:lpstr>
      <vt:lpstr>PowerPoint 演示文稿</vt:lpstr>
      <vt:lpstr>TL;DR: What’s Possible?</vt:lpstr>
      <vt:lpstr>Multi-Process Architecture</vt:lpstr>
      <vt:lpstr>Multi-Process Architecture</vt:lpstr>
      <vt:lpstr>Threat Model</vt:lpstr>
      <vt:lpstr>Threat Model: AttackerRW</vt:lpstr>
      <vt:lpstr>Threat Model: AttackerRW</vt:lpstr>
      <vt:lpstr>Threat Model: AttackerR</vt:lpstr>
      <vt:lpstr>Site Isolation</vt:lpstr>
      <vt:lpstr>What needs to be done in browser extensions to align with the site isolation?</vt:lpstr>
      <vt:lpstr>Browser Extension</vt:lpstr>
      <vt:lpstr>Browser Extension Architecture</vt:lpstr>
      <vt:lpstr>Browser Extension Architecture</vt:lpstr>
      <vt:lpstr>Browser Extension Architecture</vt:lpstr>
      <vt:lpstr>Browser Extension Architecture</vt:lpstr>
      <vt:lpstr>① Extension Message Passing</vt:lpstr>
      <vt:lpstr>① Extension Message Passing</vt:lpstr>
      <vt:lpstr>① Extension Message Passing</vt:lpstr>
      <vt:lpstr>① Extension Message Passing</vt:lpstr>
      <vt:lpstr>② Extension Storage</vt:lpstr>
      <vt:lpstr>② Extension Storage</vt:lpstr>
      <vt:lpstr>② Extension Storage</vt:lpstr>
      <vt:lpstr>② Extension Storage</vt:lpstr>
      <vt:lpstr>③ Isolated World</vt:lpstr>
      <vt:lpstr>③ Isolated World</vt:lpstr>
      <vt:lpstr>③ Isolated World</vt:lpstr>
      <vt:lpstr>How well do extension	developers meet these requirements?</vt:lpstr>
      <vt:lpstr>Privilege Escalation Attacks</vt:lpstr>
      <vt:lpstr>Privilege Escalation Attacks</vt:lpstr>
      <vt:lpstr>Password Managers</vt:lpstr>
      <vt:lpstr>Privilege Escalation Attacks</vt:lpstr>
      <vt:lpstr>Ad Blockers, Userscript Managers</vt:lpstr>
      <vt:lpstr>Privilege Escalation Attacks</vt:lpstr>
      <vt:lpstr>Cryptocurrency Wallets</vt:lpstr>
      <vt:lpstr>Vulnerabilities found in…</vt:lpstr>
      <vt:lpstr>Problem: Security requirements imposed	on	extension	developers</vt:lpstr>
      <vt:lpstr>Our Solution: FISTBUMP</vt:lpstr>
      <vt:lpstr>Our Solution: FISTBUMP</vt:lpstr>
      <vt:lpstr>Our Solution: FISTBUMP</vt:lpstr>
      <vt:lpstr>Our Solution: FISTBUMP</vt:lpstr>
      <vt:lpstr>Our Solution: FISTBUMP</vt:lpstr>
      <vt:lpstr>Our Solution: FISTBUMP</vt:lpstr>
      <vt:lpstr>Evaluation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一蓑烟雨</cp:lastModifiedBy>
  <cp:revision>68</cp:revision>
  <dcterms:created xsi:type="dcterms:W3CDTF">2024-07-02T09:05:00Z</dcterms:created>
  <dcterms:modified xsi:type="dcterms:W3CDTF">2024-07-03T02:56:50Z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2023-08-14T16:00:00Z</vt:filetime>
  </property>
  <property fmtid="{D5CDD505-2E9C-101B-9397-08002B2CF9AE}" pid="3" name="LastSaved">
    <vt:filetime>2024-07-02T16:00:00Z</vt:filetime>
  </property>
  <property fmtid="{D5CDD505-2E9C-101B-9397-08002B2CF9AE}" pid="4" name="Producer">
    <vt:lpwstr>3-Heights(TM) PDF Security Shell 4.8.25.2 (http://www.pdf-tools.com)</vt:lpwstr>
  </property>
  <property fmtid="{D5CDD505-2E9C-101B-9397-08002B2CF9AE}" pid="5" name="ICV">
    <vt:lpwstr>4E76A5902F2E4391B794DC7B26DADC4F_12</vt:lpwstr>
  </property>
  <property fmtid="{D5CDD505-2E9C-101B-9397-08002B2CF9AE}" pid="6" name="KSOProductBuildVer">
    <vt:lpwstr>2052-12.1.0.16929</vt:lpwstr>
  </property>
</Properties>
</file>