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8" r:id="rId3"/>
    <p:sldId id="301" r:id="rId5"/>
    <p:sldId id="347" r:id="rId6"/>
    <p:sldId id="348" r:id="rId7"/>
    <p:sldId id="349" r:id="rId8"/>
    <p:sldId id="350" r:id="rId9"/>
    <p:sldId id="351" r:id="rId10"/>
    <p:sldId id="302" r:id="rId11"/>
    <p:sldId id="352" r:id="rId12"/>
    <p:sldId id="353" r:id="rId13"/>
    <p:sldId id="354" r:id="rId14"/>
    <p:sldId id="355" r:id="rId15"/>
    <p:sldId id="356" r:id="rId16"/>
    <p:sldId id="359" r:id="rId17"/>
    <p:sldId id="360" r:id="rId18"/>
    <p:sldId id="358" r:id="rId19"/>
    <p:sldId id="36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0D7"/>
    <a:srgbClr val="F6D968"/>
    <a:srgbClr val="CCD5D9"/>
    <a:srgbClr val="5DA1BC"/>
    <a:srgbClr val="5DA2BD"/>
    <a:srgbClr val="438199"/>
    <a:srgbClr val="DBDBDB"/>
    <a:srgbClr val="EBEBEB"/>
    <a:srgbClr val="E7E7E7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6" d="100"/>
          <a:sy n="106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南洋理工</a:t>
            </a:r>
            <a:r>
              <a:rPr lang="en-US" altLang="zh-CN"/>
              <a:t> </a:t>
            </a:r>
            <a:r>
              <a:rPr lang="zh-CN" altLang="en-US"/>
              <a:t>博四</a:t>
            </a:r>
            <a:r>
              <a:rPr lang="en-US" altLang="zh-CN"/>
              <a:t> </a:t>
            </a:r>
            <a:r>
              <a:rPr lang="zh-CN" altLang="en-US"/>
              <a:t>网络安全领域，包括系统安全、网络安全和LLM安全</a:t>
            </a:r>
            <a:endParaRPr lang="zh-CN" altLang="en-US"/>
          </a:p>
          <a:p>
            <a:r>
              <a:rPr lang="en-US" altLang="zh-CN"/>
              <a:t>2加州大学洛杉矶分校博士 </a:t>
            </a:r>
            <a:r>
              <a:rPr lang="zh-CN" altLang="en-US"/>
              <a:t>奇安信代码卫士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zh-CN" altLang="en-US"/>
              <a:t>系统中的安全和隐私增强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研究助理教授</a:t>
            </a:r>
            <a:r>
              <a:rPr lang="en-US" altLang="zh-CN"/>
              <a:t> 软件测试技术（尤其是模糊测试），以及其他软件质量保证技术</a:t>
            </a:r>
            <a:endParaRPr lang="en-US" altLang="zh-CN"/>
          </a:p>
          <a:p>
            <a:r>
              <a:rPr lang="en-US" altLang="zh-CN"/>
              <a:t>4副教授 海量数据集算法、数据流算法 理论计算机科学</a:t>
            </a:r>
            <a:endParaRPr lang="en-US" altLang="zh-CN"/>
          </a:p>
          <a:p>
            <a:r>
              <a:rPr lang="en-US" altLang="zh-CN"/>
              <a:t>5助理教授 云计算、物联网和智能家居系统</a:t>
            </a:r>
            <a:endParaRPr lang="en-US" altLang="zh-CN"/>
          </a:p>
          <a:p>
            <a:r>
              <a:rPr lang="en-US" altLang="zh-CN"/>
              <a:t>6正教授 恶意软件建模、检测、分类和生成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中国铁道科学研究院科技信息研究所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找到与API交互的正确方式</a:t>
            </a:r>
            <a:r>
              <a:rPr lang="en-US" altLang="zh-CN"/>
              <a:t> 通过正确构建的API操作序列 成功请求尽可能多的API操作</a:t>
            </a:r>
            <a:endParaRPr lang="en-US" altLang="zh-CN"/>
          </a:p>
          <a:p>
            <a:r>
              <a:rPr lang="zh-CN" altLang="en-US"/>
              <a:t>记录成功请求</a:t>
            </a:r>
            <a:br>
              <a:rPr lang="zh-CN" altLang="en-US"/>
            </a:b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openapi</a:t>
            </a:r>
            <a:r>
              <a:rPr lang="zh-CN" altLang="en-US">
                <a:sym typeface="+mn-ea"/>
              </a:rPr>
              <a:t>规范并变异</a:t>
            </a:r>
            <a:endParaRPr lang="zh-CN" altLang="en-US"/>
          </a:p>
          <a:p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有趣指那些可能受到精心设计的有效负载请求攻击的操作</a:t>
            </a:r>
            <a:endParaRPr lang="zh-CN" altLang="en-US"/>
          </a:p>
          <a:p>
            <a:r>
              <a:rPr lang="zh-CN" altLang="en-US"/>
              <a:t>可以接受用户输入和添加/更新</a:t>
            </a:r>
            <a:r>
              <a:rPr lang="en-US" altLang="zh-CN"/>
              <a:t> </a:t>
            </a:r>
            <a:r>
              <a:rPr lang="zh-CN" altLang="en-US"/>
              <a:t>后端数据的API操作被认为是有趣的。</a:t>
            </a:r>
            <a:endParaRPr lang="zh-CN" altLang="en-US"/>
          </a:p>
          <a:p>
            <a:r>
              <a:rPr lang="zh-CN" altLang="en-US"/>
              <a:t>具体来说，使用 POST/PUT HTTP 方法或</a:t>
            </a:r>
            <a:r>
              <a:rPr lang="zh-CN" altLang="en-US">
                <a:sym typeface="+mn-ea"/>
              </a:rPr>
              <a:t>具有 URL 内参数的</a:t>
            </a:r>
            <a:r>
              <a:rPr lang="zh-CN" altLang="en-US"/>
              <a:t> GET 的 API 操作</a:t>
            </a:r>
            <a:endParaRPr lang="zh-CN" altLang="en-US"/>
          </a:p>
          <a:p>
            <a:r>
              <a:rPr lang="zh-CN" altLang="en-US"/>
              <a:t>并不有趣，因为它不接受用户输入并且不能被攻击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为true使用OAS示例字段中记录的值 通常示例提供的参数值是正确的</a:t>
            </a:r>
            <a:endParaRPr lang="zh-CN" altLang="en-US"/>
          </a:p>
          <a:p>
            <a:r>
              <a:rPr>
                <a:sym typeface="+mn-ea"/>
              </a:rPr>
              <a:t>在测试过程中动态生成参数值</a:t>
            </a:r>
            <a:r>
              <a:rPr lang="en-US">
                <a:sym typeface="+mn-ea"/>
              </a:rPr>
              <a:t> </a:t>
            </a:r>
            <a:r>
              <a:t>根据先前的响应或其他因素而变化</a:t>
            </a:r>
            <a:r>
              <a:rPr lang="en-US"/>
              <a:t>  </a:t>
            </a:r>
            <a:r>
              <a:t>以模拟实际的请求场景</a:t>
            </a:r>
          </a:p>
          <a:p>
            <a:r>
              <a:t>为true使用上次成功请求的参数值</a:t>
            </a:r>
            <a:r>
              <a:rPr lang="en-US"/>
              <a:t> </a:t>
            </a:r>
            <a:r>
              <a:t>标记参数值是否受到上一个操作的成功响应的影响</a:t>
            </a:r>
            <a:r>
              <a:rPr lang="en-US"/>
              <a:t> </a:t>
            </a:r>
            <a:r>
              <a:rPr lang="zh-CN" altLang="en-US"/>
              <a:t>使用上一次成功的啊</a:t>
            </a:r>
            <a:r>
              <a:rPr lang="en-US"/>
              <a:t> 有助于Nautilus在构建操作序列时，正确地确定参数值的依赖关系</a:t>
            </a:r>
            <a:br>
              <a:rPr lang="en-US"/>
            </a:br>
            <a:endParaRPr lang="en-US"/>
          </a:p>
          <a:p>
            <a:r>
              <a:t>根据已有的动态反馈来生成参数注释。这种动态反馈可以是来自于之前的API请求的响应信息，例如，如果一个请求成功地利用了漏洞，Nautilus可以根据这个成功的信息自动地更新参数注释。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针对这个序列所需的参数生成各种负载（payload），包括但不限于SQL注入、XSS攻击等，以模拟潜在的漏洞</a:t>
            </a:r>
            <a:endParaRPr lang="zh-CN" altLang="en-US"/>
          </a:p>
          <a:p>
            <a:r>
              <a:rPr lang="zh-CN" altLang="en-US"/>
              <a:t>生成的负载被注入到请求中，然后发送到目标API端点，以触发可能存在的漏洞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发送了负载后，NAUTILUS会分析目标API端点的响应，并根据响应中的信息来判断是否存在漏洞。</a:t>
            </a:r>
            <a:endParaRPr lang="zh-CN" altLang="en-US"/>
          </a:p>
          <a:p>
            <a:r>
              <a:rPr lang="zh-CN" altLang="en-US"/>
              <a:t>通过检查响应中的特定标志或指示来确定是否成功地利用了漏洞</a:t>
            </a:r>
            <a:endParaRPr lang="zh-CN" altLang="en-US"/>
          </a:p>
          <a:p>
            <a:r>
              <a:rPr lang="zh-CN" altLang="en-US"/>
              <a:t>是漏洞，NAUTILUS将记录该漏洞，并继续进行下一轮的测试；</a:t>
            </a:r>
            <a:endParaRPr lang="zh-CN" altLang="en-US"/>
          </a:p>
          <a:p>
            <a:r>
              <a:rPr lang="zh-CN" altLang="en-US"/>
              <a:t>不是漏洞，则NAUTILUS可能会调整负载或尝试其他策略来进一步测试目标端点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自动化第二点体现</a:t>
            </a:r>
            <a:r>
              <a:rPr lang="en-US" altLang="zh-CN"/>
              <a:t> 自动地分析目标API端点的响应 </a:t>
            </a:r>
            <a:r>
              <a:rPr lang="zh-CN" altLang="en-US"/>
              <a:t>判断是不是漏洞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提供更新/注释的 OpenAPI 规范</a:t>
            </a:r>
            <a:endParaRPr lang="zh-CN" altLang="en-US"/>
          </a:p>
          <a:p>
            <a:r>
              <a:rPr lang="zh-CN" altLang="en-US"/>
              <a:t>检测到的漏洞到人类专家进行进一步分析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NAUTILUS 在漏洞类型和漏洞数量上明显更好</a:t>
            </a:r>
            <a:endParaRPr lang="zh-CN" altLang="en-US"/>
          </a:p>
          <a:p>
            <a:r>
              <a:rPr lang="en-US" altLang="zh-CN"/>
              <a:t>NAUTILUS 能够揭示不同类型的漏洞，包括 SQL 注入、命令注入、XSS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研究注释策略对于NAUTILUS 性能的影响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提出了一种新的 OpenAPI 规范注释设计，它可以有利于自动和人在循环测试。</a:t>
            </a:r>
            <a:endParaRPr lang="zh-CN" altLang="en-US"/>
          </a:p>
          <a:p>
            <a:r>
              <a:rPr lang="zh-CN" altLang="en-US"/>
              <a:t>实现了一个自动化测试工具——NAUTILUS，它可以利用注释来检测 RESTful 服务中的漏洞。</a:t>
            </a:r>
            <a:endParaRPr lang="zh-CN" altLang="en-US"/>
          </a:p>
          <a:p>
            <a:r>
              <a:rPr lang="zh-CN" altLang="en-US"/>
              <a:t>将 NAUTILUS 的性能与六个 RESTful 服务上的四个漏洞扫描仪和 RESTful API 测试工具进行比较，并证明 NAUTILUS 可以显着优于最先进的技术。</a:t>
            </a:r>
            <a:endParaRPr lang="zh-CN" altLang="en-US"/>
          </a:p>
          <a:p>
            <a:r>
              <a:rPr lang="zh-CN" altLang="en-US"/>
              <a:t>将 NAUTILUS 应用于九个真实世界的 Web 服务，包括著名的商业产品，并使用 12 个分配的 CVE ID 识别 23 个漏洞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OpenAPI规范描述了RESTful API标准</a:t>
            </a:r>
            <a:r>
              <a:rPr lang="en-US" altLang="zh-CN"/>
              <a:t> </a:t>
            </a:r>
            <a:r>
              <a:rPr lang="zh-CN" altLang="en-US"/>
              <a:t>使用这样一种标准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这些服务本质上与web服务相同</a:t>
            </a:r>
            <a:endParaRPr lang="zh-CN" altLang="en-US"/>
          </a:p>
          <a:p>
            <a:r>
              <a:rPr lang="zh-CN" altLang="en-US"/>
              <a:t>它们可以包含web应用程序中的任何漏洞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RQ1：RESTful API漏洞的类别是什么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CVE的全称是公共漏洞和暴露，是公开披露的网络安全漏洞列表</a:t>
            </a:r>
            <a:endParaRPr lang="zh-CN" altLang="en-US"/>
          </a:p>
          <a:p>
            <a:r>
              <a:rPr lang="zh-CN" altLang="en-US"/>
              <a:t>RESTful风格的API则要求在URL上都以名词的方式出现</a:t>
            </a:r>
            <a:r>
              <a:rPr lang="en-US" altLang="zh-CN"/>
              <a:t> 操作对应HTTP协议提供的GET、POST、PUT和DELETE方法。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资源管理不当</a:t>
            </a:r>
            <a:r>
              <a:rPr lang="en-US" altLang="zh-CN"/>
              <a:t> </a:t>
            </a:r>
            <a:r>
              <a:rPr lang="zh-CN" altLang="en-US"/>
              <a:t>访问控制</a:t>
            </a:r>
            <a:r>
              <a:rPr lang="en-US" altLang="zh-CN"/>
              <a:t> </a:t>
            </a:r>
            <a:r>
              <a:rPr lang="zh-CN" altLang="en-US"/>
              <a:t>权限管理</a:t>
            </a:r>
            <a:endParaRPr lang="zh-CN" altLang="en-US"/>
          </a:p>
          <a:p>
            <a:r>
              <a:rPr lang="zh-CN" altLang="en-US"/>
              <a:t>用户输入处理不当</a:t>
            </a:r>
            <a:r>
              <a:rPr lang="en-US" altLang="zh-CN"/>
              <a:t> </a:t>
            </a:r>
            <a:r>
              <a:rPr lang="zh-CN" altLang="en-US"/>
              <a:t>基于注入的攻击</a:t>
            </a:r>
            <a:r>
              <a:rPr lang="en-US" altLang="zh-CN"/>
              <a:t> </a:t>
            </a:r>
            <a:r>
              <a:rPr lang="zh-CN" altLang="en-US"/>
              <a:t>输入验证</a:t>
            </a:r>
            <a:endParaRPr lang="zh-CN" altLang="en-US"/>
          </a:p>
          <a:p>
            <a:r>
              <a:rPr lang="en-US" altLang="zh-CN"/>
              <a:t>xss </a:t>
            </a:r>
            <a:r>
              <a:rPr lang="zh-CN" altLang="en-US"/>
              <a:t>跨站脚本攻击</a:t>
            </a:r>
            <a:r>
              <a:rPr lang="en-US" altLang="zh-CN"/>
              <a:t> sql</a:t>
            </a:r>
            <a:r>
              <a:rPr lang="zh-CN" altLang="en-US"/>
              <a:t>注入攻击</a:t>
            </a:r>
            <a:r>
              <a:rPr lang="en-US" altLang="zh-CN"/>
              <a:t> 命令注入 跨站请求伪造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该漏洞仅由多个按特定顺序执行的AP触发</a:t>
            </a:r>
            <a:endParaRPr lang="zh-CN" altLang="en-US"/>
          </a:p>
          <a:p>
            <a:r>
              <a:rPr lang="zh-CN" altLang="en-US"/>
              <a:t>每个操作都请求一个特定的有效负载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此漏洞可以将普通用户权限提升为管理员</a:t>
            </a:r>
            <a:endParaRPr lang="zh-CN" altLang="en-US"/>
          </a:p>
          <a:p>
            <a:r>
              <a:rPr lang="zh-CN" altLang="en-US"/>
              <a:t>首先获取类似</a:t>
            </a:r>
            <a:r>
              <a:rPr lang="en-US" altLang="zh-CN"/>
              <a:t>token</a:t>
            </a:r>
            <a:r>
              <a:rPr lang="zh-CN" altLang="en-US"/>
              <a:t>的标识</a:t>
            </a:r>
            <a:endParaRPr lang="zh-CN" altLang="en-US"/>
          </a:p>
          <a:p>
            <a:r>
              <a:rPr lang="en-US" altLang="zh-CN"/>
              <a:t>/groups</a:t>
            </a:r>
            <a:r>
              <a:rPr lang="zh-CN" altLang="en-US"/>
              <a:t>发送请求创建新组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总体输入是被测试服务的OpenAPI规范 </a:t>
            </a:r>
            <a:endParaRPr lang="zh-CN" altLang="en-US"/>
          </a:p>
          <a:p>
            <a:r>
              <a:rPr lang="zh-CN" altLang="en-US"/>
              <a:t>总体输出是更新后的OpenAPI规范</a:t>
            </a:r>
            <a:r>
              <a:rPr lang="en-US" altLang="zh-CN"/>
              <a:t> </a:t>
            </a:r>
            <a:r>
              <a:rPr lang="zh-CN" altLang="en-US"/>
              <a:t>或找到的漏洞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特点是利用注释找到漏洞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步骤</a:t>
            </a:r>
            <a:r>
              <a:rPr lang="en-US" altLang="zh-CN" b="1">
                <a:sym typeface="+mn-ea"/>
              </a:rPr>
              <a:t>1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基于规则的</a:t>
            </a:r>
            <a:r>
              <a:rPr lang="zh-CN" altLang="en-US"/>
              <a:t>自动化脚本</a:t>
            </a:r>
            <a:endParaRPr lang="zh-CN" altLang="en-US"/>
          </a:p>
          <a:p>
            <a:r>
              <a:rPr lang="zh-CN" altLang="en-US"/>
              <a:t>在 NAUTILUS 生成一些新的注释后，人类专家还可以选择进一步手动更新它们。</a:t>
            </a:r>
            <a:endParaRPr lang="zh-CN" altLang="en-US"/>
          </a:p>
          <a:p>
            <a:r>
              <a:rPr lang="zh-CN" altLang="en-US"/>
              <a:t>手动标签</a:t>
            </a:r>
            <a:endParaRPr lang="zh-CN" altLang="en-US"/>
          </a:p>
          <a:p>
            <a:r>
              <a:rPr lang="zh-CN" altLang="en-US"/>
              <a:t>研究人员通过手动分析和标注OpenAPI规范文件（OAS）来创建注释。</a:t>
            </a:r>
            <a:endParaRPr lang="zh-CN" altLang="en-US"/>
          </a:p>
          <a:p>
            <a:r>
              <a:rPr lang="zh-CN" altLang="en-US"/>
              <a:t>这些注释包括标记操作和参数，以提供关于操作依赖性和参数值的信息。</a:t>
            </a:r>
            <a:endParaRPr lang="zh-CN" altLang="en-US"/>
          </a:p>
          <a:p>
            <a:r>
              <a:rPr lang="zh-CN" altLang="en-US"/>
              <a:t>这些手动注释的目的是为了引导测试过程，指导Nautilus在测试阶段发现潜在的漏洞。</a:t>
            </a:r>
            <a:br>
              <a:rPr lang="zh-CN" altLang="en-US"/>
            </a:br>
            <a:r>
              <a:rPr lang="zh-CN" altLang="en-US" b="1"/>
              <a:t>步骤</a:t>
            </a:r>
            <a:r>
              <a:rPr lang="en-US" altLang="zh-CN" b="1"/>
              <a:t>2</a:t>
            </a:r>
            <a:endParaRPr lang="en-US" altLang="zh-CN" b="1"/>
          </a:p>
          <a:p>
            <a:r>
              <a:rPr lang="en-US" altLang="zh-CN"/>
              <a:t>NAUTILUS会解析OpenAPI规范，该规范描述了RESTful服务的API端点、操作和参数</a:t>
            </a:r>
            <a:endParaRPr lang="en-US" altLang="zh-CN"/>
          </a:p>
          <a:p>
            <a:r>
              <a:rPr lang="en-US" altLang="zh-CN"/>
              <a:t>通过分析OpenAPI规范，NAUTILUS可以理解API端点之间的关系，包括它们之间的调用顺序和依赖关系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web</a:t>
            </a:r>
            <a:r>
              <a:rPr lang="zh-CN" altLang="en-US"/>
              <a:t>服务像一张网</a:t>
            </a:r>
            <a:r>
              <a:rPr lang="en-US" altLang="zh-CN"/>
              <a:t> </a:t>
            </a:r>
            <a:r>
              <a:rPr lang="zh-CN" altLang="en-US"/>
              <a:t>找到导致漏洞的链条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帮助构造有效的API序列</a:t>
            </a:r>
            <a:endParaRPr lang="zh-CN" altLang="en-US"/>
          </a:p>
          <a:p>
            <a:r>
              <a:rPr lang="zh-CN" altLang="en-US"/>
              <a:t>操作注释被用来构建API端点之间的关系图。</a:t>
            </a:r>
            <a:endParaRPr lang="zh-CN" altLang="en-US"/>
          </a:p>
          <a:p>
            <a:r>
              <a:rPr lang="zh-CN" altLang="en-US"/>
              <a:t>NAUTILUS首先解析OpenAPI规范以理解API端点的结构和功能，然后使用操作注释来标记这些端点，并根据它们的关系生成逻辑操作序列。</a:t>
            </a:r>
            <a:endParaRPr lang="zh-CN" altLang="en-US"/>
          </a:p>
          <a:p>
            <a:r>
              <a:rPr lang="zh-CN" altLang="en-US"/>
              <a:t>这些序列可以帮助NAUTILUS模拟攻击者的行为路径，从而发现潜在的漏洞。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指导NAUTILUS生成和链接API操作的参数值 </a:t>
            </a:r>
            <a:endParaRPr lang="zh-CN" altLang="en-US"/>
          </a:p>
          <a:p>
            <a:r>
              <a:rPr lang="zh-CN" altLang="en-US"/>
              <a:t>参数注释被用来识别和标记API参数。NAUTILUS在解析API端点时会注意到参数注释，并根据这些注释对参数进行分类和分析。</a:t>
            </a:r>
            <a:endParaRPr lang="zh-CN" altLang="en-US"/>
          </a:p>
          <a:p>
            <a:r>
              <a:rPr lang="zh-CN" altLang="en-US"/>
              <a:t>这些注释可以包含关于参数类型、格式、预期值范围等信息，有助于NAUTILUS更准确地识别潜在的漏洞，例如SQL注入、命令注入等。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4763"/>
            <a:ext cx="12192001" cy="6848476"/>
            <a:chOff x="0" y="4763"/>
            <a:chExt cx="12192001" cy="6848476"/>
          </a:xfrm>
        </p:grpSpPr>
        <p:sp>
          <p:nvSpPr>
            <p:cNvPr id="10068" name="AutoShape 22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9" name="Rectangle 227"/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1" name="Freeform 229"/>
            <p:cNvSpPr/>
            <p:nvPr userDrawn="1"/>
          </p:nvSpPr>
          <p:spPr bwMode="auto">
            <a:xfrm>
              <a:off x="0" y="992188"/>
              <a:ext cx="12192000" cy="5861050"/>
            </a:xfrm>
            <a:custGeom>
              <a:avLst/>
              <a:gdLst>
                <a:gd name="T0" fmla="*/ 7680 w 7680"/>
                <a:gd name="T1" fmla="*/ 0 h 3692"/>
                <a:gd name="T2" fmla="*/ 0 w 7680"/>
                <a:gd name="T3" fmla="*/ 3130 h 3692"/>
                <a:gd name="T4" fmla="*/ 0 w 7680"/>
                <a:gd name="T5" fmla="*/ 3692 h 3692"/>
                <a:gd name="T6" fmla="*/ 2931 w 7680"/>
                <a:gd name="T7" fmla="*/ 3692 h 3692"/>
                <a:gd name="T8" fmla="*/ 7680 w 7680"/>
                <a:gd name="T9" fmla="*/ 1758 h 3692"/>
                <a:gd name="T10" fmla="*/ 7680 w 7680"/>
                <a:gd name="T11" fmla="*/ 0 h 3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0" h="3692">
                  <a:moveTo>
                    <a:pt x="7680" y="0"/>
                  </a:moveTo>
                  <a:lnTo>
                    <a:pt x="0" y="3130"/>
                  </a:lnTo>
                  <a:lnTo>
                    <a:pt x="0" y="3692"/>
                  </a:lnTo>
                  <a:lnTo>
                    <a:pt x="2931" y="3692"/>
                  </a:lnTo>
                  <a:lnTo>
                    <a:pt x="7680" y="1758"/>
                  </a:lnTo>
                  <a:lnTo>
                    <a:pt x="768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072" name="Freeform 230"/>
            <p:cNvSpPr/>
            <p:nvPr userDrawn="1"/>
          </p:nvSpPr>
          <p:spPr bwMode="auto">
            <a:xfrm>
              <a:off x="1498600" y="2497138"/>
              <a:ext cx="10693400" cy="4356100"/>
            </a:xfrm>
            <a:custGeom>
              <a:avLst/>
              <a:gdLst>
                <a:gd name="T0" fmla="*/ 6736 w 6736"/>
                <a:gd name="T1" fmla="*/ 1757 h 2744"/>
                <a:gd name="T2" fmla="*/ 6736 w 6736"/>
                <a:gd name="T3" fmla="*/ 0 h 2744"/>
                <a:gd name="T4" fmla="*/ 0 w 6736"/>
                <a:gd name="T5" fmla="*/ 2744 h 2744"/>
                <a:gd name="T6" fmla="*/ 4313 w 6736"/>
                <a:gd name="T7" fmla="*/ 2744 h 2744"/>
                <a:gd name="T8" fmla="*/ 6736 w 6736"/>
                <a:gd name="T9" fmla="*/ 1757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6" h="2744">
                  <a:moveTo>
                    <a:pt x="6736" y="1757"/>
                  </a:moveTo>
                  <a:lnTo>
                    <a:pt x="6736" y="0"/>
                  </a:lnTo>
                  <a:lnTo>
                    <a:pt x="0" y="2744"/>
                  </a:lnTo>
                  <a:lnTo>
                    <a:pt x="4313" y="2744"/>
                  </a:lnTo>
                  <a:lnTo>
                    <a:pt x="6736" y="17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3" name="Freeform 231"/>
            <p:cNvSpPr/>
            <p:nvPr userDrawn="1"/>
          </p:nvSpPr>
          <p:spPr bwMode="auto">
            <a:xfrm>
              <a:off x="4356100" y="3603626"/>
              <a:ext cx="7835900" cy="3249613"/>
            </a:xfrm>
            <a:custGeom>
              <a:avLst/>
              <a:gdLst>
                <a:gd name="T0" fmla="*/ 4936 w 4936"/>
                <a:gd name="T1" fmla="*/ 2047 h 2047"/>
                <a:gd name="T2" fmla="*/ 0 w 4936"/>
                <a:gd name="T3" fmla="*/ 2047 h 2047"/>
                <a:gd name="T4" fmla="*/ 4936 w 4936"/>
                <a:gd name="T5" fmla="*/ 0 h 2047"/>
                <a:gd name="T6" fmla="*/ 4936 w 4936"/>
                <a:gd name="T7" fmla="*/ 2047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36" h="2047">
                  <a:moveTo>
                    <a:pt x="4936" y="2047"/>
                  </a:moveTo>
                  <a:lnTo>
                    <a:pt x="0" y="2047"/>
                  </a:lnTo>
                  <a:lnTo>
                    <a:pt x="4936" y="0"/>
                  </a:lnTo>
                  <a:lnTo>
                    <a:pt x="4936" y="2047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4" name="Freeform 232"/>
            <p:cNvSpPr/>
            <p:nvPr userDrawn="1"/>
          </p:nvSpPr>
          <p:spPr bwMode="auto">
            <a:xfrm>
              <a:off x="7561263" y="4933951"/>
              <a:ext cx="4630738" cy="1919288"/>
            </a:xfrm>
            <a:custGeom>
              <a:avLst/>
              <a:gdLst>
                <a:gd name="T0" fmla="*/ 0 w 2917"/>
                <a:gd name="T1" fmla="*/ 1209 h 1209"/>
                <a:gd name="T2" fmla="*/ 2917 w 2917"/>
                <a:gd name="T3" fmla="*/ 1209 h 1209"/>
                <a:gd name="T4" fmla="*/ 2917 w 2917"/>
                <a:gd name="T5" fmla="*/ 0 h 1209"/>
                <a:gd name="T6" fmla="*/ 0 w 2917"/>
                <a:gd name="T7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7" h="1209">
                  <a:moveTo>
                    <a:pt x="0" y="1209"/>
                  </a:moveTo>
                  <a:lnTo>
                    <a:pt x="2917" y="1209"/>
                  </a:lnTo>
                  <a:lnTo>
                    <a:pt x="2917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5" name="Freeform 233"/>
            <p:cNvSpPr/>
            <p:nvPr userDrawn="1"/>
          </p:nvSpPr>
          <p:spPr bwMode="auto">
            <a:xfrm>
              <a:off x="9717088" y="4763"/>
              <a:ext cx="1117600" cy="647700"/>
            </a:xfrm>
            <a:custGeom>
              <a:avLst/>
              <a:gdLst>
                <a:gd name="T0" fmla="*/ 0 w 704"/>
                <a:gd name="T1" fmla="*/ 0 h 408"/>
                <a:gd name="T2" fmla="*/ 0 w 704"/>
                <a:gd name="T3" fmla="*/ 408 h 408"/>
                <a:gd name="T4" fmla="*/ 704 w 704"/>
                <a:gd name="T5" fmla="*/ 0 h 408"/>
                <a:gd name="T6" fmla="*/ 0 w 704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08">
                  <a:moveTo>
                    <a:pt x="0" y="0"/>
                  </a:moveTo>
                  <a:lnTo>
                    <a:pt x="0" y="408"/>
                  </a:lnTo>
                  <a:lnTo>
                    <a:pt x="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6" name="Freeform 234"/>
            <p:cNvSpPr/>
            <p:nvPr userDrawn="1"/>
          </p:nvSpPr>
          <p:spPr bwMode="auto">
            <a:xfrm>
              <a:off x="8591550" y="4763"/>
              <a:ext cx="1125538" cy="647700"/>
            </a:xfrm>
            <a:custGeom>
              <a:avLst/>
              <a:gdLst>
                <a:gd name="T0" fmla="*/ 709 w 709"/>
                <a:gd name="T1" fmla="*/ 0 h 408"/>
                <a:gd name="T2" fmla="*/ 0 w 709"/>
                <a:gd name="T3" fmla="*/ 0 h 408"/>
                <a:gd name="T4" fmla="*/ 709 w 709"/>
                <a:gd name="T5" fmla="*/ 408 h 408"/>
                <a:gd name="T6" fmla="*/ 709 w 709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408">
                  <a:moveTo>
                    <a:pt x="709" y="0"/>
                  </a:moveTo>
                  <a:lnTo>
                    <a:pt x="0" y="0"/>
                  </a:lnTo>
                  <a:lnTo>
                    <a:pt x="709" y="408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7" name="Freeform 235"/>
            <p:cNvSpPr/>
            <p:nvPr userDrawn="1"/>
          </p:nvSpPr>
          <p:spPr bwMode="auto">
            <a:xfrm>
              <a:off x="11539538" y="4763"/>
              <a:ext cx="368300" cy="106363"/>
            </a:xfrm>
            <a:custGeom>
              <a:avLst/>
              <a:gdLst>
                <a:gd name="T0" fmla="*/ 116 w 232"/>
                <a:gd name="T1" fmla="*/ 67 h 67"/>
                <a:gd name="T2" fmla="*/ 232 w 232"/>
                <a:gd name="T3" fmla="*/ 0 h 67"/>
                <a:gd name="T4" fmla="*/ 0 w 232"/>
                <a:gd name="T5" fmla="*/ 0 h 67"/>
                <a:gd name="T6" fmla="*/ 116 w 2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67">
                  <a:moveTo>
                    <a:pt x="116" y="67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116" y="6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8" name="Freeform 236"/>
            <p:cNvSpPr/>
            <p:nvPr userDrawn="1"/>
          </p:nvSpPr>
          <p:spPr bwMode="auto">
            <a:xfrm>
              <a:off x="11723688" y="4763"/>
              <a:ext cx="468313" cy="1489075"/>
            </a:xfrm>
            <a:custGeom>
              <a:avLst/>
              <a:gdLst>
                <a:gd name="T0" fmla="*/ 0 w 295"/>
                <a:gd name="T1" fmla="*/ 938 h 938"/>
                <a:gd name="T2" fmla="*/ 295 w 295"/>
                <a:gd name="T3" fmla="*/ 767 h 938"/>
                <a:gd name="T4" fmla="*/ 295 w 295"/>
                <a:gd name="T5" fmla="*/ 0 h 938"/>
                <a:gd name="T6" fmla="*/ 116 w 295"/>
                <a:gd name="T7" fmla="*/ 0 h 938"/>
                <a:gd name="T8" fmla="*/ 0 w 295"/>
                <a:gd name="T9" fmla="*/ 67 h 938"/>
                <a:gd name="T10" fmla="*/ 0 w 295"/>
                <a:gd name="T11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938">
                  <a:moveTo>
                    <a:pt x="0" y="938"/>
                  </a:moveTo>
                  <a:lnTo>
                    <a:pt x="295" y="767"/>
                  </a:lnTo>
                  <a:lnTo>
                    <a:pt x="295" y="0"/>
                  </a:lnTo>
                  <a:lnTo>
                    <a:pt x="116" y="0"/>
                  </a:lnTo>
                  <a:lnTo>
                    <a:pt x="0" y="67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9" name="Freeform 237"/>
            <p:cNvSpPr/>
            <p:nvPr userDrawn="1"/>
          </p:nvSpPr>
          <p:spPr bwMode="auto">
            <a:xfrm>
              <a:off x="10399713" y="4763"/>
              <a:ext cx="1323975" cy="1489075"/>
            </a:xfrm>
            <a:custGeom>
              <a:avLst/>
              <a:gdLst>
                <a:gd name="T0" fmla="*/ 0 w 834"/>
                <a:gd name="T1" fmla="*/ 457 h 938"/>
                <a:gd name="T2" fmla="*/ 834 w 834"/>
                <a:gd name="T3" fmla="*/ 938 h 938"/>
                <a:gd name="T4" fmla="*/ 834 w 834"/>
                <a:gd name="T5" fmla="*/ 67 h 938"/>
                <a:gd name="T6" fmla="*/ 718 w 834"/>
                <a:gd name="T7" fmla="*/ 0 h 938"/>
                <a:gd name="T8" fmla="*/ 1 w 834"/>
                <a:gd name="T9" fmla="*/ 0 h 938"/>
                <a:gd name="T10" fmla="*/ 0 w 834"/>
                <a:gd name="T11" fmla="*/ 45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4" h="938">
                  <a:moveTo>
                    <a:pt x="0" y="457"/>
                  </a:moveTo>
                  <a:lnTo>
                    <a:pt x="834" y="938"/>
                  </a:lnTo>
                  <a:lnTo>
                    <a:pt x="834" y="67"/>
                  </a:lnTo>
                  <a:lnTo>
                    <a:pt x="718" y="0"/>
                  </a:lnTo>
                  <a:lnTo>
                    <a:pt x="1" y="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0" name="Freeform 238"/>
            <p:cNvSpPr/>
            <p:nvPr userDrawn="1"/>
          </p:nvSpPr>
          <p:spPr bwMode="auto">
            <a:xfrm>
              <a:off x="1641475" y="4692651"/>
              <a:ext cx="2638425" cy="1527175"/>
            </a:xfrm>
            <a:custGeom>
              <a:avLst/>
              <a:gdLst>
                <a:gd name="T0" fmla="*/ 1662 w 1662"/>
                <a:gd name="T1" fmla="*/ 481 h 962"/>
                <a:gd name="T2" fmla="*/ 834 w 1662"/>
                <a:gd name="T3" fmla="*/ 962 h 962"/>
                <a:gd name="T4" fmla="*/ 0 w 1662"/>
                <a:gd name="T5" fmla="*/ 481 h 962"/>
                <a:gd name="T6" fmla="*/ 828 w 1662"/>
                <a:gd name="T7" fmla="*/ 0 h 962"/>
                <a:gd name="T8" fmla="*/ 1662 w 1662"/>
                <a:gd name="T9" fmla="*/ 48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962">
                  <a:moveTo>
                    <a:pt x="1662" y="481"/>
                  </a:moveTo>
                  <a:lnTo>
                    <a:pt x="834" y="962"/>
                  </a:lnTo>
                  <a:lnTo>
                    <a:pt x="0" y="481"/>
                  </a:lnTo>
                  <a:lnTo>
                    <a:pt x="828" y="0"/>
                  </a:lnTo>
                  <a:lnTo>
                    <a:pt x="1662" y="48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1" name="Freeform 239"/>
            <p:cNvSpPr/>
            <p:nvPr userDrawn="1"/>
          </p:nvSpPr>
          <p:spPr bwMode="auto">
            <a:xfrm>
              <a:off x="2965450" y="5456238"/>
              <a:ext cx="1314450" cy="1397000"/>
            </a:xfrm>
            <a:custGeom>
              <a:avLst/>
              <a:gdLst>
                <a:gd name="T0" fmla="*/ 0 w 828"/>
                <a:gd name="T1" fmla="*/ 880 h 880"/>
                <a:gd name="T2" fmla="*/ 812 w 828"/>
                <a:gd name="T3" fmla="*/ 880 h 880"/>
                <a:gd name="T4" fmla="*/ 828 w 828"/>
                <a:gd name="T5" fmla="*/ 871 h 880"/>
                <a:gd name="T6" fmla="*/ 828 w 828"/>
                <a:gd name="T7" fmla="*/ 0 h 880"/>
                <a:gd name="T8" fmla="*/ 0 w 828"/>
                <a:gd name="T9" fmla="*/ 481 h 880"/>
                <a:gd name="T10" fmla="*/ 0 w 828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880">
                  <a:moveTo>
                    <a:pt x="0" y="880"/>
                  </a:moveTo>
                  <a:lnTo>
                    <a:pt x="812" y="880"/>
                  </a:lnTo>
                  <a:lnTo>
                    <a:pt x="828" y="871"/>
                  </a:lnTo>
                  <a:lnTo>
                    <a:pt x="828" y="0"/>
                  </a:lnTo>
                  <a:lnTo>
                    <a:pt x="0" y="481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2" name="Freeform 240"/>
            <p:cNvSpPr/>
            <p:nvPr userDrawn="1"/>
          </p:nvSpPr>
          <p:spPr bwMode="auto">
            <a:xfrm>
              <a:off x="1641475" y="5456238"/>
              <a:ext cx="1323975" cy="1397000"/>
            </a:xfrm>
            <a:custGeom>
              <a:avLst/>
              <a:gdLst>
                <a:gd name="T0" fmla="*/ 0 w 834"/>
                <a:gd name="T1" fmla="*/ 871 h 880"/>
                <a:gd name="T2" fmla="*/ 16 w 834"/>
                <a:gd name="T3" fmla="*/ 880 h 880"/>
                <a:gd name="T4" fmla="*/ 834 w 834"/>
                <a:gd name="T5" fmla="*/ 880 h 880"/>
                <a:gd name="T6" fmla="*/ 834 w 834"/>
                <a:gd name="T7" fmla="*/ 481 h 880"/>
                <a:gd name="T8" fmla="*/ 0 w 834"/>
                <a:gd name="T9" fmla="*/ 0 h 880"/>
                <a:gd name="T10" fmla="*/ 0 w 834"/>
                <a:gd name="T11" fmla="*/ 87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4" h="880">
                  <a:moveTo>
                    <a:pt x="0" y="871"/>
                  </a:moveTo>
                  <a:lnTo>
                    <a:pt x="16" y="880"/>
                  </a:lnTo>
                  <a:lnTo>
                    <a:pt x="834" y="880"/>
                  </a:lnTo>
                  <a:lnTo>
                    <a:pt x="834" y="481"/>
                  </a:lnTo>
                  <a:lnTo>
                    <a:pt x="0" y="0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3" name="Freeform 241"/>
            <p:cNvSpPr/>
            <p:nvPr userDrawn="1"/>
          </p:nvSpPr>
          <p:spPr bwMode="auto">
            <a:xfrm>
              <a:off x="0" y="4692651"/>
              <a:ext cx="1620838" cy="1527175"/>
            </a:xfrm>
            <a:custGeom>
              <a:avLst/>
              <a:gdLst>
                <a:gd name="T0" fmla="*/ 0 w 1021"/>
                <a:gd name="T1" fmla="*/ 109 h 962"/>
                <a:gd name="T2" fmla="*/ 0 w 1021"/>
                <a:gd name="T3" fmla="*/ 850 h 962"/>
                <a:gd name="T4" fmla="*/ 198 w 1021"/>
                <a:gd name="T5" fmla="*/ 962 h 962"/>
                <a:gd name="T6" fmla="*/ 1021 w 1021"/>
                <a:gd name="T7" fmla="*/ 472 h 962"/>
                <a:gd name="T8" fmla="*/ 183 w 1021"/>
                <a:gd name="T9" fmla="*/ 0 h 962"/>
                <a:gd name="T10" fmla="*/ 0 w 1021"/>
                <a:gd name="T11" fmla="*/ 10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962">
                  <a:moveTo>
                    <a:pt x="0" y="109"/>
                  </a:moveTo>
                  <a:lnTo>
                    <a:pt x="0" y="850"/>
                  </a:lnTo>
                  <a:lnTo>
                    <a:pt x="198" y="962"/>
                  </a:lnTo>
                  <a:lnTo>
                    <a:pt x="1021" y="472"/>
                  </a:lnTo>
                  <a:lnTo>
                    <a:pt x="18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4" name="Freeform 242"/>
            <p:cNvSpPr/>
            <p:nvPr userDrawn="1"/>
          </p:nvSpPr>
          <p:spPr bwMode="auto">
            <a:xfrm>
              <a:off x="314325" y="5441951"/>
              <a:ext cx="1320800" cy="1411288"/>
            </a:xfrm>
            <a:custGeom>
              <a:avLst/>
              <a:gdLst>
                <a:gd name="T0" fmla="*/ 0 w 832"/>
                <a:gd name="T1" fmla="*/ 490 h 889"/>
                <a:gd name="T2" fmla="*/ 4 w 832"/>
                <a:gd name="T3" fmla="*/ 889 h 889"/>
                <a:gd name="T4" fmla="*/ 802 w 832"/>
                <a:gd name="T5" fmla="*/ 889 h 889"/>
                <a:gd name="T6" fmla="*/ 832 w 832"/>
                <a:gd name="T7" fmla="*/ 871 h 889"/>
                <a:gd name="T8" fmla="*/ 823 w 832"/>
                <a:gd name="T9" fmla="*/ 0 h 889"/>
                <a:gd name="T10" fmla="*/ 0 w 832"/>
                <a:gd name="T11" fmla="*/ 49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889">
                  <a:moveTo>
                    <a:pt x="0" y="490"/>
                  </a:moveTo>
                  <a:lnTo>
                    <a:pt x="4" y="889"/>
                  </a:lnTo>
                  <a:lnTo>
                    <a:pt x="802" y="889"/>
                  </a:lnTo>
                  <a:lnTo>
                    <a:pt x="832" y="871"/>
                  </a:lnTo>
                  <a:lnTo>
                    <a:pt x="823" y="0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5" name="Freeform 243"/>
            <p:cNvSpPr/>
            <p:nvPr userDrawn="1"/>
          </p:nvSpPr>
          <p:spPr bwMode="auto">
            <a:xfrm>
              <a:off x="0" y="6042026"/>
              <a:ext cx="320675" cy="811213"/>
            </a:xfrm>
            <a:custGeom>
              <a:avLst/>
              <a:gdLst>
                <a:gd name="T0" fmla="*/ 198 w 202"/>
                <a:gd name="T1" fmla="*/ 112 h 511"/>
                <a:gd name="T2" fmla="*/ 0 w 202"/>
                <a:gd name="T3" fmla="*/ 0 h 511"/>
                <a:gd name="T4" fmla="*/ 0 w 202"/>
                <a:gd name="T5" fmla="*/ 511 h 511"/>
                <a:gd name="T6" fmla="*/ 202 w 202"/>
                <a:gd name="T7" fmla="*/ 511 h 511"/>
                <a:gd name="T8" fmla="*/ 198 w 202"/>
                <a:gd name="T9" fmla="*/ 11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511">
                  <a:moveTo>
                    <a:pt x="198" y="112"/>
                  </a:moveTo>
                  <a:lnTo>
                    <a:pt x="0" y="0"/>
                  </a:lnTo>
                  <a:lnTo>
                    <a:pt x="0" y="511"/>
                  </a:lnTo>
                  <a:lnTo>
                    <a:pt x="202" y="511"/>
                  </a:lnTo>
                  <a:lnTo>
                    <a:pt x="198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6" name="Freeform 244"/>
            <p:cNvSpPr/>
            <p:nvPr userDrawn="1"/>
          </p:nvSpPr>
          <p:spPr bwMode="auto">
            <a:xfrm>
              <a:off x="0" y="1239838"/>
              <a:ext cx="3240088" cy="2339975"/>
            </a:xfrm>
            <a:custGeom>
              <a:avLst/>
              <a:gdLst>
                <a:gd name="T0" fmla="*/ 0 w 2041"/>
                <a:gd name="T1" fmla="*/ 443 h 1474"/>
                <a:gd name="T2" fmla="*/ 0 w 2041"/>
                <a:gd name="T3" fmla="*/ 1030 h 1474"/>
                <a:gd name="T4" fmla="*/ 771 w 2041"/>
                <a:gd name="T5" fmla="*/ 1474 h 1474"/>
                <a:gd name="T6" fmla="*/ 2041 w 2041"/>
                <a:gd name="T7" fmla="*/ 737 h 1474"/>
                <a:gd name="T8" fmla="*/ 762 w 2041"/>
                <a:gd name="T9" fmla="*/ 0 h 1474"/>
                <a:gd name="T10" fmla="*/ 0 w 2041"/>
                <a:gd name="T11" fmla="*/ 443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1" h="1474">
                  <a:moveTo>
                    <a:pt x="0" y="443"/>
                  </a:moveTo>
                  <a:lnTo>
                    <a:pt x="0" y="1030"/>
                  </a:lnTo>
                  <a:lnTo>
                    <a:pt x="771" y="1474"/>
                  </a:lnTo>
                  <a:lnTo>
                    <a:pt x="2041" y="737"/>
                  </a:lnTo>
                  <a:lnTo>
                    <a:pt x="762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7" name="Freeform 245"/>
            <p:cNvSpPr/>
            <p:nvPr userDrawn="1"/>
          </p:nvSpPr>
          <p:spPr bwMode="auto">
            <a:xfrm>
              <a:off x="1222375" y="2409826"/>
              <a:ext cx="2017713" cy="3289300"/>
            </a:xfrm>
            <a:custGeom>
              <a:avLst/>
              <a:gdLst>
                <a:gd name="T0" fmla="*/ 1271 w 1271"/>
                <a:gd name="T1" fmla="*/ 0 h 2072"/>
                <a:gd name="T2" fmla="*/ 1270 w 1271"/>
                <a:gd name="T3" fmla="*/ 1335 h 2072"/>
                <a:gd name="T4" fmla="*/ 0 w 1271"/>
                <a:gd name="T5" fmla="*/ 2072 h 2072"/>
                <a:gd name="T6" fmla="*/ 1 w 1271"/>
                <a:gd name="T7" fmla="*/ 737 h 2072"/>
                <a:gd name="T8" fmla="*/ 1271 w 1271"/>
                <a:gd name="T9" fmla="*/ 0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2072">
                  <a:moveTo>
                    <a:pt x="1271" y="0"/>
                  </a:moveTo>
                  <a:lnTo>
                    <a:pt x="1270" y="1335"/>
                  </a:lnTo>
                  <a:lnTo>
                    <a:pt x="0" y="2072"/>
                  </a:lnTo>
                  <a:lnTo>
                    <a:pt x="1" y="737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8" name="Freeform 246"/>
            <p:cNvSpPr/>
            <p:nvPr userDrawn="1"/>
          </p:nvSpPr>
          <p:spPr bwMode="auto">
            <a:xfrm>
              <a:off x="0" y="2874963"/>
              <a:ext cx="1223963" cy="2824163"/>
            </a:xfrm>
            <a:custGeom>
              <a:avLst/>
              <a:gdLst>
                <a:gd name="T0" fmla="*/ 0 w 771"/>
                <a:gd name="T1" fmla="*/ 1336 h 1779"/>
                <a:gd name="T2" fmla="*/ 770 w 771"/>
                <a:gd name="T3" fmla="*/ 1779 h 1779"/>
                <a:gd name="T4" fmla="*/ 771 w 771"/>
                <a:gd name="T5" fmla="*/ 444 h 1779"/>
                <a:gd name="T6" fmla="*/ 0 w 771"/>
                <a:gd name="T7" fmla="*/ 0 h 1779"/>
                <a:gd name="T8" fmla="*/ 0 w 771"/>
                <a:gd name="T9" fmla="*/ 1336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779">
                  <a:moveTo>
                    <a:pt x="0" y="1336"/>
                  </a:moveTo>
                  <a:lnTo>
                    <a:pt x="770" y="1779"/>
                  </a:lnTo>
                  <a:lnTo>
                    <a:pt x="771" y="444"/>
                  </a:lnTo>
                  <a:lnTo>
                    <a:pt x="0" y="0"/>
                  </a:lnTo>
                  <a:lnTo>
                    <a:pt x="0" y="1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 userDrawn="1"/>
          </p:nvGrpSpPr>
          <p:grpSpPr>
            <a:xfrm>
              <a:off x="5986463" y="1022351"/>
              <a:ext cx="5703888" cy="5441950"/>
              <a:chOff x="5986463" y="1022351"/>
              <a:chExt cx="5703888" cy="5441950"/>
            </a:xfrm>
          </p:grpSpPr>
          <p:sp>
            <p:nvSpPr>
              <p:cNvPr id="10089" name="Freeform 247"/>
              <p:cNvSpPr/>
              <p:nvPr userDrawn="1"/>
            </p:nvSpPr>
            <p:spPr bwMode="auto">
              <a:xfrm>
                <a:off x="6692900" y="5729288"/>
                <a:ext cx="936625" cy="404813"/>
              </a:xfrm>
              <a:custGeom>
                <a:avLst/>
                <a:gdLst>
                  <a:gd name="T0" fmla="*/ 0 w 590"/>
                  <a:gd name="T1" fmla="*/ 0 h 255"/>
                  <a:gd name="T2" fmla="*/ 0 w 590"/>
                  <a:gd name="T3" fmla="*/ 255 h 255"/>
                  <a:gd name="T4" fmla="*/ 590 w 590"/>
                  <a:gd name="T5" fmla="*/ 255 h 255"/>
                  <a:gd name="T6" fmla="*/ 590 w 590"/>
                  <a:gd name="T7" fmla="*/ 191 h 255"/>
                  <a:gd name="T8" fmla="*/ 212 w 590"/>
                  <a:gd name="T9" fmla="*/ 0 h 255"/>
                  <a:gd name="T10" fmla="*/ 0 w 590"/>
                  <a:gd name="T1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" h="255">
                    <a:moveTo>
                      <a:pt x="0" y="0"/>
                    </a:moveTo>
                    <a:lnTo>
                      <a:pt x="0" y="255"/>
                    </a:lnTo>
                    <a:lnTo>
                      <a:pt x="590" y="255"/>
                    </a:lnTo>
                    <a:lnTo>
                      <a:pt x="590" y="19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0" name="Rectangle 248"/>
              <p:cNvSpPr>
                <a:spLocks noChangeArrowheads="1"/>
              </p:cNvSpPr>
              <p:nvPr userDrawn="1"/>
            </p:nvSpPr>
            <p:spPr bwMode="auto">
              <a:xfrm>
                <a:off x="6692900" y="6032501"/>
                <a:ext cx="936625" cy="10160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1" name="Freeform 249"/>
              <p:cNvSpPr/>
              <p:nvPr userDrawn="1"/>
            </p:nvSpPr>
            <p:spPr bwMode="auto">
              <a:xfrm>
                <a:off x="9026525" y="3402013"/>
                <a:ext cx="609600" cy="206375"/>
              </a:xfrm>
              <a:custGeom>
                <a:avLst/>
                <a:gdLst>
                  <a:gd name="T0" fmla="*/ 384 w 384"/>
                  <a:gd name="T1" fmla="*/ 65 h 130"/>
                  <a:gd name="T2" fmla="*/ 307 w 384"/>
                  <a:gd name="T3" fmla="*/ 130 h 130"/>
                  <a:gd name="T4" fmla="*/ 77 w 384"/>
                  <a:gd name="T5" fmla="*/ 130 h 130"/>
                  <a:gd name="T6" fmla="*/ 0 w 384"/>
                  <a:gd name="T7" fmla="*/ 65 h 130"/>
                  <a:gd name="T8" fmla="*/ 77 w 384"/>
                  <a:gd name="T9" fmla="*/ 0 h 130"/>
                  <a:gd name="T10" fmla="*/ 307 w 384"/>
                  <a:gd name="T11" fmla="*/ 0 h 130"/>
                  <a:gd name="T12" fmla="*/ 384 w 384"/>
                  <a:gd name="T13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130">
                    <a:moveTo>
                      <a:pt x="384" y="65"/>
                    </a:moveTo>
                    <a:cubicBezTo>
                      <a:pt x="384" y="101"/>
                      <a:pt x="350" y="130"/>
                      <a:pt x="307" y="130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34" y="130"/>
                      <a:pt x="0" y="101"/>
                      <a:pt x="0" y="65"/>
                    </a:cubicBezTo>
                    <a:cubicBezTo>
                      <a:pt x="0" y="29"/>
                      <a:pt x="34" y="0"/>
                      <a:pt x="77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50" y="0"/>
                      <a:pt x="384" y="29"/>
                      <a:pt x="384" y="65"/>
                    </a:cubicBezTo>
                    <a:close/>
                  </a:path>
                </a:pathLst>
              </a:custGeom>
              <a:solidFill>
                <a:srgbClr val="EFBE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2" name="Freeform 250"/>
              <p:cNvSpPr/>
              <p:nvPr userDrawn="1"/>
            </p:nvSpPr>
            <p:spPr bwMode="auto">
              <a:xfrm>
                <a:off x="9405938" y="2786063"/>
                <a:ext cx="1547813" cy="1204913"/>
              </a:xfrm>
              <a:custGeom>
                <a:avLst/>
                <a:gdLst>
                  <a:gd name="T0" fmla="*/ 142 w 975"/>
                  <a:gd name="T1" fmla="*/ 433 h 760"/>
                  <a:gd name="T2" fmla="*/ 153 w 975"/>
                  <a:gd name="T3" fmla="*/ 448 h 760"/>
                  <a:gd name="T4" fmla="*/ 419 w 975"/>
                  <a:gd name="T5" fmla="*/ 590 h 760"/>
                  <a:gd name="T6" fmla="*/ 587 w 975"/>
                  <a:gd name="T7" fmla="*/ 542 h 760"/>
                  <a:gd name="T8" fmla="*/ 707 w 975"/>
                  <a:gd name="T9" fmla="*/ 105 h 760"/>
                  <a:gd name="T10" fmla="*/ 699 w 975"/>
                  <a:gd name="T11" fmla="*/ 88 h 760"/>
                  <a:gd name="T12" fmla="*/ 841 w 975"/>
                  <a:gd name="T13" fmla="*/ 0 h 760"/>
                  <a:gd name="T14" fmla="*/ 851 w 975"/>
                  <a:gd name="T15" fmla="*/ 18 h 760"/>
                  <a:gd name="T16" fmla="*/ 673 w 975"/>
                  <a:gd name="T17" fmla="*/ 687 h 760"/>
                  <a:gd name="T18" fmla="*/ 419 w 975"/>
                  <a:gd name="T19" fmla="*/ 760 h 760"/>
                  <a:gd name="T20" fmla="*/ 12 w 975"/>
                  <a:gd name="T21" fmla="*/ 538 h 760"/>
                  <a:gd name="T22" fmla="*/ 0 w 975"/>
                  <a:gd name="T23" fmla="*/ 521 h 760"/>
                  <a:gd name="T24" fmla="*/ 142 w 975"/>
                  <a:gd name="T25" fmla="*/ 43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5" h="760">
                    <a:moveTo>
                      <a:pt x="142" y="433"/>
                    </a:moveTo>
                    <a:cubicBezTo>
                      <a:pt x="153" y="448"/>
                      <a:pt x="153" y="448"/>
                      <a:pt x="153" y="448"/>
                    </a:cubicBezTo>
                    <a:cubicBezTo>
                      <a:pt x="213" y="537"/>
                      <a:pt x="313" y="590"/>
                      <a:pt x="419" y="590"/>
                    </a:cubicBezTo>
                    <a:cubicBezTo>
                      <a:pt x="478" y="590"/>
                      <a:pt x="536" y="573"/>
                      <a:pt x="587" y="542"/>
                    </a:cubicBezTo>
                    <a:cubicBezTo>
                      <a:pt x="733" y="451"/>
                      <a:pt x="786" y="259"/>
                      <a:pt x="707" y="105"/>
                    </a:cubicBezTo>
                    <a:cubicBezTo>
                      <a:pt x="699" y="88"/>
                      <a:pt x="699" y="88"/>
                      <a:pt x="699" y="88"/>
                    </a:cubicBezTo>
                    <a:cubicBezTo>
                      <a:pt x="841" y="0"/>
                      <a:pt x="841" y="0"/>
                      <a:pt x="841" y="0"/>
                    </a:cubicBezTo>
                    <a:cubicBezTo>
                      <a:pt x="851" y="18"/>
                      <a:pt x="851" y="18"/>
                      <a:pt x="851" y="18"/>
                    </a:cubicBezTo>
                    <a:cubicBezTo>
                      <a:pt x="975" y="254"/>
                      <a:pt x="897" y="548"/>
                      <a:pt x="673" y="687"/>
                    </a:cubicBezTo>
                    <a:cubicBezTo>
                      <a:pt x="596" y="735"/>
                      <a:pt x="508" y="760"/>
                      <a:pt x="419" y="760"/>
                    </a:cubicBezTo>
                    <a:cubicBezTo>
                      <a:pt x="255" y="760"/>
                      <a:pt x="103" y="677"/>
                      <a:pt x="12" y="538"/>
                    </a:cubicBezTo>
                    <a:cubicBezTo>
                      <a:pt x="0" y="521"/>
                      <a:pt x="0" y="521"/>
                      <a:pt x="0" y="521"/>
                    </a:cubicBezTo>
                    <a:lnTo>
                      <a:pt x="142" y="433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3" name="Freeform 251"/>
              <p:cNvSpPr/>
              <p:nvPr userDrawn="1"/>
            </p:nvSpPr>
            <p:spPr bwMode="auto">
              <a:xfrm>
                <a:off x="10350500" y="2311401"/>
                <a:ext cx="123825" cy="160338"/>
              </a:xfrm>
              <a:custGeom>
                <a:avLst/>
                <a:gdLst>
                  <a:gd name="T0" fmla="*/ 64 w 78"/>
                  <a:gd name="T1" fmla="*/ 0 h 101"/>
                  <a:gd name="T2" fmla="*/ 0 w 78"/>
                  <a:gd name="T3" fmla="*/ 82 h 101"/>
                  <a:gd name="T4" fmla="*/ 78 w 78"/>
                  <a:gd name="T5" fmla="*/ 101 h 101"/>
                  <a:gd name="T6" fmla="*/ 64 w 78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1">
                    <a:moveTo>
                      <a:pt x="64" y="0"/>
                    </a:moveTo>
                    <a:lnTo>
                      <a:pt x="0" y="82"/>
                    </a:lnTo>
                    <a:lnTo>
                      <a:pt x="78" y="10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4" name="Oval 252"/>
              <p:cNvSpPr>
                <a:spLocks noChangeArrowheads="1"/>
              </p:cNvSpPr>
              <p:nvPr userDrawn="1"/>
            </p:nvSpPr>
            <p:spPr bwMode="auto">
              <a:xfrm>
                <a:off x="10487025" y="6049963"/>
                <a:ext cx="347663" cy="339725"/>
              </a:xfrm>
              <a:prstGeom prst="ellipse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5" name="Oval 253"/>
              <p:cNvSpPr>
                <a:spLocks noChangeArrowheads="1"/>
              </p:cNvSpPr>
              <p:nvPr userDrawn="1"/>
            </p:nvSpPr>
            <p:spPr bwMode="auto">
              <a:xfrm>
                <a:off x="10594975" y="6154738"/>
                <a:ext cx="131763" cy="130175"/>
              </a:xfrm>
              <a:prstGeom prst="ellipse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6" name="Freeform 254"/>
              <p:cNvSpPr/>
              <p:nvPr userDrawn="1"/>
            </p:nvSpPr>
            <p:spPr bwMode="auto">
              <a:xfrm>
                <a:off x="9631363" y="5849938"/>
                <a:ext cx="2058988" cy="265113"/>
              </a:xfrm>
              <a:custGeom>
                <a:avLst/>
                <a:gdLst>
                  <a:gd name="T0" fmla="*/ 0 w 1297"/>
                  <a:gd name="T1" fmla="*/ 129 h 167"/>
                  <a:gd name="T2" fmla="*/ 649 w 1297"/>
                  <a:gd name="T3" fmla="*/ 0 h 167"/>
                  <a:gd name="T4" fmla="*/ 1297 w 1297"/>
                  <a:gd name="T5" fmla="*/ 129 h 167"/>
                  <a:gd name="T6" fmla="*/ 1297 w 1297"/>
                  <a:gd name="T7" fmla="*/ 167 h 167"/>
                  <a:gd name="T8" fmla="*/ 0 w 1297"/>
                  <a:gd name="T9" fmla="*/ 167 h 167"/>
                  <a:gd name="T10" fmla="*/ 0 w 1297"/>
                  <a:gd name="T11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7" h="167">
                    <a:moveTo>
                      <a:pt x="0" y="129"/>
                    </a:moveTo>
                    <a:lnTo>
                      <a:pt x="649" y="0"/>
                    </a:lnTo>
                    <a:lnTo>
                      <a:pt x="1297" y="129"/>
                    </a:lnTo>
                    <a:lnTo>
                      <a:pt x="1297" y="167"/>
                    </a:lnTo>
                    <a:lnTo>
                      <a:pt x="0" y="167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7" name="Rectangle 255"/>
              <p:cNvSpPr>
                <a:spLocks noChangeArrowheads="1"/>
              </p:cNvSpPr>
              <p:nvPr userDrawn="1"/>
            </p:nvSpPr>
            <p:spPr bwMode="auto">
              <a:xfrm>
                <a:off x="10539413" y="5157788"/>
                <a:ext cx="246063" cy="957263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8" name="Oval 256"/>
              <p:cNvSpPr>
                <a:spLocks noChangeArrowheads="1"/>
              </p:cNvSpPr>
              <p:nvPr userDrawn="1"/>
            </p:nvSpPr>
            <p:spPr bwMode="auto">
              <a:xfrm>
                <a:off x="11337925" y="6049963"/>
                <a:ext cx="346075" cy="339725"/>
              </a:xfrm>
              <a:prstGeom prst="ellipse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9" name="Oval 257"/>
              <p:cNvSpPr>
                <a:spLocks noChangeArrowheads="1"/>
              </p:cNvSpPr>
              <p:nvPr userDrawn="1"/>
            </p:nvSpPr>
            <p:spPr bwMode="auto">
              <a:xfrm>
                <a:off x="10201275" y="4473576"/>
                <a:ext cx="877888" cy="862013"/>
              </a:xfrm>
              <a:prstGeom prst="ellipse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0" name="Rectangle 258"/>
              <p:cNvSpPr>
                <a:spLocks noChangeArrowheads="1"/>
              </p:cNvSpPr>
              <p:nvPr userDrawn="1"/>
            </p:nvSpPr>
            <p:spPr bwMode="auto">
              <a:xfrm>
                <a:off x="11198225" y="2944813"/>
                <a:ext cx="276225" cy="2082800"/>
              </a:xfrm>
              <a:prstGeom prst="rect">
                <a:avLst/>
              </a:pr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1" name="Rectangle 259"/>
              <p:cNvSpPr>
                <a:spLocks noChangeArrowheads="1"/>
              </p:cNvSpPr>
              <p:nvPr userDrawn="1"/>
            </p:nvSpPr>
            <p:spPr bwMode="auto">
              <a:xfrm>
                <a:off x="9902825" y="4691063"/>
                <a:ext cx="1571625" cy="336550"/>
              </a:xfrm>
              <a:prstGeom prst="rect">
                <a:avLst/>
              </a:prstGeom>
              <a:solidFill>
                <a:srgbClr val="FFA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2" name="Rectangle 260"/>
              <p:cNvSpPr>
                <a:spLocks noChangeArrowheads="1"/>
              </p:cNvSpPr>
              <p:nvPr userDrawn="1"/>
            </p:nvSpPr>
            <p:spPr bwMode="auto">
              <a:xfrm>
                <a:off x="9902825" y="4905376"/>
                <a:ext cx="1571625" cy="122238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3" name="Freeform 261"/>
              <p:cNvSpPr/>
              <p:nvPr userDrawn="1"/>
            </p:nvSpPr>
            <p:spPr bwMode="auto">
              <a:xfrm>
                <a:off x="8677275" y="5943601"/>
                <a:ext cx="1001713" cy="430213"/>
              </a:xfrm>
              <a:custGeom>
                <a:avLst/>
                <a:gdLst>
                  <a:gd name="T0" fmla="*/ 631 w 631"/>
                  <a:gd name="T1" fmla="*/ 0 h 271"/>
                  <a:gd name="T2" fmla="*/ 630 w 631"/>
                  <a:gd name="T3" fmla="*/ 271 h 271"/>
                  <a:gd name="T4" fmla="*/ 0 w 631"/>
                  <a:gd name="T5" fmla="*/ 271 h 271"/>
                  <a:gd name="T6" fmla="*/ 0 w 631"/>
                  <a:gd name="T7" fmla="*/ 203 h 271"/>
                  <a:gd name="T8" fmla="*/ 400 w 631"/>
                  <a:gd name="T9" fmla="*/ 0 h 271"/>
                  <a:gd name="T10" fmla="*/ 631 w 631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1" h="271">
                    <a:moveTo>
                      <a:pt x="631" y="0"/>
                    </a:moveTo>
                    <a:lnTo>
                      <a:pt x="630" y="271"/>
                    </a:lnTo>
                    <a:lnTo>
                      <a:pt x="0" y="271"/>
                    </a:lnTo>
                    <a:lnTo>
                      <a:pt x="0" y="203"/>
                    </a:lnTo>
                    <a:lnTo>
                      <a:pt x="400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4" name="Rectangle 262"/>
              <p:cNvSpPr>
                <a:spLocks noChangeArrowheads="1"/>
              </p:cNvSpPr>
              <p:nvPr userDrawn="1"/>
            </p:nvSpPr>
            <p:spPr bwMode="auto">
              <a:xfrm>
                <a:off x="8678863" y="6265863"/>
                <a:ext cx="1000125" cy="107950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5" name="Freeform 263"/>
              <p:cNvSpPr/>
              <p:nvPr userDrawn="1"/>
            </p:nvSpPr>
            <p:spPr bwMode="auto">
              <a:xfrm>
                <a:off x="9020175" y="4168776"/>
                <a:ext cx="1820863" cy="1774825"/>
              </a:xfrm>
              <a:custGeom>
                <a:avLst/>
                <a:gdLst>
                  <a:gd name="T0" fmla="*/ 1147 w 1147"/>
                  <a:gd name="T1" fmla="*/ 367 h 1119"/>
                  <a:gd name="T2" fmla="*/ 1141 w 1147"/>
                  <a:gd name="T3" fmla="*/ 21 h 1119"/>
                  <a:gd name="T4" fmla="*/ 51 w 1147"/>
                  <a:gd name="T5" fmla="*/ 84 h 1119"/>
                  <a:gd name="T6" fmla="*/ 29 w 1147"/>
                  <a:gd name="T7" fmla="*/ 295 h 1119"/>
                  <a:gd name="T8" fmla="*/ 164 w 1147"/>
                  <a:gd name="T9" fmla="*/ 1119 h 1119"/>
                  <a:gd name="T10" fmla="*/ 425 w 1147"/>
                  <a:gd name="T11" fmla="*/ 1119 h 1119"/>
                  <a:gd name="T12" fmla="*/ 338 w 1147"/>
                  <a:gd name="T13" fmla="*/ 367 h 1119"/>
                  <a:gd name="T14" fmla="*/ 1147 w 1147"/>
                  <a:gd name="T15" fmla="*/ 367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7" h="1119">
                    <a:moveTo>
                      <a:pt x="1147" y="367"/>
                    </a:moveTo>
                    <a:cubicBezTo>
                      <a:pt x="1141" y="21"/>
                      <a:pt x="1141" y="21"/>
                      <a:pt x="1141" y="21"/>
                    </a:cubicBezTo>
                    <a:cubicBezTo>
                      <a:pt x="1141" y="21"/>
                      <a:pt x="297" y="0"/>
                      <a:pt x="51" y="84"/>
                    </a:cubicBezTo>
                    <a:cubicBezTo>
                      <a:pt x="0" y="102"/>
                      <a:pt x="29" y="295"/>
                      <a:pt x="29" y="295"/>
                    </a:cubicBezTo>
                    <a:cubicBezTo>
                      <a:pt x="164" y="1119"/>
                      <a:pt x="164" y="1119"/>
                      <a:pt x="164" y="1119"/>
                    </a:cubicBezTo>
                    <a:cubicBezTo>
                      <a:pt x="425" y="1119"/>
                      <a:pt x="425" y="1119"/>
                      <a:pt x="425" y="1119"/>
                    </a:cubicBezTo>
                    <a:cubicBezTo>
                      <a:pt x="338" y="367"/>
                      <a:pt x="338" y="367"/>
                      <a:pt x="338" y="367"/>
                    </a:cubicBezTo>
                    <a:lnTo>
                      <a:pt x="1147" y="367"/>
                    </a:lnTo>
                    <a:close/>
                  </a:path>
                </a:pathLst>
              </a:custGeom>
              <a:solidFill>
                <a:srgbClr val="334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6" name="Freeform 264"/>
              <p:cNvSpPr/>
              <p:nvPr userDrawn="1"/>
            </p:nvSpPr>
            <p:spPr bwMode="auto">
              <a:xfrm>
                <a:off x="9032875" y="5943601"/>
                <a:ext cx="1001713" cy="430213"/>
              </a:xfrm>
              <a:custGeom>
                <a:avLst/>
                <a:gdLst>
                  <a:gd name="T0" fmla="*/ 631 w 631"/>
                  <a:gd name="T1" fmla="*/ 0 h 271"/>
                  <a:gd name="T2" fmla="*/ 630 w 631"/>
                  <a:gd name="T3" fmla="*/ 271 h 271"/>
                  <a:gd name="T4" fmla="*/ 0 w 631"/>
                  <a:gd name="T5" fmla="*/ 271 h 271"/>
                  <a:gd name="T6" fmla="*/ 0 w 631"/>
                  <a:gd name="T7" fmla="*/ 203 h 271"/>
                  <a:gd name="T8" fmla="*/ 400 w 631"/>
                  <a:gd name="T9" fmla="*/ 0 h 271"/>
                  <a:gd name="T10" fmla="*/ 631 w 631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1" h="271">
                    <a:moveTo>
                      <a:pt x="631" y="0"/>
                    </a:moveTo>
                    <a:lnTo>
                      <a:pt x="630" y="271"/>
                    </a:lnTo>
                    <a:lnTo>
                      <a:pt x="0" y="271"/>
                    </a:lnTo>
                    <a:lnTo>
                      <a:pt x="0" y="203"/>
                    </a:lnTo>
                    <a:lnTo>
                      <a:pt x="400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7" name="Rectangle 265"/>
              <p:cNvSpPr>
                <a:spLocks noChangeArrowheads="1"/>
              </p:cNvSpPr>
              <p:nvPr userDrawn="1"/>
            </p:nvSpPr>
            <p:spPr bwMode="auto">
              <a:xfrm>
                <a:off x="9034463" y="6265863"/>
                <a:ext cx="1000125" cy="10795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8" name="Freeform 266"/>
              <p:cNvSpPr/>
              <p:nvPr userDrawn="1"/>
            </p:nvSpPr>
            <p:spPr bwMode="auto">
              <a:xfrm>
                <a:off x="9375775" y="3529013"/>
                <a:ext cx="1938338" cy="2414588"/>
              </a:xfrm>
              <a:custGeom>
                <a:avLst/>
                <a:gdLst>
                  <a:gd name="T0" fmla="*/ 904 w 1221"/>
                  <a:gd name="T1" fmla="*/ 15 h 1523"/>
                  <a:gd name="T2" fmla="*/ 589 w 1221"/>
                  <a:gd name="T3" fmla="*/ 308 h 1523"/>
                  <a:gd name="T4" fmla="*/ 596 w 1221"/>
                  <a:gd name="T5" fmla="*/ 428 h 1523"/>
                  <a:gd name="T6" fmla="*/ 51 w 1221"/>
                  <a:gd name="T7" fmla="*/ 488 h 1523"/>
                  <a:gd name="T8" fmla="*/ 29 w 1221"/>
                  <a:gd name="T9" fmla="*/ 699 h 1523"/>
                  <a:gd name="T10" fmla="*/ 164 w 1221"/>
                  <a:gd name="T11" fmla="*/ 1523 h 1523"/>
                  <a:gd name="T12" fmla="*/ 425 w 1221"/>
                  <a:gd name="T13" fmla="*/ 1523 h 1523"/>
                  <a:gd name="T14" fmla="*/ 338 w 1221"/>
                  <a:gd name="T15" fmla="*/ 771 h 1523"/>
                  <a:gd name="T16" fmla="*/ 1147 w 1221"/>
                  <a:gd name="T17" fmla="*/ 771 h 1523"/>
                  <a:gd name="T18" fmla="*/ 1153 w 1221"/>
                  <a:gd name="T19" fmla="*/ 364 h 1523"/>
                  <a:gd name="T20" fmla="*/ 904 w 1221"/>
                  <a:gd name="T21" fmla="*/ 15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1" h="1523">
                    <a:moveTo>
                      <a:pt x="904" y="15"/>
                    </a:moveTo>
                    <a:cubicBezTo>
                      <a:pt x="748" y="0"/>
                      <a:pt x="607" y="131"/>
                      <a:pt x="589" y="308"/>
                    </a:cubicBezTo>
                    <a:cubicBezTo>
                      <a:pt x="585" y="350"/>
                      <a:pt x="588" y="390"/>
                      <a:pt x="596" y="428"/>
                    </a:cubicBezTo>
                    <a:cubicBezTo>
                      <a:pt x="381" y="435"/>
                      <a:pt x="158" y="451"/>
                      <a:pt x="51" y="488"/>
                    </a:cubicBezTo>
                    <a:cubicBezTo>
                      <a:pt x="0" y="506"/>
                      <a:pt x="29" y="699"/>
                      <a:pt x="29" y="699"/>
                    </a:cubicBezTo>
                    <a:cubicBezTo>
                      <a:pt x="164" y="1523"/>
                      <a:pt x="164" y="1523"/>
                      <a:pt x="164" y="1523"/>
                    </a:cubicBezTo>
                    <a:cubicBezTo>
                      <a:pt x="425" y="1523"/>
                      <a:pt x="425" y="1523"/>
                      <a:pt x="425" y="1523"/>
                    </a:cubicBezTo>
                    <a:cubicBezTo>
                      <a:pt x="338" y="771"/>
                      <a:pt x="338" y="771"/>
                      <a:pt x="338" y="771"/>
                    </a:cubicBezTo>
                    <a:cubicBezTo>
                      <a:pt x="338" y="771"/>
                      <a:pt x="1004" y="911"/>
                      <a:pt x="1147" y="771"/>
                    </a:cubicBezTo>
                    <a:cubicBezTo>
                      <a:pt x="1221" y="699"/>
                      <a:pt x="1150" y="385"/>
                      <a:pt x="1153" y="364"/>
                    </a:cubicBezTo>
                    <a:cubicBezTo>
                      <a:pt x="1171" y="187"/>
                      <a:pt x="1060" y="31"/>
                      <a:pt x="904" y="15"/>
                    </a:cubicBez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9" name="Freeform 267"/>
              <p:cNvSpPr/>
              <p:nvPr userDrawn="1"/>
            </p:nvSpPr>
            <p:spPr bwMode="auto">
              <a:xfrm>
                <a:off x="10307638" y="2574926"/>
                <a:ext cx="931863" cy="1592263"/>
              </a:xfrm>
              <a:custGeom>
                <a:avLst/>
                <a:gdLst>
                  <a:gd name="T0" fmla="*/ 13 w 587"/>
                  <a:gd name="T1" fmla="*/ 441 h 1005"/>
                  <a:gd name="T2" fmla="*/ 10 w 587"/>
                  <a:gd name="T3" fmla="*/ 578 h 1005"/>
                  <a:gd name="T4" fmla="*/ 6 w 587"/>
                  <a:gd name="T5" fmla="*/ 714 h 1005"/>
                  <a:gd name="T6" fmla="*/ 3 w 587"/>
                  <a:gd name="T7" fmla="*/ 851 h 1005"/>
                  <a:gd name="T8" fmla="*/ 0 w 587"/>
                  <a:gd name="T9" fmla="*/ 948 h 1005"/>
                  <a:gd name="T10" fmla="*/ 570 w 587"/>
                  <a:gd name="T11" fmla="*/ 1005 h 1005"/>
                  <a:gd name="T12" fmla="*/ 573 w 587"/>
                  <a:gd name="T13" fmla="*/ 754 h 1005"/>
                  <a:gd name="T14" fmla="*/ 586 w 587"/>
                  <a:gd name="T15" fmla="*/ 392 h 1005"/>
                  <a:gd name="T16" fmla="*/ 525 w 587"/>
                  <a:gd name="T17" fmla="*/ 169 h 1005"/>
                  <a:gd name="T18" fmla="*/ 358 w 587"/>
                  <a:gd name="T19" fmla="*/ 20 h 1005"/>
                  <a:gd name="T20" fmla="*/ 275 w 587"/>
                  <a:gd name="T21" fmla="*/ 3 h 1005"/>
                  <a:gd name="T22" fmla="*/ 208 w 587"/>
                  <a:gd name="T23" fmla="*/ 132 h 1005"/>
                  <a:gd name="T24" fmla="*/ 12 w 587"/>
                  <a:gd name="T25" fmla="*/ 462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7" h="1005">
                    <a:moveTo>
                      <a:pt x="13" y="441"/>
                    </a:moveTo>
                    <a:cubicBezTo>
                      <a:pt x="9" y="524"/>
                      <a:pt x="11" y="495"/>
                      <a:pt x="10" y="578"/>
                    </a:cubicBezTo>
                    <a:cubicBezTo>
                      <a:pt x="9" y="623"/>
                      <a:pt x="8" y="669"/>
                      <a:pt x="6" y="714"/>
                    </a:cubicBezTo>
                    <a:cubicBezTo>
                      <a:pt x="5" y="760"/>
                      <a:pt x="4" y="805"/>
                      <a:pt x="3" y="851"/>
                    </a:cubicBezTo>
                    <a:cubicBezTo>
                      <a:pt x="2" y="883"/>
                      <a:pt x="1" y="916"/>
                      <a:pt x="0" y="948"/>
                    </a:cubicBezTo>
                    <a:cubicBezTo>
                      <a:pt x="570" y="1005"/>
                      <a:pt x="570" y="1005"/>
                      <a:pt x="570" y="1005"/>
                    </a:cubicBezTo>
                    <a:cubicBezTo>
                      <a:pt x="572" y="946"/>
                      <a:pt x="572" y="813"/>
                      <a:pt x="573" y="754"/>
                    </a:cubicBezTo>
                    <a:cubicBezTo>
                      <a:pt x="575" y="633"/>
                      <a:pt x="584" y="513"/>
                      <a:pt x="586" y="392"/>
                    </a:cubicBezTo>
                    <a:cubicBezTo>
                      <a:pt x="587" y="311"/>
                      <a:pt x="574" y="236"/>
                      <a:pt x="525" y="169"/>
                    </a:cubicBezTo>
                    <a:cubicBezTo>
                      <a:pt x="482" y="110"/>
                      <a:pt x="425" y="54"/>
                      <a:pt x="358" y="20"/>
                    </a:cubicBezTo>
                    <a:cubicBezTo>
                      <a:pt x="334" y="8"/>
                      <a:pt x="303" y="0"/>
                      <a:pt x="275" y="3"/>
                    </a:cubicBezTo>
                    <a:cubicBezTo>
                      <a:pt x="274" y="3"/>
                      <a:pt x="253" y="114"/>
                      <a:pt x="208" y="132"/>
                    </a:cubicBezTo>
                    <a:cubicBezTo>
                      <a:pt x="208" y="132"/>
                      <a:pt x="18" y="235"/>
                      <a:pt x="12" y="462"/>
                    </a:cubicBezTo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0" name="Rectangle 268"/>
              <p:cNvSpPr>
                <a:spLocks noChangeArrowheads="1"/>
              </p:cNvSpPr>
              <p:nvPr userDrawn="1"/>
            </p:nvSpPr>
            <p:spPr bwMode="auto">
              <a:xfrm>
                <a:off x="10582275" y="2825751"/>
                <a:ext cx="23813" cy="641350"/>
              </a:xfrm>
              <a:prstGeom prst="rect">
                <a:avLst/>
              </a:pr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1" name="Freeform 269"/>
              <p:cNvSpPr/>
              <p:nvPr userDrawn="1"/>
            </p:nvSpPr>
            <p:spPr bwMode="auto">
              <a:xfrm>
                <a:off x="10582275" y="2873376"/>
                <a:ext cx="290513" cy="593725"/>
              </a:xfrm>
              <a:custGeom>
                <a:avLst/>
                <a:gdLst>
                  <a:gd name="T0" fmla="*/ 14 w 183"/>
                  <a:gd name="T1" fmla="*/ 374 h 374"/>
                  <a:gd name="T2" fmla="*/ 0 w 183"/>
                  <a:gd name="T3" fmla="*/ 368 h 374"/>
                  <a:gd name="T4" fmla="*/ 169 w 183"/>
                  <a:gd name="T5" fmla="*/ 0 h 374"/>
                  <a:gd name="T6" fmla="*/ 183 w 183"/>
                  <a:gd name="T7" fmla="*/ 6 h 374"/>
                  <a:gd name="T8" fmla="*/ 14 w 183"/>
                  <a:gd name="T9" fmla="*/ 37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74">
                    <a:moveTo>
                      <a:pt x="14" y="374"/>
                    </a:moveTo>
                    <a:lnTo>
                      <a:pt x="0" y="368"/>
                    </a:lnTo>
                    <a:lnTo>
                      <a:pt x="169" y="0"/>
                    </a:lnTo>
                    <a:lnTo>
                      <a:pt x="183" y="6"/>
                    </a:lnTo>
                    <a:lnTo>
                      <a:pt x="14" y="374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2" name="Freeform 270"/>
              <p:cNvSpPr/>
              <p:nvPr userDrawn="1"/>
            </p:nvSpPr>
            <p:spPr bwMode="auto">
              <a:xfrm>
                <a:off x="10680700" y="2622551"/>
                <a:ext cx="430213" cy="430213"/>
              </a:xfrm>
              <a:custGeom>
                <a:avLst/>
                <a:gdLst>
                  <a:gd name="T0" fmla="*/ 0 w 271"/>
                  <a:gd name="T1" fmla="*/ 104 h 272"/>
                  <a:gd name="T2" fmla="*/ 20 w 271"/>
                  <a:gd name="T3" fmla="*/ 272 h 272"/>
                  <a:gd name="T4" fmla="*/ 271 w 271"/>
                  <a:gd name="T5" fmla="*/ 109 h 272"/>
                  <a:gd name="T6" fmla="*/ 209 w 271"/>
                  <a:gd name="T7" fmla="*/ 0 h 272"/>
                  <a:gd name="T8" fmla="*/ 0 w 271"/>
                  <a:gd name="T9" fmla="*/ 104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272">
                    <a:moveTo>
                      <a:pt x="0" y="104"/>
                    </a:moveTo>
                    <a:cubicBezTo>
                      <a:pt x="0" y="114"/>
                      <a:pt x="20" y="272"/>
                      <a:pt x="20" y="272"/>
                    </a:cubicBezTo>
                    <a:cubicBezTo>
                      <a:pt x="271" y="109"/>
                      <a:pt x="271" y="109"/>
                      <a:pt x="271" y="109"/>
                    </a:cubicBezTo>
                    <a:cubicBezTo>
                      <a:pt x="209" y="0"/>
                      <a:pt x="209" y="0"/>
                      <a:pt x="209" y="0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3" name="Freeform 271"/>
              <p:cNvSpPr/>
              <p:nvPr userDrawn="1"/>
            </p:nvSpPr>
            <p:spPr bwMode="auto">
              <a:xfrm>
                <a:off x="10566400" y="2757488"/>
                <a:ext cx="114300" cy="246063"/>
              </a:xfrm>
              <a:custGeom>
                <a:avLst/>
                <a:gdLst>
                  <a:gd name="T0" fmla="*/ 72 w 72"/>
                  <a:gd name="T1" fmla="*/ 29 h 155"/>
                  <a:gd name="T2" fmla="*/ 0 w 72"/>
                  <a:gd name="T3" fmla="*/ 155 h 155"/>
                  <a:gd name="T4" fmla="*/ 14 w 72"/>
                  <a:gd name="T5" fmla="*/ 0 h 155"/>
                  <a:gd name="T6" fmla="*/ 72 w 72"/>
                  <a:gd name="T7" fmla="*/ 2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55">
                    <a:moveTo>
                      <a:pt x="72" y="29"/>
                    </a:moveTo>
                    <a:lnTo>
                      <a:pt x="0" y="155"/>
                    </a:lnTo>
                    <a:lnTo>
                      <a:pt x="14" y="0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4" name="Freeform 272"/>
              <p:cNvSpPr/>
              <p:nvPr userDrawn="1"/>
            </p:nvSpPr>
            <p:spPr bwMode="auto">
              <a:xfrm>
                <a:off x="10450513" y="1844676"/>
                <a:ext cx="623888" cy="968375"/>
              </a:xfrm>
              <a:custGeom>
                <a:avLst/>
                <a:gdLst>
                  <a:gd name="T0" fmla="*/ 1 w 393"/>
                  <a:gd name="T1" fmla="*/ 421 h 610"/>
                  <a:gd name="T2" fmla="*/ 2 w 393"/>
                  <a:gd name="T3" fmla="*/ 177 h 610"/>
                  <a:gd name="T4" fmla="*/ 180 w 393"/>
                  <a:gd name="T5" fmla="*/ 3 h 610"/>
                  <a:gd name="T6" fmla="*/ 357 w 393"/>
                  <a:gd name="T7" fmla="*/ 189 h 610"/>
                  <a:gd name="T8" fmla="*/ 357 w 393"/>
                  <a:gd name="T9" fmla="*/ 227 h 610"/>
                  <a:gd name="T10" fmla="*/ 356 w 393"/>
                  <a:gd name="T11" fmla="*/ 363 h 610"/>
                  <a:gd name="T12" fmla="*/ 356 w 393"/>
                  <a:gd name="T13" fmla="*/ 433 h 610"/>
                  <a:gd name="T14" fmla="*/ 178 w 393"/>
                  <a:gd name="T15" fmla="*/ 607 h 610"/>
                  <a:gd name="T16" fmla="*/ 1 w 393"/>
                  <a:gd name="T17" fmla="*/ 421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3" h="610">
                    <a:moveTo>
                      <a:pt x="1" y="421"/>
                    </a:moveTo>
                    <a:cubicBezTo>
                      <a:pt x="2" y="177"/>
                      <a:pt x="2" y="177"/>
                      <a:pt x="2" y="177"/>
                    </a:cubicBezTo>
                    <a:cubicBezTo>
                      <a:pt x="2" y="78"/>
                      <a:pt x="82" y="0"/>
                      <a:pt x="180" y="3"/>
                    </a:cubicBezTo>
                    <a:cubicBezTo>
                      <a:pt x="279" y="6"/>
                      <a:pt x="358" y="89"/>
                      <a:pt x="357" y="189"/>
                    </a:cubicBezTo>
                    <a:cubicBezTo>
                      <a:pt x="357" y="227"/>
                      <a:pt x="357" y="227"/>
                      <a:pt x="357" y="227"/>
                    </a:cubicBezTo>
                    <a:cubicBezTo>
                      <a:pt x="393" y="229"/>
                      <a:pt x="391" y="363"/>
                      <a:pt x="356" y="363"/>
                    </a:cubicBezTo>
                    <a:cubicBezTo>
                      <a:pt x="356" y="433"/>
                      <a:pt x="356" y="433"/>
                      <a:pt x="356" y="433"/>
                    </a:cubicBezTo>
                    <a:cubicBezTo>
                      <a:pt x="356" y="532"/>
                      <a:pt x="276" y="610"/>
                      <a:pt x="178" y="607"/>
                    </a:cubicBezTo>
                    <a:cubicBezTo>
                      <a:pt x="79" y="604"/>
                      <a:pt x="0" y="521"/>
                      <a:pt x="1" y="421"/>
                    </a:cubicBez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5" name="Freeform 273"/>
              <p:cNvSpPr/>
              <p:nvPr userDrawn="1"/>
            </p:nvSpPr>
            <p:spPr bwMode="auto">
              <a:xfrm>
                <a:off x="10494963" y="2290763"/>
                <a:ext cx="74613" cy="111125"/>
              </a:xfrm>
              <a:custGeom>
                <a:avLst/>
                <a:gdLst>
                  <a:gd name="T0" fmla="*/ 2 w 47"/>
                  <a:gd name="T1" fmla="*/ 46 h 70"/>
                  <a:gd name="T2" fmla="*/ 18 w 47"/>
                  <a:gd name="T3" fmla="*/ 69 h 70"/>
                  <a:gd name="T4" fmla="*/ 40 w 47"/>
                  <a:gd name="T5" fmla="*/ 53 h 70"/>
                  <a:gd name="T6" fmla="*/ 45 w 47"/>
                  <a:gd name="T7" fmla="*/ 25 h 70"/>
                  <a:gd name="T8" fmla="*/ 30 w 47"/>
                  <a:gd name="T9" fmla="*/ 2 h 70"/>
                  <a:gd name="T10" fmla="*/ 8 w 47"/>
                  <a:gd name="T11" fmla="*/ 18 h 70"/>
                  <a:gd name="T12" fmla="*/ 2 w 47"/>
                  <a:gd name="T13" fmla="*/ 4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0">
                    <a:moveTo>
                      <a:pt x="2" y="46"/>
                    </a:moveTo>
                    <a:cubicBezTo>
                      <a:pt x="0" y="56"/>
                      <a:pt x="7" y="67"/>
                      <a:pt x="18" y="69"/>
                    </a:cubicBezTo>
                    <a:cubicBezTo>
                      <a:pt x="28" y="70"/>
                      <a:pt x="38" y="63"/>
                      <a:pt x="40" y="53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15"/>
                      <a:pt x="41" y="4"/>
                      <a:pt x="30" y="2"/>
                    </a:cubicBezTo>
                    <a:cubicBezTo>
                      <a:pt x="20" y="0"/>
                      <a:pt x="10" y="8"/>
                      <a:pt x="8" y="18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6" name="Freeform 274"/>
              <p:cNvSpPr/>
              <p:nvPr userDrawn="1"/>
            </p:nvSpPr>
            <p:spPr bwMode="auto">
              <a:xfrm>
                <a:off x="10496550" y="2203451"/>
                <a:ext cx="161925" cy="101600"/>
              </a:xfrm>
              <a:custGeom>
                <a:avLst/>
                <a:gdLst>
                  <a:gd name="T0" fmla="*/ 4 w 102"/>
                  <a:gd name="T1" fmla="*/ 10 h 64"/>
                  <a:gd name="T2" fmla="*/ 10 w 102"/>
                  <a:gd name="T3" fmla="*/ 28 h 64"/>
                  <a:gd name="T4" fmla="*/ 80 w 102"/>
                  <a:gd name="T5" fmla="*/ 61 h 64"/>
                  <a:gd name="T6" fmla="*/ 98 w 102"/>
                  <a:gd name="T7" fmla="*/ 54 h 64"/>
                  <a:gd name="T8" fmla="*/ 92 w 102"/>
                  <a:gd name="T9" fmla="*/ 36 h 64"/>
                  <a:gd name="T10" fmla="*/ 22 w 102"/>
                  <a:gd name="T11" fmla="*/ 3 h 64"/>
                  <a:gd name="T12" fmla="*/ 4 w 102"/>
                  <a:gd name="T1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64">
                    <a:moveTo>
                      <a:pt x="4" y="10"/>
                    </a:moveTo>
                    <a:cubicBezTo>
                      <a:pt x="0" y="17"/>
                      <a:pt x="3" y="25"/>
                      <a:pt x="10" y="28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7" y="64"/>
                      <a:pt x="95" y="61"/>
                      <a:pt x="98" y="54"/>
                    </a:cubicBezTo>
                    <a:cubicBezTo>
                      <a:pt x="102" y="48"/>
                      <a:pt x="99" y="39"/>
                      <a:pt x="92" y="36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5" y="0"/>
                      <a:pt x="7" y="3"/>
                      <a:pt x="4" y="10"/>
                    </a:cubicBez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7" name="Freeform 275"/>
              <p:cNvSpPr/>
              <p:nvPr userDrawn="1"/>
            </p:nvSpPr>
            <p:spPr bwMode="auto">
              <a:xfrm>
                <a:off x="10471150" y="2546351"/>
                <a:ext cx="246063" cy="98425"/>
              </a:xfrm>
              <a:custGeom>
                <a:avLst/>
                <a:gdLst>
                  <a:gd name="T0" fmla="*/ 9 w 155"/>
                  <a:gd name="T1" fmla="*/ 4 h 62"/>
                  <a:gd name="T2" fmla="*/ 15 w 155"/>
                  <a:gd name="T3" fmla="*/ 6 h 62"/>
                  <a:gd name="T4" fmla="*/ 96 w 155"/>
                  <a:gd name="T5" fmla="*/ 37 h 62"/>
                  <a:gd name="T6" fmla="*/ 137 w 155"/>
                  <a:gd name="T7" fmla="*/ 6 h 62"/>
                  <a:gd name="T8" fmla="*/ 149 w 155"/>
                  <a:gd name="T9" fmla="*/ 3 h 62"/>
                  <a:gd name="T10" fmla="*/ 152 w 155"/>
                  <a:gd name="T11" fmla="*/ 15 h 62"/>
                  <a:gd name="T12" fmla="*/ 100 w 155"/>
                  <a:gd name="T13" fmla="*/ 56 h 62"/>
                  <a:gd name="T14" fmla="*/ 5 w 155"/>
                  <a:gd name="T15" fmla="*/ 21 h 62"/>
                  <a:gd name="T16" fmla="*/ 3 w 155"/>
                  <a:gd name="T17" fmla="*/ 8 h 62"/>
                  <a:gd name="T18" fmla="*/ 9 w 155"/>
                  <a:gd name="T19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62">
                    <a:moveTo>
                      <a:pt x="9" y="4"/>
                    </a:moveTo>
                    <a:cubicBezTo>
                      <a:pt x="11" y="4"/>
                      <a:pt x="14" y="5"/>
                      <a:pt x="15" y="6"/>
                    </a:cubicBezTo>
                    <a:cubicBezTo>
                      <a:pt x="46" y="32"/>
                      <a:pt x="73" y="42"/>
                      <a:pt x="96" y="37"/>
                    </a:cubicBezTo>
                    <a:cubicBezTo>
                      <a:pt x="124" y="31"/>
                      <a:pt x="137" y="6"/>
                      <a:pt x="137" y="6"/>
                    </a:cubicBezTo>
                    <a:cubicBezTo>
                      <a:pt x="139" y="1"/>
                      <a:pt x="145" y="0"/>
                      <a:pt x="149" y="3"/>
                    </a:cubicBezTo>
                    <a:cubicBezTo>
                      <a:pt x="153" y="5"/>
                      <a:pt x="155" y="11"/>
                      <a:pt x="152" y="15"/>
                    </a:cubicBezTo>
                    <a:cubicBezTo>
                      <a:pt x="152" y="17"/>
                      <a:pt x="135" y="48"/>
                      <a:pt x="100" y="56"/>
                    </a:cubicBezTo>
                    <a:cubicBezTo>
                      <a:pt x="71" y="62"/>
                      <a:pt x="39" y="50"/>
                      <a:pt x="5" y="21"/>
                    </a:cubicBezTo>
                    <a:cubicBezTo>
                      <a:pt x="1" y="18"/>
                      <a:pt x="0" y="12"/>
                      <a:pt x="3" y="8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</a:path>
                </a:pathLst>
              </a:custGeom>
              <a:solidFill>
                <a:srgbClr val="F88A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8" name="Rectangle 276"/>
              <p:cNvSpPr>
                <a:spLocks noChangeArrowheads="1"/>
              </p:cNvSpPr>
              <p:nvPr userDrawn="1"/>
            </p:nvSpPr>
            <p:spPr bwMode="auto">
              <a:xfrm>
                <a:off x="10509250" y="3436938"/>
                <a:ext cx="179388" cy="280988"/>
              </a:xfrm>
              <a:prstGeom prst="rect">
                <a:avLst/>
              </a:pr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9" name="Rectangle 277"/>
              <p:cNvSpPr>
                <a:spLocks noChangeArrowheads="1"/>
              </p:cNvSpPr>
              <p:nvPr userDrawn="1"/>
            </p:nvSpPr>
            <p:spPr bwMode="auto">
              <a:xfrm>
                <a:off x="10541000" y="3481388"/>
                <a:ext cx="115888" cy="117475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0" name="Freeform 278"/>
              <p:cNvSpPr/>
              <p:nvPr userDrawn="1"/>
            </p:nvSpPr>
            <p:spPr bwMode="auto">
              <a:xfrm>
                <a:off x="9378950" y="3402013"/>
                <a:ext cx="611188" cy="206375"/>
              </a:xfrm>
              <a:custGeom>
                <a:avLst/>
                <a:gdLst>
                  <a:gd name="T0" fmla="*/ 385 w 385"/>
                  <a:gd name="T1" fmla="*/ 65 h 130"/>
                  <a:gd name="T2" fmla="*/ 308 w 385"/>
                  <a:gd name="T3" fmla="*/ 130 h 130"/>
                  <a:gd name="T4" fmla="*/ 77 w 385"/>
                  <a:gd name="T5" fmla="*/ 130 h 130"/>
                  <a:gd name="T6" fmla="*/ 0 w 385"/>
                  <a:gd name="T7" fmla="*/ 65 h 130"/>
                  <a:gd name="T8" fmla="*/ 77 w 385"/>
                  <a:gd name="T9" fmla="*/ 0 h 130"/>
                  <a:gd name="T10" fmla="*/ 308 w 385"/>
                  <a:gd name="T11" fmla="*/ 0 h 130"/>
                  <a:gd name="T12" fmla="*/ 385 w 385"/>
                  <a:gd name="T13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5" h="130">
                    <a:moveTo>
                      <a:pt x="385" y="65"/>
                    </a:moveTo>
                    <a:cubicBezTo>
                      <a:pt x="385" y="101"/>
                      <a:pt x="350" y="130"/>
                      <a:pt x="308" y="130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35" y="130"/>
                      <a:pt x="0" y="101"/>
                      <a:pt x="0" y="65"/>
                    </a:cubicBezTo>
                    <a:cubicBezTo>
                      <a:pt x="0" y="29"/>
                      <a:pt x="35" y="0"/>
                      <a:pt x="77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50" y="0"/>
                      <a:pt x="385" y="29"/>
                      <a:pt x="385" y="65"/>
                    </a:cubicBez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1" name="Freeform 279"/>
              <p:cNvSpPr/>
              <p:nvPr userDrawn="1"/>
            </p:nvSpPr>
            <p:spPr bwMode="auto">
              <a:xfrm>
                <a:off x="9759950" y="2786063"/>
                <a:ext cx="1547813" cy="1204913"/>
              </a:xfrm>
              <a:custGeom>
                <a:avLst/>
                <a:gdLst>
                  <a:gd name="T0" fmla="*/ 142 w 975"/>
                  <a:gd name="T1" fmla="*/ 433 h 760"/>
                  <a:gd name="T2" fmla="*/ 152 w 975"/>
                  <a:gd name="T3" fmla="*/ 448 h 760"/>
                  <a:gd name="T4" fmla="*/ 419 w 975"/>
                  <a:gd name="T5" fmla="*/ 590 h 760"/>
                  <a:gd name="T6" fmla="*/ 587 w 975"/>
                  <a:gd name="T7" fmla="*/ 542 h 760"/>
                  <a:gd name="T8" fmla="*/ 707 w 975"/>
                  <a:gd name="T9" fmla="*/ 105 h 760"/>
                  <a:gd name="T10" fmla="*/ 699 w 975"/>
                  <a:gd name="T11" fmla="*/ 88 h 760"/>
                  <a:gd name="T12" fmla="*/ 841 w 975"/>
                  <a:gd name="T13" fmla="*/ 0 h 760"/>
                  <a:gd name="T14" fmla="*/ 850 w 975"/>
                  <a:gd name="T15" fmla="*/ 18 h 760"/>
                  <a:gd name="T16" fmla="*/ 673 w 975"/>
                  <a:gd name="T17" fmla="*/ 687 h 760"/>
                  <a:gd name="T18" fmla="*/ 419 w 975"/>
                  <a:gd name="T19" fmla="*/ 760 h 760"/>
                  <a:gd name="T20" fmla="*/ 11 w 975"/>
                  <a:gd name="T21" fmla="*/ 538 h 760"/>
                  <a:gd name="T22" fmla="*/ 0 w 975"/>
                  <a:gd name="T23" fmla="*/ 521 h 760"/>
                  <a:gd name="T24" fmla="*/ 142 w 975"/>
                  <a:gd name="T25" fmla="*/ 43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5" h="760">
                    <a:moveTo>
                      <a:pt x="142" y="433"/>
                    </a:moveTo>
                    <a:cubicBezTo>
                      <a:pt x="152" y="448"/>
                      <a:pt x="152" y="448"/>
                      <a:pt x="152" y="448"/>
                    </a:cubicBezTo>
                    <a:cubicBezTo>
                      <a:pt x="213" y="537"/>
                      <a:pt x="312" y="590"/>
                      <a:pt x="419" y="590"/>
                    </a:cubicBezTo>
                    <a:cubicBezTo>
                      <a:pt x="478" y="590"/>
                      <a:pt x="536" y="573"/>
                      <a:pt x="587" y="542"/>
                    </a:cubicBezTo>
                    <a:cubicBezTo>
                      <a:pt x="732" y="451"/>
                      <a:pt x="785" y="259"/>
                      <a:pt x="707" y="105"/>
                    </a:cubicBezTo>
                    <a:cubicBezTo>
                      <a:pt x="699" y="88"/>
                      <a:pt x="699" y="88"/>
                      <a:pt x="699" y="88"/>
                    </a:cubicBezTo>
                    <a:cubicBezTo>
                      <a:pt x="841" y="0"/>
                      <a:pt x="841" y="0"/>
                      <a:pt x="841" y="0"/>
                    </a:cubicBezTo>
                    <a:cubicBezTo>
                      <a:pt x="850" y="18"/>
                      <a:pt x="850" y="18"/>
                      <a:pt x="850" y="18"/>
                    </a:cubicBezTo>
                    <a:cubicBezTo>
                      <a:pt x="975" y="254"/>
                      <a:pt x="897" y="548"/>
                      <a:pt x="673" y="687"/>
                    </a:cubicBezTo>
                    <a:cubicBezTo>
                      <a:pt x="596" y="735"/>
                      <a:pt x="508" y="760"/>
                      <a:pt x="419" y="760"/>
                    </a:cubicBezTo>
                    <a:cubicBezTo>
                      <a:pt x="255" y="760"/>
                      <a:pt x="102" y="677"/>
                      <a:pt x="11" y="538"/>
                    </a:cubicBezTo>
                    <a:cubicBezTo>
                      <a:pt x="0" y="521"/>
                      <a:pt x="0" y="521"/>
                      <a:pt x="0" y="521"/>
                    </a:cubicBezTo>
                    <a:lnTo>
                      <a:pt x="142" y="433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2" name="Oval 280"/>
              <p:cNvSpPr>
                <a:spLocks noChangeArrowheads="1"/>
              </p:cNvSpPr>
              <p:nvPr userDrawn="1"/>
            </p:nvSpPr>
            <p:spPr bwMode="auto">
              <a:xfrm>
                <a:off x="11444288" y="6154738"/>
                <a:ext cx="133350" cy="130175"/>
              </a:xfrm>
              <a:prstGeom prst="ellipse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3" name="Freeform 281"/>
              <p:cNvSpPr/>
              <p:nvPr userDrawn="1"/>
            </p:nvSpPr>
            <p:spPr bwMode="auto">
              <a:xfrm>
                <a:off x="10175875" y="3987801"/>
                <a:ext cx="1401763" cy="242888"/>
              </a:xfrm>
              <a:custGeom>
                <a:avLst/>
                <a:gdLst>
                  <a:gd name="T0" fmla="*/ 883 w 883"/>
                  <a:gd name="T1" fmla="*/ 77 h 154"/>
                  <a:gd name="T2" fmla="*/ 800 w 883"/>
                  <a:gd name="T3" fmla="*/ 154 h 154"/>
                  <a:gd name="T4" fmla="*/ 83 w 883"/>
                  <a:gd name="T5" fmla="*/ 154 h 154"/>
                  <a:gd name="T6" fmla="*/ 0 w 883"/>
                  <a:gd name="T7" fmla="*/ 77 h 154"/>
                  <a:gd name="T8" fmla="*/ 83 w 883"/>
                  <a:gd name="T9" fmla="*/ 0 h 154"/>
                  <a:gd name="T10" fmla="*/ 800 w 883"/>
                  <a:gd name="T11" fmla="*/ 0 h 154"/>
                  <a:gd name="T12" fmla="*/ 883 w 883"/>
                  <a:gd name="T13" fmla="*/ 7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" h="154">
                    <a:moveTo>
                      <a:pt x="883" y="77"/>
                    </a:moveTo>
                    <a:cubicBezTo>
                      <a:pt x="883" y="120"/>
                      <a:pt x="846" y="154"/>
                      <a:pt x="800" y="154"/>
                    </a:cubicBezTo>
                    <a:cubicBezTo>
                      <a:pt x="83" y="154"/>
                      <a:pt x="83" y="154"/>
                      <a:pt x="83" y="154"/>
                    </a:cubicBezTo>
                    <a:cubicBezTo>
                      <a:pt x="38" y="154"/>
                      <a:pt x="0" y="120"/>
                      <a:pt x="0" y="77"/>
                    </a:cubicBezTo>
                    <a:cubicBezTo>
                      <a:pt x="0" y="34"/>
                      <a:pt x="38" y="0"/>
                      <a:pt x="83" y="0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846" y="0"/>
                      <a:pt x="883" y="34"/>
                      <a:pt x="883" y="77"/>
                    </a:cubicBezTo>
                    <a:close/>
                  </a:path>
                </a:pathLst>
              </a:cu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4" name="Freeform 282"/>
              <p:cNvSpPr/>
              <p:nvPr userDrawn="1"/>
            </p:nvSpPr>
            <p:spPr bwMode="auto">
              <a:xfrm>
                <a:off x="11337925" y="4108451"/>
                <a:ext cx="136525" cy="919163"/>
              </a:xfrm>
              <a:custGeom>
                <a:avLst/>
                <a:gdLst>
                  <a:gd name="T0" fmla="*/ 86 w 86"/>
                  <a:gd name="T1" fmla="*/ 532 h 579"/>
                  <a:gd name="T2" fmla="*/ 43 w 86"/>
                  <a:gd name="T3" fmla="*/ 579 h 579"/>
                  <a:gd name="T4" fmla="*/ 0 w 86"/>
                  <a:gd name="T5" fmla="*/ 532 h 579"/>
                  <a:gd name="T6" fmla="*/ 0 w 86"/>
                  <a:gd name="T7" fmla="*/ 47 h 579"/>
                  <a:gd name="T8" fmla="*/ 43 w 86"/>
                  <a:gd name="T9" fmla="*/ 0 h 579"/>
                  <a:gd name="T10" fmla="*/ 86 w 86"/>
                  <a:gd name="T11" fmla="*/ 47 h 579"/>
                  <a:gd name="T12" fmla="*/ 86 w 86"/>
                  <a:gd name="T13" fmla="*/ 532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79">
                    <a:moveTo>
                      <a:pt x="86" y="532"/>
                    </a:moveTo>
                    <a:cubicBezTo>
                      <a:pt x="86" y="558"/>
                      <a:pt x="67" y="579"/>
                      <a:pt x="43" y="579"/>
                    </a:cubicBezTo>
                    <a:cubicBezTo>
                      <a:pt x="19" y="579"/>
                      <a:pt x="0" y="558"/>
                      <a:pt x="0" y="53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19" y="0"/>
                      <a:pt x="43" y="0"/>
                    </a:cubicBezTo>
                    <a:cubicBezTo>
                      <a:pt x="67" y="0"/>
                      <a:pt x="86" y="21"/>
                      <a:pt x="86" y="47"/>
                    </a:cubicBezTo>
                    <a:lnTo>
                      <a:pt x="86" y="532"/>
                    </a:lnTo>
                    <a:close/>
                  </a:path>
                </a:pathLst>
              </a:cu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5" name="Freeform 283"/>
              <p:cNvSpPr/>
              <p:nvPr userDrawn="1"/>
            </p:nvSpPr>
            <p:spPr bwMode="auto">
              <a:xfrm>
                <a:off x="10440988" y="4046538"/>
                <a:ext cx="1035050" cy="771525"/>
              </a:xfrm>
              <a:custGeom>
                <a:avLst/>
                <a:gdLst>
                  <a:gd name="T0" fmla="*/ 626 w 652"/>
                  <a:gd name="T1" fmla="*/ 396 h 487"/>
                  <a:gd name="T2" fmla="*/ 637 w 652"/>
                  <a:gd name="T3" fmla="*/ 461 h 487"/>
                  <a:gd name="T4" fmla="*/ 571 w 652"/>
                  <a:gd name="T5" fmla="*/ 472 h 487"/>
                  <a:gd name="T6" fmla="*/ 27 w 652"/>
                  <a:gd name="T7" fmla="*/ 91 h 487"/>
                  <a:gd name="T8" fmla="*/ 15 w 652"/>
                  <a:gd name="T9" fmla="*/ 26 h 487"/>
                  <a:gd name="T10" fmla="*/ 82 w 652"/>
                  <a:gd name="T11" fmla="*/ 15 h 487"/>
                  <a:gd name="T12" fmla="*/ 626 w 652"/>
                  <a:gd name="T13" fmla="*/ 396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487">
                    <a:moveTo>
                      <a:pt x="626" y="396"/>
                    </a:moveTo>
                    <a:cubicBezTo>
                      <a:pt x="647" y="411"/>
                      <a:pt x="652" y="440"/>
                      <a:pt x="637" y="461"/>
                    </a:cubicBezTo>
                    <a:cubicBezTo>
                      <a:pt x="622" y="482"/>
                      <a:pt x="592" y="487"/>
                      <a:pt x="571" y="472"/>
                    </a:cubicBezTo>
                    <a:cubicBezTo>
                      <a:pt x="27" y="91"/>
                      <a:pt x="27" y="91"/>
                      <a:pt x="27" y="91"/>
                    </a:cubicBezTo>
                    <a:cubicBezTo>
                      <a:pt x="5" y="76"/>
                      <a:pt x="0" y="47"/>
                      <a:pt x="15" y="26"/>
                    </a:cubicBezTo>
                    <a:cubicBezTo>
                      <a:pt x="31" y="5"/>
                      <a:pt x="60" y="0"/>
                      <a:pt x="82" y="15"/>
                    </a:cubicBezTo>
                    <a:lnTo>
                      <a:pt x="626" y="396"/>
                    </a:lnTo>
                    <a:close/>
                  </a:path>
                </a:pathLst>
              </a:cu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6" name="Freeform 284"/>
              <p:cNvSpPr/>
              <p:nvPr userDrawn="1"/>
            </p:nvSpPr>
            <p:spPr bwMode="auto">
              <a:xfrm>
                <a:off x="10307638" y="1766888"/>
                <a:ext cx="876300" cy="858838"/>
              </a:xfrm>
              <a:custGeom>
                <a:avLst/>
                <a:gdLst>
                  <a:gd name="T0" fmla="*/ 541 w 552"/>
                  <a:gd name="T1" fmla="*/ 207 h 542"/>
                  <a:gd name="T2" fmla="*/ 537 w 552"/>
                  <a:gd name="T3" fmla="*/ 186 h 542"/>
                  <a:gd name="T4" fmla="*/ 381 w 552"/>
                  <a:gd name="T5" fmla="*/ 65 h 542"/>
                  <a:gd name="T6" fmla="*/ 271 w 552"/>
                  <a:gd name="T7" fmla="*/ 43 h 542"/>
                  <a:gd name="T8" fmla="*/ 253 w 552"/>
                  <a:gd name="T9" fmla="*/ 43 h 542"/>
                  <a:gd name="T10" fmla="*/ 185 w 552"/>
                  <a:gd name="T11" fmla="*/ 53 h 542"/>
                  <a:gd name="T12" fmla="*/ 135 w 552"/>
                  <a:gd name="T13" fmla="*/ 76 h 542"/>
                  <a:gd name="T14" fmla="*/ 64 w 552"/>
                  <a:gd name="T15" fmla="*/ 47 h 542"/>
                  <a:gd name="T16" fmla="*/ 52 w 552"/>
                  <a:gd name="T17" fmla="*/ 169 h 542"/>
                  <a:gd name="T18" fmla="*/ 35 w 552"/>
                  <a:gd name="T19" fmla="*/ 269 h 542"/>
                  <a:gd name="T20" fmla="*/ 82 w 552"/>
                  <a:gd name="T21" fmla="*/ 302 h 542"/>
                  <a:gd name="T22" fmla="*/ 119 w 552"/>
                  <a:gd name="T23" fmla="*/ 256 h 542"/>
                  <a:gd name="T24" fmla="*/ 230 w 552"/>
                  <a:gd name="T25" fmla="*/ 314 h 542"/>
                  <a:gd name="T26" fmla="*/ 257 w 552"/>
                  <a:gd name="T27" fmla="*/ 298 h 542"/>
                  <a:gd name="T28" fmla="*/ 269 w 552"/>
                  <a:gd name="T29" fmla="*/ 269 h 542"/>
                  <a:gd name="T30" fmla="*/ 282 w 552"/>
                  <a:gd name="T31" fmla="*/ 292 h 542"/>
                  <a:gd name="T32" fmla="*/ 289 w 552"/>
                  <a:gd name="T33" fmla="*/ 328 h 542"/>
                  <a:gd name="T34" fmla="*/ 327 w 552"/>
                  <a:gd name="T35" fmla="*/ 377 h 542"/>
                  <a:gd name="T36" fmla="*/ 376 w 552"/>
                  <a:gd name="T37" fmla="*/ 337 h 542"/>
                  <a:gd name="T38" fmla="*/ 404 w 552"/>
                  <a:gd name="T39" fmla="*/ 362 h 542"/>
                  <a:gd name="T40" fmla="*/ 403 w 552"/>
                  <a:gd name="T41" fmla="*/ 412 h 542"/>
                  <a:gd name="T42" fmla="*/ 378 w 552"/>
                  <a:gd name="T43" fmla="*/ 449 h 542"/>
                  <a:gd name="T44" fmla="*/ 349 w 552"/>
                  <a:gd name="T45" fmla="*/ 461 h 542"/>
                  <a:gd name="T46" fmla="*/ 438 w 552"/>
                  <a:gd name="T47" fmla="*/ 538 h 542"/>
                  <a:gd name="T48" fmla="*/ 510 w 552"/>
                  <a:gd name="T49" fmla="*/ 400 h 542"/>
                  <a:gd name="T50" fmla="*/ 541 w 552"/>
                  <a:gd name="T51" fmla="*/ 207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2" h="542">
                    <a:moveTo>
                      <a:pt x="541" y="207"/>
                    </a:moveTo>
                    <a:cubicBezTo>
                      <a:pt x="540" y="200"/>
                      <a:pt x="539" y="193"/>
                      <a:pt x="537" y="186"/>
                    </a:cubicBezTo>
                    <a:cubicBezTo>
                      <a:pt x="516" y="113"/>
                      <a:pt x="450" y="82"/>
                      <a:pt x="381" y="65"/>
                    </a:cubicBezTo>
                    <a:cubicBezTo>
                      <a:pt x="347" y="56"/>
                      <a:pt x="307" y="45"/>
                      <a:pt x="271" y="43"/>
                    </a:cubicBezTo>
                    <a:cubicBezTo>
                      <a:pt x="265" y="43"/>
                      <a:pt x="259" y="43"/>
                      <a:pt x="253" y="43"/>
                    </a:cubicBezTo>
                    <a:cubicBezTo>
                      <a:pt x="230" y="43"/>
                      <a:pt x="207" y="46"/>
                      <a:pt x="185" y="53"/>
                    </a:cubicBezTo>
                    <a:cubicBezTo>
                      <a:pt x="167" y="58"/>
                      <a:pt x="153" y="71"/>
                      <a:pt x="135" y="76"/>
                    </a:cubicBezTo>
                    <a:cubicBezTo>
                      <a:pt x="108" y="83"/>
                      <a:pt x="47" y="94"/>
                      <a:pt x="64" y="47"/>
                    </a:cubicBezTo>
                    <a:cubicBezTo>
                      <a:pt x="81" y="0"/>
                      <a:pt x="0" y="142"/>
                      <a:pt x="52" y="169"/>
                    </a:cubicBezTo>
                    <a:cubicBezTo>
                      <a:pt x="31" y="201"/>
                      <a:pt x="18" y="237"/>
                      <a:pt x="35" y="269"/>
                    </a:cubicBezTo>
                    <a:cubicBezTo>
                      <a:pt x="45" y="289"/>
                      <a:pt x="58" y="305"/>
                      <a:pt x="82" y="302"/>
                    </a:cubicBezTo>
                    <a:cubicBezTo>
                      <a:pt x="113" y="296"/>
                      <a:pt x="102" y="273"/>
                      <a:pt x="119" y="256"/>
                    </a:cubicBezTo>
                    <a:cubicBezTo>
                      <a:pt x="147" y="229"/>
                      <a:pt x="191" y="313"/>
                      <a:pt x="230" y="314"/>
                    </a:cubicBezTo>
                    <a:cubicBezTo>
                      <a:pt x="243" y="314"/>
                      <a:pt x="254" y="312"/>
                      <a:pt x="257" y="298"/>
                    </a:cubicBezTo>
                    <a:cubicBezTo>
                      <a:pt x="259" y="288"/>
                      <a:pt x="258" y="274"/>
                      <a:pt x="269" y="269"/>
                    </a:cubicBezTo>
                    <a:cubicBezTo>
                      <a:pt x="282" y="264"/>
                      <a:pt x="282" y="284"/>
                      <a:pt x="282" y="292"/>
                    </a:cubicBezTo>
                    <a:cubicBezTo>
                      <a:pt x="284" y="303"/>
                      <a:pt x="283" y="318"/>
                      <a:pt x="289" y="328"/>
                    </a:cubicBezTo>
                    <a:cubicBezTo>
                      <a:pt x="299" y="345"/>
                      <a:pt x="327" y="377"/>
                      <a:pt x="327" y="377"/>
                    </a:cubicBezTo>
                    <a:cubicBezTo>
                      <a:pt x="327" y="352"/>
                      <a:pt x="349" y="328"/>
                      <a:pt x="376" y="337"/>
                    </a:cubicBezTo>
                    <a:cubicBezTo>
                      <a:pt x="388" y="342"/>
                      <a:pt x="399" y="350"/>
                      <a:pt x="404" y="362"/>
                    </a:cubicBezTo>
                    <a:cubicBezTo>
                      <a:pt x="411" y="378"/>
                      <a:pt x="409" y="397"/>
                      <a:pt x="403" y="412"/>
                    </a:cubicBezTo>
                    <a:cubicBezTo>
                      <a:pt x="398" y="426"/>
                      <a:pt x="390" y="440"/>
                      <a:pt x="378" y="449"/>
                    </a:cubicBezTo>
                    <a:cubicBezTo>
                      <a:pt x="370" y="455"/>
                      <a:pt x="359" y="460"/>
                      <a:pt x="349" y="461"/>
                    </a:cubicBezTo>
                    <a:cubicBezTo>
                      <a:pt x="295" y="462"/>
                      <a:pt x="438" y="538"/>
                      <a:pt x="438" y="538"/>
                    </a:cubicBezTo>
                    <a:cubicBezTo>
                      <a:pt x="445" y="542"/>
                      <a:pt x="507" y="409"/>
                      <a:pt x="510" y="400"/>
                    </a:cubicBezTo>
                    <a:cubicBezTo>
                      <a:pt x="532" y="341"/>
                      <a:pt x="552" y="271"/>
                      <a:pt x="541" y="207"/>
                    </a:cubicBez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7" name="Freeform 285"/>
              <p:cNvSpPr/>
              <p:nvPr userDrawn="1"/>
            </p:nvSpPr>
            <p:spPr bwMode="auto">
              <a:xfrm>
                <a:off x="9132888" y="1527176"/>
                <a:ext cx="174625" cy="250825"/>
              </a:xfrm>
              <a:custGeom>
                <a:avLst/>
                <a:gdLst>
                  <a:gd name="T0" fmla="*/ 11 w 110"/>
                  <a:gd name="T1" fmla="*/ 44 h 159"/>
                  <a:gd name="T2" fmla="*/ 50 w 110"/>
                  <a:gd name="T3" fmla="*/ 129 h 159"/>
                  <a:gd name="T4" fmla="*/ 99 w 110"/>
                  <a:gd name="T5" fmla="*/ 115 h 159"/>
                  <a:gd name="T6" fmla="*/ 60 w 110"/>
                  <a:gd name="T7" fmla="*/ 30 h 159"/>
                  <a:gd name="T8" fmla="*/ 11 w 110"/>
                  <a:gd name="T9" fmla="*/ 4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59">
                    <a:moveTo>
                      <a:pt x="11" y="44"/>
                    </a:moveTo>
                    <a:cubicBezTo>
                      <a:pt x="22" y="73"/>
                      <a:pt x="39" y="99"/>
                      <a:pt x="50" y="129"/>
                    </a:cubicBezTo>
                    <a:cubicBezTo>
                      <a:pt x="60" y="159"/>
                      <a:pt x="110" y="146"/>
                      <a:pt x="99" y="115"/>
                    </a:cubicBezTo>
                    <a:cubicBezTo>
                      <a:pt x="88" y="86"/>
                      <a:pt x="71" y="60"/>
                      <a:pt x="60" y="30"/>
                    </a:cubicBezTo>
                    <a:cubicBezTo>
                      <a:pt x="49" y="0"/>
                      <a:pt x="0" y="13"/>
                      <a:pt x="11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8" name="Freeform 286"/>
              <p:cNvSpPr/>
              <p:nvPr userDrawn="1"/>
            </p:nvSpPr>
            <p:spPr bwMode="auto">
              <a:xfrm>
                <a:off x="9526588" y="1543051"/>
                <a:ext cx="101600" cy="217488"/>
              </a:xfrm>
              <a:custGeom>
                <a:avLst/>
                <a:gdLst>
                  <a:gd name="T0" fmla="*/ 13 w 64"/>
                  <a:gd name="T1" fmla="*/ 20 h 137"/>
                  <a:gd name="T2" fmla="*/ 1 w 64"/>
                  <a:gd name="T3" fmla="*/ 112 h 137"/>
                  <a:gd name="T4" fmla="*/ 27 w 64"/>
                  <a:gd name="T5" fmla="*/ 137 h 137"/>
                  <a:gd name="T6" fmla="*/ 52 w 64"/>
                  <a:gd name="T7" fmla="*/ 112 h 137"/>
                  <a:gd name="T8" fmla="*/ 62 w 64"/>
                  <a:gd name="T9" fmla="*/ 34 h 137"/>
                  <a:gd name="T10" fmla="*/ 44 w 64"/>
                  <a:gd name="T11" fmla="*/ 3 h 137"/>
                  <a:gd name="T12" fmla="*/ 13 w 64"/>
                  <a:gd name="T13" fmla="*/ 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37">
                    <a:moveTo>
                      <a:pt x="13" y="20"/>
                    </a:moveTo>
                    <a:cubicBezTo>
                      <a:pt x="9" y="51"/>
                      <a:pt x="5" y="81"/>
                      <a:pt x="1" y="112"/>
                    </a:cubicBezTo>
                    <a:cubicBezTo>
                      <a:pt x="0" y="125"/>
                      <a:pt x="14" y="137"/>
                      <a:pt x="27" y="137"/>
                    </a:cubicBezTo>
                    <a:cubicBezTo>
                      <a:pt x="42" y="137"/>
                      <a:pt x="51" y="125"/>
                      <a:pt x="52" y="112"/>
                    </a:cubicBezTo>
                    <a:cubicBezTo>
                      <a:pt x="55" y="86"/>
                      <a:pt x="59" y="60"/>
                      <a:pt x="62" y="34"/>
                    </a:cubicBezTo>
                    <a:cubicBezTo>
                      <a:pt x="64" y="20"/>
                      <a:pt x="59" y="7"/>
                      <a:pt x="44" y="3"/>
                    </a:cubicBezTo>
                    <a:cubicBezTo>
                      <a:pt x="32" y="0"/>
                      <a:pt x="15" y="7"/>
                      <a:pt x="1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9" name="Freeform 287"/>
              <p:cNvSpPr/>
              <p:nvPr userDrawn="1"/>
            </p:nvSpPr>
            <p:spPr bwMode="auto">
              <a:xfrm>
                <a:off x="9793288" y="1700213"/>
                <a:ext cx="198438" cy="201613"/>
              </a:xfrm>
              <a:custGeom>
                <a:avLst/>
                <a:gdLst>
                  <a:gd name="T0" fmla="*/ 67 w 125"/>
                  <a:gd name="T1" fmla="*/ 24 h 128"/>
                  <a:gd name="T2" fmla="*/ 22 w 125"/>
                  <a:gd name="T3" fmla="*/ 69 h 128"/>
                  <a:gd name="T4" fmla="*/ 58 w 125"/>
                  <a:gd name="T5" fmla="*/ 105 h 128"/>
                  <a:gd name="T6" fmla="*/ 103 w 125"/>
                  <a:gd name="T7" fmla="*/ 59 h 128"/>
                  <a:gd name="T8" fmla="*/ 67 w 125"/>
                  <a:gd name="T9" fmla="*/ 2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8">
                    <a:moveTo>
                      <a:pt x="67" y="24"/>
                    </a:moveTo>
                    <a:cubicBezTo>
                      <a:pt x="52" y="39"/>
                      <a:pt x="37" y="54"/>
                      <a:pt x="22" y="69"/>
                    </a:cubicBezTo>
                    <a:cubicBezTo>
                      <a:pt x="0" y="93"/>
                      <a:pt x="36" y="128"/>
                      <a:pt x="58" y="105"/>
                    </a:cubicBezTo>
                    <a:cubicBezTo>
                      <a:pt x="73" y="90"/>
                      <a:pt x="88" y="74"/>
                      <a:pt x="103" y="59"/>
                    </a:cubicBezTo>
                    <a:cubicBezTo>
                      <a:pt x="125" y="36"/>
                      <a:pt x="89" y="0"/>
                      <a:pt x="67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0" name="Freeform 288"/>
              <p:cNvSpPr/>
              <p:nvPr userDrawn="1"/>
            </p:nvSpPr>
            <p:spPr bwMode="auto">
              <a:xfrm>
                <a:off x="7580313" y="1804988"/>
                <a:ext cx="1982788" cy="795338"/>
              </a:xfrm>
              <a:custGeom>
                <a:avLst/>
                <a:gdLst>
                  <a:gd name="T0" fmla="*/ 1202 w 1249"/>
                  <a:gd name="T1" fmla="*/ 501 h 501"/>
                  <a:gd name="T2" fmla="*/ 0 w 1249"/>
                  <a:gd name="T3" fmla="*/ 170 h 501"/>
                  <a:gd name="T4" fmla="*/ 36 w 1249"/>
                  <a:gd name="T5" fmla="*/ 0 h 501"/>
                  <a:gd name="T6" fmla="*/ 1249 w 1249"/>
                  <a:gd name="T7" fmla="*/ 336 h 501"/>
                  <a:gd name="T8" fmla="*/ 1202 w 1249"/>
                  <a:gd name="T9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9" h="501">
                    <a:moveTo>
                      <a:pt x="1202" y="501"/>
                    </a:moveTo>
                    <a:lnTo>
                      <a:pt x="0" y="170"/>
                    </a:lnTo>
                    <a:lnTo>
                      <a:pt x="36" y="0"/>
                    </a:lnTo>
                    <a:lnTo>
                      <a:pt x="1249" y="336"/>
                    </a:lnTo>
                    <a:lnTo>
                      <a:pt x="1202" y="501"/>
                    </a:lnTo>
                    <a:close/>
                  </a:path>
                </a:pathLst>
              </a:custGeom>
              <a:solidFill>
                <a:srgbClr val="334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1" name="Freeform 289"/>
              <p:cNvSpPr/>
              <p:nvPr userDrawn="1"/>
            </p:nvSpPr>
            <p:spPr bwMode="auto">
              <a:xfrm>
                <a:off x="6938963" y="5729288"/>
                <a:ext cx="938213" cy="404813"/>
              </a:xfrm>
              <a:custGeom>
                <a:avLst/>
                <a:gdLst>
                  <a:gd name="T0" fmla="*/ 0 w 591"/>
                  <a:gd name="T1" fmla="*/ 0 h 255"/>
                  <a:gd name="T2" fmla="*/ 1 w 591"/>
                  <a:gd name="T3" fmla="*/ 255 h 255"/>
                  <a:gd name="T4" fmla="*/ 591 w 591"/>
                  <a:gd name="T5" fmla="*/ 255 h 255"/>
                  <a:gd name="T6" fmla="*/ 591 w 591"/>
                  <a:gd name="T7" fmla="*/ 191 h 255"/>
                  <a:gd name="T8" fmla="*/ 212 w 591"/>
                  <a:gd name="T9" fmla="*/ 0 h 255"/>
                  <a:gd name="T10" fmla="*/ 0 w 591"/>
                  <a:gd name="T1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1" h="255">
                    <a:moveTo>
                      <a:pt x="0" y="0"/>
                    </a:moveTo>
                    <a:lnTo>
                      <a:pt x="1" y="255"/>
                    </a:lnTo>
                    <a:lnTo>
                      <a:pt x="591" y="255"/>
                    </a:lnTo>
                    <a:lnTo>
                      <a:pt x="591" y="19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2" name="Rectangle 290"/>
              <p:cNvSpPr>
                <a:spLocks noChangeArrowheads="1"/>
              </p:cNvSpPr>
              <p:nvPr userDrawn="1"/>
            </p:nvSpPr>
            <p:spPr bwMode="auto">
              <a:xfrm>
                <a:off x="6940550" y="6032501"/>
                <a:ext cx="936625" cy="10160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3" name="Freeform 291"/>
              <p:cNvSpPr/>
              <p:nvPr userDrawn="1"/>
            </p:nvSpPr>
            <p:spPr bwMode="auto">
              <a:xfrm>
                <a:off x="6938963" y="5729288"/>
                <a:ext cx="938213" cy="404813"/>
              </a:xfrm>
              <a:custGeom>
                <a:avLst/>
                <a:gdLst>
                  <a:gd name="T0" fmla="*/ 0 w 591"/>
                  <a:gd name="T1" fmla="*/ 0 h 255"/>
                  <a:gd name="T2" fmla="*/ 1 w 591"/>
                  <a:gd name="T3" fmla="*/ 255 h 255"/>
                  <a:gd name="T4" fmla="*/ 591 w 591"/>
                  <a:gd name="T5" fmla="*/ 255 h 255"/>
                  <a:gd name="T6" fmla="*/ 591 w 591"/>
                  <a:gd name="T7" fmla="*/ 191 h 255"/>
                  <a:gd name="T8" fmla="*/ 212 w 591"/>
                  <a:gd name="T9" fmla="*/ 0 h 255"/>
                  <a:gd name="T10" fmla="*/ 0 w 591"/>
                  <a:gd name="T1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1" h="255">
                    <a:moveTo>
                      <a:pt x="0" y="0"/>
                    </a:moveTo>
                    <a:lnTo>
                      <a:pt x="1" y="255"/>
                    </a:lnTo>
                    <a:lnTo>
                      <a:pt x="591" y="255"/>
                    </a:lnTo>
                    <a:lnTo>
                      <a:pt x="591" y="19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4" name="Rectangle 292"/>
              <p:cNvSpPr>
                <a:spLocks noChangeArrowheads="1"/>
              </p:cNvSpPr>
              <p:nvPr userDrawn="1"/>
            </p:nvSpPr>
            <p:spPr bwMode="auto">
              <a:xfrm>
                <a:off x="6940550" y="6032501"/>
                <a:ext cx="936625" cy="101600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5" name="Freeform 293"/>
              <p:cNvSpPr/>
              <p:nvPr userDrawn="1"/>
            </p:nvSpPr>
            <p:spPr bwMode="auto">
              <a:xfrm>
                <a:off x="6938963" y="3455988"/>
                <a:ext cx="754063" cy="2273300"/>
              </a:xfrm>
              <a:custGeom>
                <a:avLst/>
                <a:gdLst>
                  <a:gd name="T0" fmla="*/ 475 w 475"/>
                  <a:gd name="T1" fmla="*/ 54 h 1432"/>
                  <a:gd name="T2" fmla="*/ 128 w 475"/>
                  <a:gd name="T3" fmla="*/ 0 h 1432"/>
                  <a:gd name="T4" fmla="*/ 13 w 475"/>
                  <a:gd name="T5" fmla="*/ 1290 h 1432"/>
                  <a:gd name="T6" fmla="*/ 0 w 475"/>
                  <a:gd name="T7" fmla="*/ 1432 h 1432"/>
                  <a:gd name="T8" fmla="*/ 212 w 475"/>
                  <a:gd name="T9" fmla="*/ 1432 h 1432"/>
                  <a:gd name="T10" fmla="*/ 233 w 475"/>
                  <a:gd name="T11" fmla="*/ 1295 h 1432"/>
                  <a:gd name="T12" fmla="*/ 233 w 475"/>
                  <a:gd name="T13" fmla="*/ 1295 h 1432"/>
                  <a:gd name="T14" fmla="*/ 475 w 475"/>
                  <a:gd name="T15" fmla="*/ 54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5" h="1432">
                    <a:moveTo>
                      <a:pt x="475" y="54"/>
                    </a:moveTo>
                    <a:lnTo>
                      <a:pt x="128" y="0"/>
                    </a:lnTo>
                    <a:lnTo>
                      <a:pt x="13" y="1290"/>
                    </a:lnTo>
                    <a:lnTo>
                      <a:pt x="0" y="1432"/>
                    </a:lnTo>
                    <a:lnTo>
                      <a:pt x="212" y="1432"/>
                    </a:lnTo>
                    <a:lnTo>
                      <a:pt x="233" y="1295"/>
                    </a:lnTo>
                    <a:lnTo>
                      <a:pt x="233" y="1295"/>
                    </a:lnTo>
                    <a:lnTo>
                      <a:pt x="475" y="54"/>
                    </a:lnTo>
                    <a:close/>
                  </a:path>
                </a:pathLst>
              </a:custGeom>
              <a:solidFill>
                <a:srgbClr val="334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6" name="Oval 294"/>
              <p:cNvSpPr>
                <a:spLocks noChangeArrowheads="1"/>
              </p:cNvSpPr>
              <p:nvPr userDrawn="1"/>
            </p:nvSpPr>
            <p:spPr bwMode="auto">
              <a:xfrm>
                <a:off x="6862763" y="2735263"/>
                <a:ext cx="920750" cy="1044575"/>
              </a:xfrm>
              <a:prstGeom prst="ellipse">
                <a:avLst/>
              </a:pr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7" name="Freeform 295"/>
              <p:cNvSpPr/>
              <p:nvPr userDrawn="1"/>
            </p:nvSpPr>
            <p:spPr bwMode="auto">
              <a:xfrm>
                <a:off x="6692900" y="5729288"/>
                <a:ext cx="936625" cy="404813"/>
              </a:xfrm>
              <a:custGeom>
                <a:avLst/>
                <a:gdLst>
                  <a:gd name="T0" fmla="*/ 0 w 590"/>
                  <a:gd name="T1" fmla="*/ 0 h 255"/>
                  <a:gd name="T2" fmla="*/ 0 w 590"/>
                  <a:gd name="T3" fmla="*/ 255 h 255"/>
                  <a:gd name="T4" fmla="*/ 590 w 590"/>
                  <a:gd name="T5" fmla="*/ 255 h 255"/>
                  <a:gd name="T6" fmla="*/ 590 w 590"/>
                  <a:gd name="T7" fmla="*/ 191 h 255"/>
                  <a:gd name="T8" fmla="*/ 212 w 590"/>
                  <a:gd name="T9" fmla="*/ 0 h 255"/>
                  <a:gd name="T10" fmla="*/ 0 w 590"/>
                  <a:gd name="T11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" h="255">
                    <a:moveTo>
                      <a:pt x="0" y="0"/>
                    </a:moveTo>
                    <a:lnTo>
                      <a:pt x="0" y="255"/>
                    </a:lnTo>
                    <a:lnTo>
                      <a:pt x="590" y="255"/>
                    </a:lnTo>
                    <a:lnTo>
                      <a:pt x="590" y="19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8" name="Rectangle 296"/>
              <p:cNvSpPr>
                <a:spLocks noChangeArrowheads="1"/>
              </p:cNvSpPr>
              <p:nvPr userDrawn="1"/>
            </p:nvSpPr>
            <p:spPr bwMode="auto">
              <a:xfrm>
                <a:off x="6692900" y="6032501"/>
                <a:ext cx="936625" cy="10160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9" name="Freeform 297"/>
              <p:cNvSpPr/>
              <p:nvPr userDrawn="1"/>
            </p:nvSpPr>
            <p:spPr bwMode="auto">
              <a:xfrm>
                <a:off x="6692900" y="3455988"/>
                <a:ext cx="752475" cy="2273300"/>
              </a:xfrm>
              <a:custGeom>
                <a:avLst/>
                <a:gdLst>
                  <a:gd name="T0" fmla="*/ 474 w 474"/>
                  <a:gd name="T1" fmla="*/ 90 h 1432"/>
                  <a:gd name="T2" fmla="*/ 127 w 474"/>
                  <a:gd name="T3" fmla="*/ 0 h 1432"/>
                  <a:gd name="T4" fmla="*/ 12 w 474"/>
                  <a:gd name="T5" fmla="*/ 1290 h 1432"/>
                  <a:gd name="T6" fmla="*/ 0 w 474"/>
                  <a:gd name="T7" fmla="*/ 1432 h 1432"/>
                  <a:gd name="T8" fmla="*/ 212 w 474"/>
                  <a:gd name="T9" fmla="*/ 1432 h 1432"/>
                  <a:gd name="T10" fmla="*/ 232 w 474"/>
                  <a:gd name="T11" fmla="*/ 1295 h 1432"/>
                  <a:gd name="T12" fmla="*/ 474 w 474"/>
                  <a:gd name="T13" fmla="*/ 90 h 1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1432">
                    <a:moveTo>
                      <a:pt x="474" y="90"/>
                    </a:moveTo>
                    <a:lnTo>
                      <a:pt x="127" y="0"/>
                    </a:lnTo>
                    <a:lnTo>
                      <a:pt x="12" y="1290"/>
                    </a:lnTo>
                    <a:lnTo>
                      <a:pt x="0" y="1432"/>
                    </a:lnTo>
                    <a:lnTo>
                      <a:pt x="212" y="1432"/>
                    </a:lnTo>
                    <a:lnTo>
                      <a:pt x="232" y="1295"/>
                    </a:lnTo>
                    <a:lnTo>
                      <a:pt x="474" y="90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0" name="Freeform 298"/>
              <p:cNvSpPr/>
              <p:nvPr userDrawn="1"/>
            </p:nvSpPr>
            <p:spPr bwMode="auto">
              <a:xfrm>
                <a:off x="5986463" y="1725613"/>
                <a:ext cx="1911350" cy="1781175"/>
              </a:xfrm>
              <a:custGeom>
                <a:avLst/>
                <a:gdLst>
                  <a:gd name="T0" fmla="*/ 951 w 1204"/>
                  <a:gd name="T1" fmla="*/ 67 h 1124"/>
                  <a:gd name="T2" fmla="*/ 686 w 1204"/>
                  <a:gd name="T3" fmla="*/ 83 h 1124"/>
                  <a:gd name="T4" fmla="*/ 688 w 1204"/>
                  <a:gd name="T5" fmla="*/ 78 h 1124"/>
                  <a:gd name="T6" fmla="*/ 668 w 1204"/>
                  <a:gd name="T7" fmla="*/ 72 h 1124"/>
                  <a:gd name="T8" fmla="*/ 34 w 1204"/>
                  <a:gd name="T9" fmla="*/ 409 h 1124"/>
                  <a:gd name="T10" fmla="*/ 22 w 1204"/>
                  <a:gd name="T11" fmla="*/ 684 h 1124"/>
                  <a:gd name="T12" fmla="*/ 345 w 1204"/>
                  <a:gd name="T13" fmla="*/ 1047 h 1124"/>
                  <a:gd name="T14" fmla="*/ 365 w 1204"/>
                  <a:gd name="T15" fmla="*/ 1054 h 1124"/>
                  <a:gd name="T16" fmla="*/ 419 w 1204"/>
                  <a:gd name="T17" fmla="*/ 889 h 1124"/>
                  <a:gd name="T18" fmla="*/ 402 w 1204"/>
                  <a:gd name="T19" fmla="*/ 882 h 1124"/>
                  <a:gd name="T20" fmla="*/ 194 w 1204"/>
                  <a:gd name="T21" fmla="*/ 644 h 1124"/>
                  <a:gd name="T22" fmla="*/ 202 w 1204"/>
                  <a:gd name="T23" fmla="*/ 462 h 1124"/>
                  <a:gd name="T24" fmla="*/ 586 w 1204"/>
                  <a:gd name="T25" fmla="*/ 232 h 1124"/>
                  <a:gd name="T26" fmla="*/ 582 w 1204"/>
                  <a:gd name="T27" fmla="*/ 319 h 1124"/>
                  <a:gd name="T28" fmla="*/ 579 w 1204"/>
                  <a:gd name="T29" fmla="*/ 389 h 1124"/>
                  <a:gd name="T30" fmla="*/ 576 w 1204"/>
                  <a:gd name="T31" fmla="*/ 448 h 1124"/>
                  <a:gd name="T32" fmla="*/ 573 w 1204"/>
                  <a:gd name="T33" fmla="*/ 519 h 1124"/>
                  <a:gd name="T34" fmla="*/ 570 w 1204"/>
                  <a:gd name="T35" fmla="*/ 578 h 1124"/>
                  <a:gd name="T36" fmla="*/ 566 w 1204"/>
                  <a:gd name="T37" fmla="*/ 648 h 1124"/>
                  <a:gd name="T38" fmla="*/ 564 w 1204"/>
                  <a:gd name="T39" fmla="*/ 708 h 1124"/>
                  <a:gd name="T40" fmla="*/ 560 w 1204"/>
                  <a:gd name="T41" fmla="*/ 779 h 1124"/>
                  <a:gd name="T42" fmla="*/ 557 w 1204"/>
                  <a:gd name="T43" fmla="*/ 837 h 1124"/>
                  <a:gd name="T44" fmla="*/ 554 w 1204"/>
                  <a:gd name="T45" fmla="*/ 908 h 1124"/>
                  <a:gd name="T46" fmla="*/ 548 w 1204"/>
                  <a:gd name="T47" fmla="*/ 1092 h 1124"/>
                  <a:gd name="T48" fmla="*/ 1128 w 1204"/>
                  <a:gd name="T49" fmla="*/ 1124 h 1124"/>
                  <a:gd name="T50" fmla="*/ 1136 w 1204"/>
                  <a:gd name="T51" fmla="*/ 935 h 1124"/>
                  <a:gd name="T52" fmla="*/ 1141 w 1204"/>
                  <a:gd name="T53" fmla="*/ 864 h 1124"/>
                  <a:gd name="T54" fmla="*/ 1146 w 1204"/>
                  <a:gd name="T55" fmla="*/ 806 h 1124"/>
                  <a:gd name="T56" fmla="*/ 1152 w 1204"/>
                  <a:gd name="T57" fmla="*/ 735 h 1124"/>
                  <a:gd name="T58" fmla="*/ 1156 w 1204"/>
                  <a:gd name="T59" fmla="*/ 676 h 1124"/>
                  <a:gd name="T60" fmla="*/ 1162 w 1204"/>
                  <a:gd name="T61" fmla="*/ 605 h 1124"/>
                  <a:gd name="T62" fmla="*/ 1166 w 1204"/>
                  <a:gd name="T63" fmla="*/ 546 h 1124"/>
                  <a:gd name="T64" fmla="*/ 1172 w 1204"/>
                  <a:gd name="T65" fmla="*/ 476 h 1124"/>
                  <a:gd name="T66" fmla="*/ 1177 w 1204"/>
                  <a:gd name="T67" fmla="*/ 417 h 1124"/>
                  <a:gd name="T68" fmla="*/ 1182 w 1204"/>
                  <a:gd name="T69" fmla="*/ 347 h 1124"/>
                  <a:gd name="T70" fmla="*/ 1199 w 1204"/>
                  <a:gd name="T71" fmla="*/ 136 h 1124"/>
                  <a:gd name="T72" fmla="*/ 951 w 1204"/>
                  <a:gd name="T73" fmla="*/ 67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4" h="1124">
                    <a:moveTo>
                      <a:pt x="951" y="67"/>
                    </a:moveTo>
                    <a:cubicBezTo>
                      <a:pt x="861" y="51"/>
                      <a:pt x="759" y="67"/>
                      <a:pt x="686" y="83"/>
                    </a:cubicBezTo>
                    <a:cubicBezTo>
                      <a:pt x="688" y="78"/>
                      <a:pt x="688" y="78"/>
                      <a:pt x="688" y="78"/>
                    </a:cubicBezTo>
                    <a:cubicBezTo>
                      <a:pt x="668" y="72"/>
                      <a:pt x="668" y="72"/>
                      <a:pt x="668" y="72"/>
                    </a:cubicBezTo>
                    <a:cubicBezTo>
                      <a:pt x="399" y="0"/>
                      <a:pt x="120" y="148"/>
                      <a:pt x="34" y="409"/>
                    </a:cubicBezTo>
                    <a:cubicBezTo>
                      <a:pt x="4" y="498"/>
                      <a:pt x="0" y="593"/>
                      <a:pt x="22" y="684"/>
                    </a:cubicBezTo>
                    <a:cubicBezTo>
                      <a:pt x="62" y="851"/>
                      <a:pt x="182" y="986"/>
                      <a:pt x="345" y="1047"/>
                    </a:cubicBezTo>
                    <a:cubicBezTo>
                      <a:pt x="365" y="1054"/>
                      <a:pt x="365" y="1054"/>
                      <a:pt x="365" y="1054"/>
                    </a:cubicBezTo>
                    <a:cubicBezTo>
                      <a:pt x="419" y="889"/>
                      <a:pt x="419" y="889"/>
                      <a:pt x="419" y="889"/>
                    </a:cubicBezTo>
                    <a:cubicBezTo>
                      <a:pt x="402" y="882"/>
                      <a:pt x="402" y="882"/>
                      <a:pt x="402" y="882"/>
                    </a:cubicBezTo>
                    <a:cubicBezTo>
                      <a:pt x="297" y="841"/>
                      <a:pt x="220" y="752"/>
                      <a:pt x="194" y="644"/>
                    </a:cubicBezTo>
                    <a:cubicBezTo>
                      <a:pt x="180" y="584"/>
                      <a:pt x="182" y="521"/>
                      <a:pt x="202" y="462"/>
                    </a:cubicBezTo>
                    <a:cubicBezTo>
                      <a:pt x="255" y="302"/>
                      <a:pt x="420" y="205"/>
                      <a:pt x="586" y="232"/>
                    </a:cubicBezTo>
                    <a:cubicBezTo>
                      <a:pt x="582" y="319"/>
                      <a:pt x="582" y="319"/>
                      <a:pt x="582" y="319"/>
                    </a:cubicBezTo>
                    <a:cubicBezTo>
                      <a:pt x="579" y="389"/>
                      <a:pt x="579" y="389"/>
                      <a:pt x="579" y="389"/>
                    </a:cubicBezTo>
                    <a:cubicBezTo>
                      <a:pt x="576" y="448"/>
                      <a:pt x="576" y="448"/>
                      <a:pt x="576" y="448"/>
                    </a:cubicBezTo>
                    <a:cubicBezTo>
                      <a:pt x="573" y="519"/>
                      <a:pt x="573" y="519"/>
                      <a:pt x="573" y="519"/>
                    </a:cubicBezTo>
                    <a:cubicBezTo>
                      <a:pt x="570" y="578"/>
                      <a:pt x="570" y="578"/>
                      <a:pt x="570" y="578"/>
                    </a:cubicBezTo>
                    <a:cubicBezTo>
                      <a:pt x="566" y="648"/>
                      <a:pt x="566" y="648"/>
                      <a:pt x="566" y="648"/>
                    </a:cubicBezTo>
                    <a:cubicBezTo>
                      <a:pt x="564" y="708"/>
                      <a:pt x="564" y="708"/>
                      <a:pt x="564" y="708"/>
                    </a:cubicBezTo>
                    <a:cubicBezTo>
                      <a:pt x="560" y="779"/>
                      <a:pt x="560" y="779"/>
                      <a:pt x="560" y="779"/>
                    </a:cubicBezTo>
                    <a:cubicBezTo>
                      <a:pt x="557" y="837"/>
                      <a:pt x="557" y="837"/>
                      <a:pt x="557" y="837"/>
                    </a:cubicBezTo>
                    <a:cubicBezTo>
                      <a:pt x="554" y="908"/>
                      <a:pt x="554" y="908"/>
                      <a:pt x="554" y="908"/>
                    </a:cubicBezTo>
                    <a:cubicBezTo>
                      <a:pt x="548" y="1092"/>
                      <a:pt x="548" y="1092"/>
                      <a:pt x="548" y="1092"/>
                    </a:cubicBezTo>
                    <a:cubicBezTo>
                      <a:pt x="1128" y="1124"/>
                      <a:pt x="1128" y="1124"/>
                      <a:pt x="1128" y="1124"/>
                    </a:cubicBezTo>
                    <a:cubicBezTo>
                      <a:pt x="1136" y="935"/>
                      <a:pt x="1136" y="935"/>
                      <a:pt x="1136" y="935"/>
                    </a:cubicBezTo>
                    <a:cubicBezTo>
                      <a:pt x="1141" y="864"/>
                      <a:pt x="1141" y="864"/>
                      <a:pt x="1141" y="864"/>
                    </a:cubicBezTo>
                    <a:cubicBezTo>
                      <a:pt x="1146" y="806"/>
                      <a:pt x="1146" y="806"/>
                      <a:pt x="1146" y="806"/>
                    </a:cubicBezTo>
                    <a:cubicBezTo>
                      <a:pt x="1152" y="735"/>
                      <a:pt x="1152" y="735"/>
                      <a:pt x="1152" y="735"/>
                    </a:cubicBezTo>
                    <a:cubicBezTo>
                      <a:pt x="1156" y="676"/>
                      <a:pt x="1156" y="676"/>
                      <a:pt x="1156" y="676"/>
                    </a:cubicBezTo>
                    <a:cubicBezTo>
                      <a:pt x="1162" y="605"/>
                      <a:pt x="1162" y="605"/>
                      <a:pt x="1162" y="605"/>
                    </a:cubicBezTo>
                    <a:cubicBezTo>
                      <a:pt x="1166" y="546"/>
                      <a:pt x="1166" y="546"/>
                      <a:pt x="1166" y="546"/>
                    </a:cubicBezTo>
                    <a:cubicBezTo>
                      <a:pt x="1172" y="476"/>
                      <a:pt x="1172" y="476"/>
                      <a:pt x="1172" y="476"/>
                    </a:cubicBezTo>
                    <a:cubicBezTo>
                      <a:pt x="1177" y="417"/>
                      <a:pt x="1177" y="417"/>
                      <a:pt x="1177" y="417"/>
                    </a:cubicBezTo>
                    <a:cubicBezTo>
                      <a:pt x="1182" y="347"/>
                      <a:pt x="1182" y="347"/>
                      <a:pt x="1182" y="347"/>
                    </a:cubicBezTo>
                    <a:cubicBezTo>
                      <a:pt x="1188" y="276"/>
                      <a:pt x="1194" y="206"/>
                      <a:pt x="1199" y="136"/>
                    </a:cubicBezTo>
                    <a:cubicBezTo>
                      <a:pt x="1204" y="59"/>
                      <a:pt x="979" y="72"/>
                      <a:pt x="951" y="67"/>
                    </a:cubicBezTo>
                    <a:close/>
                  </a:path>
                </a:pathLst>
              </a:custGeom>
              <a:solidFill>
                <a:srgbClr val="334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1" name="Freeform 299"/>
              <p:cNvSpPr/>
              <p:nvPr userDrawn="1"/>
            </p:nvSpPr>
            <p:spPr bwMode="auto">
              <a:xfrm>
                <a:off x="6305550" y="2976563"/>
                <a:ext cx="603250" cy="593725"/>
              </a:xfrm>
              <a:custGeom>
                <a:avLst/>
                <a:gdLst>
                  <a:gd name="T0" fmla="*/ 196 w 380"/>
                  <a:gd name="T1" fmla="*/ 6 h 374"/>
                  <a:gd name="T2" fmla="*/ 221 w 380"/>
                  <a:gd name="T3" fmla="*/ 9 h 374"/>
                  <a:gd name="T4" fmla="*/ 370 w 380"/>
                  <a:gd name="T5" fmla="*/ 155 h 374"/>
                  <a:gd name="T6" fmla="*/ 374 w 380"/>
                  <a:gd name="T7" fmla="*/ 179 h 374"/>
                  <a:gd name="T8" fmla="*/ 184 w 380"/>
                  <a:gd name="T9" fmla="*/ 368 h 374"/>
                  <a:gd name="T10" fmla="*/ 159 w 380"/>
                  <a:gd name="T11" fmla="*/ 364 h 374"/>
                  <a:gd name="T12" fmla="*/ 10 w 380"/>
                  <a:gd name="T13" fmla="*/ 219 h 374"/>
                  <a:gd name="T14" fmla="*/ 6 w 380"/>
                  <a:gd name="T15" fmla="*/ 195 h 374"/>
                  <a:gd name="T16" fmla="*/ 196 w 380"/>
                  <a:gd name="T17" fmla="*/ 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374">
                    <a:moveTo>
                      <a:pt x="196" y="6"/>
                    </a:moveTo>
                    <a:cubicBezTo>
                      <a:pt x="202" y="0"/>
                      <a:pt x="213" y="2"/>
                      <a:pt x="221" y="9"/>
                    </a:cubicBezTo>
                    <a:cubicBezTo>
                      <a:pt x="370" y="155"/>
                      <a:pt x="370" y="155"/>
                      <a:pt x="370" y="155"/>
                    </a:cubicBezTo>
                    <a:cubicBezTo>
                      <a:pt x="378" y="162"/>
                      <a:pt x="380" y="173"/>
                      <a:pt x="374" y="179"/>
                    </a:cubicBezTo>
                    <a:cubicBezTo>
                      <a:pt x="184" y="368"/>
                      <a:pt x="184" y="368"/>
                      <a:pt x="184" y="368"/>
                    </a:cubicBezTo>
                    <a:cubicBezTo>
                      <a:pt x="178" y="374"/>
                      <a:pt x="167" y="372"/>
                      <a:pt x="159" y="364"/>
                    </a:cubicBezTo>
                    <a:cubicBezTo>
                      <a:pt x="10" y="219"/>
                      <a:pt x="10" y="219"/>
                      <a:pt x="10" y="219"/>
                    </a:cubicBezTo>
                    <a:cubicBezTo>
                      <a:pt x="2" y="211"/>
                      <a:pt x="0" y="201"/>
                      <a:pt x="6" y="195"/>
                    </a:cubicBezTo>
                    <a:lnTo>
                      <a:pt x="196" y="6"/>
                    </a:ln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2" name="Freeform 300"/>
              <p:cNvSpPr/>
              <p:nvPr userDrawn="1"/>
            </p:nvSpPr>
            <p:spPr bwMode="auto">
              <a:xfrm>
                <a:off x="7256463" y="1976438"/>
                <a:ext cx="265113" cy="696913"/>
              </a:xfrm>
              <a:custGeom>
                <a:avLst/>
                <a:gdLst>
                  <a:gd name="T0" fmla="*/ 28 w 167"/>
                  <a:gd name="T1" fmla="*/ 18 h 439"/>
                  <a:gd name="T2" fmla="*/ 0 w 167"/>
                  <a:gd name="T3" fmla="*/ 71 h 439"/>
                  <a:gd name="T4" fmla="*/ 142 w 167"/>
                  <a:gd name="T5" fmla="*/ 439 h 439"/>
                  <a:gd name="T6" fmla="*/ 167 w 167"/>
                  <a:gd name="T7" fmla="*/ 339 h 439"/>
                  <a:gd name="T8" fmla="*/ 157 w 167"/>
                  <a:gd name="T9" fmla="*/ 0 h 439"/>
                  <a:gd name="T10" fmla="*/ 28 w 167"/>
                  <a:gd name="T11" fmla="*/ 1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" h="439">
                    <a:moveTo>
                      <a:pt x="28" y="18"/>
                    </a:moveTo>
                    <a:cubicBezTo>
                      <a:pt x="25" y="23"/>
                      <a:pt x="0" y="71"/>
                      <a:pt x="0" y="71"/>
                    </a:cubicBezTo>
                    <a:cubicBezTo>
                      <a:pt x="142" y="439"/>
                      <a:pt x="142" y="439"/>
                      <a:pt x="142" y="439"/>
                    </a:cubicBezTo>
                    <a:cubicBezTo>
                      <a:pt x="167" y="339"/>
                      <a:pt x="167" y="339"/>
                      <a:pt x="167" y="339"/>
                    </a:cubicBezTo>
                    <a:cubicBezTo>
                      <a:pt x="157" y="0"/>
                      <a:pt x="157" y="0"/>
                      <a:pt x="157" y="0"/>
                    </a:cubicBezTo>
                    <a:lnTo>
                      <a:pt x="28" y="18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3" name="Freeform 301"/>
              <p:cNvSpPr/>
              <p:nvPr userDrawn="1"/>
            </p:nvSpPr>
            <p:spPr bwMode="auto">
              <a:xfrm>
                <a:off x="7053263" y="2014538"/>
                <a:ext cx="428625" cy="658813"/>
              </a:xfrm>
              <a:custGeom>
                <a:avLst/>
                <a:gdLst>
                  <a:gd name="T0" fmla="*/ 142 w 270"/>
                  <a:gd name="T1" fmla="*/ 0 h 415"/>
                  <a:gd name="T2" fmla="*/ 270 w 270"/>
                  <a:gd name="T3" fmla="*/ 415 h 415"/>
                  <a:gd name="T4" fmla="*/ 0 w 270"/>
                  <a:gd name="T5" fmla="*/ 125 h 415"/>
                  <a:gd name="T6" fmla="*/ 142 w 270"/>
                  <a:gd name="T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" h="415">
                    <a:moveTo>
                      <a:pt x="142" y="0"/>
                    </a:moveTo>
                    <a:lnTo>
                      <a:pt x="270" y="415"/>
                    </a:lnTo>
                    <a:lnTo>
                      <a:pt x="0" y="12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4" name="Freeform 302"/>
              <p:cNvSpPr/>
              <p:nvPr userDrawn="1"/>
            </p:nvSpPr>
            <p:spPr bwMode="auto">
              <a:xfrm>
                <a:off x="7007225" y="1825626"/>
                <a:ext cx="276225" cy="358775"/>
              </a:xfrm>
              <a:custGeom>
                <a:avLst/>
                <a:gdLst>
                  <a:gd name="T0" fmla="*/ 110 w 174"/>
                  <a:gd name="T1" fmla="*/ 226 h 226"/>
                  <a:gd name="T2" fmla="*/ 0 w 174"/>
                  <a:gd name="T3" fmla="*/ 119 h 226"/>
                  <a:gd name="T4" fmla="*/ 39 w 174"/>
                  <a:gd name="T5" fmla="*/ 0 h 226"/>
                  <a:gd name="T6" fmla="*/ 135 w 174"/>
                  <a:gd name="T7" fmla="*/ 0 h 226"/>
                  <a:gd name="T8" fmla="*/ 174 w 174"/>
                  <a:gd name="T9" fmla="*/ 130 h 226"/>
                  <a:gd name="T10" fmla="*/ 110 w 174"/>
                  <a:gd name="T11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226">
                    <a:moveTo>
                      <a:pt x="110" y="226"/>
                    </a:moveTo>
                    <a:lnTo>
                      <a:pt x="0" y="119"/>
                    </a:lnTo>
                    <a:lnTo>
                      <a:pt x="39" y="0"/>
                    </a:lnTo>
                    <a:lnTo>
                      <a:pt x="135" y="0"/>
                    </a:lnTo>
                    <a:lnTo>
                      <a:pt x="174" y="130"/>
                    </a:lnTo>
                    <a:lnTo>
                      <a:pt x="110" y="226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5" name="Freeform 303"/>
              <p:cNvSpPr/>
              <p:nvPr userDrawn="1"/>
            </p:nvSpPr>
            <p:spPr bwMode="auto">
              <a:xfrm>
                <a:off x="7481888" y="1995488"/>
                <a:ext cx="255588" cy="677863"/>
              </a:xfrm>
              <a:custGeom>
                <a:avLst/>
                <a:gdLst>
                  <a:gd name="T0" fmla="*/ 0 w 161"/>
                  <a:gd name="T1" fmla="*/ 0 h 427"/>
                  <a:gd name="T2" fmla="*/ 0 w 161"/>
                  <a:gd name="T3" fmla="*/ 427 h 427"/>
                  <a:gd name="T4" fmla="*/ 161 w 161"/>
                  <a:gd name="T5" fmla="*/ 86 h 427"/>
                  <a:gd name="T6" fmla="*/ 0 w 161"/>
                  <a:gd name="T7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427">
                    <a:moveTo>
                      <a:pt x="0" y="0"/>
                    </a:moveTo>
                    <a:lnTo>
                      <a:pt x="0" y="427"/>
                    </a:lnTo>
                    <a:lnTo>
                      <a:pt x="161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6" name="Freeform 304"/>
              <p:cNvSpPr/>
              <p:nvPr userDrawn="1"/>
            </p:nvSpPr>
            <p:spPr bwMode="auto">
              <a:xfrm>
                <a:off x="7478713" y="1760538"/>
                <a:ext cx="244475" cy="376238"/>
              </a:xfrm>
              <a:custGeom>
                <a:avLst/>
                <a:gdLst>
                  <a:gd name="T0" fmla="*/ 86 w 154"/>
                  <a:gd name="T1" fmla="*/ 237 h 237"/>
                  <a:gd name="T2" fmla="*/ 154 w 154"/>
                  <a:gd name="T3" fmla="*/ 105 h 237"/>
                  <a:gd name="T4" fmla="*/ 86 w 154"/>
                  <a:gd name="T5" fmla="*/ 0 h 237"/>
                  <a:gd name="T6" fmla="*/ 0 w 154"/>
                  <a:gd name="T7" fmla="*/ 23 h 237"/>
                  <a:gd name="T8" fmla="*/ 2 w 154"/>
                  <a:gd name="T9" fmla="*/ 159 h 237"/>
                  <a:gd name="T10" fmla="*/ 86 w 154"/>
                  <a:gd name="T11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237">
                    <a:moveTo>
                      <a:pt x="86" y="237"/>
                    </a:moveTo>
                    <a:lnTo>
                      <a:pt x="154" y="105"/>
                    </a:lnTo>
                    <a:lnTo>
                      <a:pt x="86" y="0"/>
                    </a:lnTo>
                    <a:lnTo>
                      <a:pt x="0" y="23"/>
                    </a:lnTo>
                    <a:lnTo>
                      <a:pt x="2" y="159"/>
                    </a:lnTo>
                    <a:lnTo>
                      <a:pt x="86" y="237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7" name="Freeform 305"/>
              <p:cNvSpPr/>
              <p:nvPr userDrawn="1"/>
            </p:nvSpPr>
            <p:spPr bwMode="auto">
              <a:xfrm>
                <a:off x="7478713" y="1760538"/>
                <a:ext cx="244475" cy="376238"/>
              </a:xfrm>
              <a:custGeom>
                <a:avLst/>
                <a:gdLst>
                  <a:gd name="T0" fmla="*/ 86 w 154"/>
                  <a:gd name="T1" fmla="*/ 237 h 237"/>
                  <a:gd name="T2" fmla="*/ 154 w 154"/>
                  <a:gd name="T3" fmla="*/ 105 h 237"/>
                  <a:gd name="T4" fmla="*/ 86 w 154"/>
                  <a:gd name="T5" fmla="*/ 0 h 237"/>
                  <a:gd name="T6" fmla="*/ 0 w 154"/>
                  <a:gd name="T7" fmla="*/ 23 h 237"/>
                  <a:gd name="T8" fmla="*/ 2 w 154"/>
                  <a:gd name="T9" fmla="*/ 159 h 237"/>
                  <a:gd name="T10" fmla="*/ 86 w 154"/>
                  <a:gd name="T11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237">
                    <a:moveTo>
                      <a:pt x="86" y="237"/>
                    </a:moveTo>
                    <a:lnTo>
                      <a:pt x="154" y="105"/>
                    </a:lnTo>
                    <a:lnTo>
                      <a:pt x="86" y="0"/>
                    </a:lnTo>
                    <a:lnTo>
                      <a:pt x="0" y="23"/>
                    </a:lnTo>
                    <a:lnTo>
                      <a:pt x="2" y="159"/>
                    </a:lnTo>
                    <a:lnTo>
                      <a:pt x="86" y="2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8" name="Oval 306"/>
              <p:cNvSpPr>
                <a:spLocks noChangeArrowheads="1"/>
              </p:cNvSpPr>
              <p:nvPr userDrawn="1"/>
            </p:nvSpPr>
            <p:spPr bwMode="auto">
              <a:xfrm>
                <a:off x="7454900" y="2735263"/>
                <a:ext cx="76200" cy="74613"/>
              </a:xfrm>
              <a:prstGeom prst="ellipse">
                <a:avLst/>
              </a:prstGeom>
              <a:solidFill>
                <a:srgbClr val="FFA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9" name="Oval 307"/>
              <p:cNvSpPr>
                <a:spLocks noChangeArrowheads="1"/>
              </p:cNvSpPr>
              <p:nvPr userDrawn="1"/>
            </p:nvSpPr>
            <p:spPr bwMode="auto">
              <a:xfrm>
                <a:off x="7443788" y="2968626"/>
                <a:ext cx="76200" cy="74613"/>
              </a:xfrm>
              <a:prstGeom prst="ellipse">
                <a:avLst/>
              </a:prstGeom>
              <a:solidFill>
                <a:srgbClr val="FFA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0" name="Oval 308"/>
              <p:cNvSpPr>
                <a:spLocks noChangeArrowheads="1"/>
              </p:cNvSpPr>
              <p:nvPr userDrawn="1"/>
            </p:nvSpPr>
            <p:spPr bwMode="auto">
              <a:xfrm>
                <a:off x="7431088" y="3198813"/>
                <a:ext cx="76200" cy="74613"/>
              </a:xfrm>
              <a:prstGeom prst="ellipse">
                <a:avLst/>
              </a:prstGeom>
              <a:solidFill>
                <a:srgbClr val="FFA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1" name="Freeform 309"/>
              <p:cNvSpPr/>
              <p:nvPr userDrawn="1"/>
            </p:nvSpPr>
            <p:spPr bwMode="auto">
              <a:xfrm>
                <a:off x="7216775" y="1995488"/>
                <a:ext cx="171450" cy="204788"/>
              </a:xfrm>
              <a:custGeom>
                <a:avLst/>
                <a:gdLst>
                  <a:gd name="T0" fmla="*/ 108 w 108"/>
                  <a:gd name="T1" fmla="*/ 28 h 129"/>
                  <a:gd name="T2" fmla="*/ 42 w 108"/>
                  <a:gd name="T3" fmla="*/ 129 h 129"/>
                  <a:gd name="T4" fmla="*/ 0 w 108"/>
                  <a:gd name="T5" fmla="*/ 0 h 129"/>
                  <a:gd name="T6" fmla="*/ 108 w 108"/>
                  <a:gd name="T7" fmla="*/ 2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29">
                    <a:moveTo>
                      <a:pt x="108" y="28"/>
                    </a:moveTo>
                    <a:cubicBezTo>
                      <a:pt x="104" y="32"/>
                      <a:pt x="42" y="129"/>
                      <a:pt x="42" y="12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8" y="2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2" name="Freeform 310"/>
              <p:cNvSpPr/>
              <p:nvPr userDrawn="1"/>
            </p:nvSpPr>
            <p:spPr bwMode="auto">
              <a:xfrm>
                <a:off x="7389813" y="1962151"/>
                <a:ext cx="141288" cy="212725"/>
              </a:xfrm>
              <a:custGeom>
                <a:avLst/>
                <a:gdLst>
                  <a:gd name="T0" fmla="*/ 0 w 89"/>
                  <a:gd name="T1" fmla="*/ 58 h 134"/>
                  <a:gd name="T2" fmla="*/ 89 w 89"/>
                  <a:gd name="T3" fmla="*/ 134 h 134"/>
                  <a:gd name="T4" fmla="*/ 82 w 89"/>
                  <a:gd name="T5" fmla="*/ 0 h 134"/>
                  <a:gd name="T6" fmla="*/ 0 w 89"/>
                  <a:gd name="T7" fmla="*/ 5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134">
                    <a:moveTo>
                      <a:pt x="0" y="58"/>
                    </a:moveTo>
                    <a:cubicBezTo>
                      <a:pt x="5" y="60"/>
                      <a:pt x="89" y="134"/>
                      <a:pt x="89" y="134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3" name="Freeform 311"/>
              <p:cNvSpPr/>
              <p:nvPr userDrawn="1"/>
            </p:nvSpPr>
            <p:spPr bwMode="auto">
              <a:xfrm>
                <a:off x="6905625" y="1065213"/>
                <a:ext cx="760413" cy="1017588"/>
              </a:xfrm>
              <a:custGeom>
                <a:avLst/>
                <a:gdLst>
                  <a:gd name="T0" fmla="*/ 464 w 479"/>
                  <a:gd name="T1" fmla="*/ 420 h 642"/>
                  <a:gd name="T2" fmla="*/ 429 w 479"/>
                  <a:gd name="T3" fmla="*/ 172 h 642"/>
                  <a:gd name="T4" fmla="*/ 217 w 479"/>
                  <a:gd name="T5" fmla="*/ 14 h 642"/>
                  <a:gd name="T6" fmla="*/ 57 w 479"/>
                  <a:gd name="T7" fmla="*/ 223 h 642"/>
                  <a:gd name="T8" fmla="*/ 63 w 479"/>
                  <a:gd name="T9" fmla="*/ 261 h 642"/>
                  <a:gd name="T10" fmla="*/ 5 w 479"/>
                  <a:gd name="T11" fmla="*/ 339 h 642"/>
                  <a:gd name="T12" fmla="*/ 82 w 479"/>
                  <a:gd name="T13" fmla="*/ 397 h 642"/>
                  <a:gd name="T14" fmla="*/ 92 w 479"/>
                  <a:gd name="T15" fmla="*/ 471 h 642"/>
                  <a:gd name="T16" fmla="*/ 304 w 479"/>
                  <a:gd name="T17" fmla="*/ 628 h 642"/>
                  <a:gd name="T18" fmla="*/ 464 w 479"/>
                  <a:gd name="T19" fmla="*/ 42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9" h="642">
                    <a:moveTo>
                      <a:pt x="464" y="420"/>
                    </a:moveTo>
                    <a:cubicBezTo>
                      <a:pt x="429" y="172"/>
                      <a:pt x="429" y="172"/>
                      <a:pt x="429" y="172"/>
                    </a:cubicBezTo>
                    <a:cubicBezTo>
                      <a:pt x="415" y="71"/>
                      <a:pt x="320" y="0"/>
                      <a:pt x="217" y="14"/>
                    </a:cubicBezTo>
                    <a:cubicBezTo>
                      <a:pt x="115" y="28"/>
                      <a:pt x="43" y="122"/>
                      <a:pt x="57" y="223"/>
                    </a:cubicBezTo>
                    <a:cubicBezTo>
                      <a:pt x="63" y="261"/>
                      <a:pt x="63" y="261"/>
                      <a:pt x="63" y="261"/>
                    </a:cubicBezTo>
                    <a:cubicBezTo>
                      <a:pt x="26" y="268"/>
                      <a:pt x="0" y="302"/>
                      <a:pt x="5" y="339"/>
                    </a:cubicBezTo>
                    <a:cubicBezTo>
                      <a:pt x="10" y="375"/>
                      <a:pt x="44" y="401"/>
                      <a:pt x="82" y="397"/>
                    </a:cubicBezTo>
                    <a:cubicBezTo>
                      <a:pt x="92" y="471"/>
                      <a:pt x="92" y="471"/>
                      <a:pt x="92" y="471"/>
                    </a:cubicBezTo>
                    <a:cubicBezTo>
                      <a:pt x="107" y="572"/>
                      <a:pt x="202" y="642"/>
                      <a:pt x="304" y="628"/>
                    </a:cubicBezTo>
                    <a:cubicBezTo>
                      <a:pt x="407" y="614"/>
                      <a:pt x="479" y="521"/>
                      <a:pt x="464" y="420"/>
                    </a:cubicBezTo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4" name="Freeform 312"/>
              <p:cNvSpPr/>
              <p:nvPr userDrawn="1"/>
            </p:nvSpPr>
            <p:spPr bwMode="auto">
              <a:xfrm>
                <a:off x="6870700" y="1022351"/>
                <a:ext cx="903288" cy="565150"/>
              </a:xfrm>
              <a:custGeom>
                <a:avLst/>
                <a:gdLst>
                  <a:gd name="T0" fmla="*/ 97 w 569"/>
                  <a:gd name="T1" fmla="*/ 356 h 356"/>
                  <a:gd name="T2" fmla="*/ 128 w 569"/>
                  <a:gd name="T3" fmla="*/ 316 h 356"/>
                  <a:gd name="T4" fmla="*/ 124 w 569"/>
                  <a:gd name="T5" fmla="*/ 259 h 356"/>
                  <a:gd name="T6" fmla="*/ 366 w 569"/>
                  <a:gd name="T7" fmla="*/ 157 h 356"/>
                  <a:gd name="T8" fmla="*/ 477 w 569"/>
                  <a:gd name="T9" fmla="*/ 0 h 356"/>
                  <a:gd name="T10" fmla="*/ 432 w 569"/>
                  <a:gd name="T11" fmla="*/ 29 h 356"/>
                  <a:gd name="T12" fmla="*/ 330 w 569"/>
                  <a:gd name="T13" fmla="*/ 18 h 356"/>
                  <a:gd name="T14" fmla="*/ 66 w 569"/>
                  <a:gd name="T15" fmla="*/ 68 h 356"/>
                  <a:gd name="T16" fmla="*/ 16 w 569"/>
                  <a:gd name="T17" fmla="*/ 129 h 356"/>
                  <a:gd name="T18" fmla="*/ 21 w 569"/>
                  <a:gd name="T19" fmla="*/ 247 h 356"/>
                  <a:gd name="T20" fmla="*/ 54 w 569"/>
                  <a:gd name="T21" fmla="*/ 306 h 356"/>
                  <a:gd name="T22" fmla="*/ 91 w 569"/>
                  <a:gd name="T23" fmla="*/ 354 h 356"/>
                  <a:gd name="T24" fmla="*/ 97 w 569"/>
                  <a:gd name="T25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9" h="356">
                    <a:moveTo>
                      <a:pt x="97" y="356"/>
                    </a:moveTo>
                    <a:cubicBezTo>
                      <a:pt x="128" y="316"/>
                      <a:pt x="128" y="316"/>
                      <a:pt x="128" y="316"/>
                    </a:cubicBezTo>
                    <a:cubicBezTo>
                      <a:pt x="124" y="259"/>
                      <a:pt x="124" y="259"/>
                      <a:pt x="124" y="259"/>
                    </a:cubicBezTo>
                    <a:cubicBezTo>
                      <a:pt x="124" y="259"/>
                      <a:pt x="164" y="156"/>
                      <a:pt x="366" y="157"/>
                    </a:cubicBezTo>
                    <a:cubicBezTo>
                      <a:pt x="569" y="157"/>
                      <a:pt x="503" y="28"/>
                      <a:pt x="477" y="0"/>
                    </a:cubicBezTo>
                    <a:cubicBezTo>
                      <a:pt x="486" y="10"/>
                      <a:pt x="435" y="29"/>
                      <a:pt x="432" y="29"/>
                    </a:cubicBezTo>
                    <a:cubicBezTo>
                      <a:pt x="399" y="33"/>
                      <a:pt x="363" y="22"/>
                      <a:pt x="330" y="18"/>
                    </a:cubicBezTo>
                    <a:cubicBezTo>
                      <a:pt x="243" y="7"/>
                      <a:pt x="138" y="13"/>
                      <a:pt x="66" y="68"/>
                    </a:cubicBezTo>
                    <a:cubicBezTo>
                      <a:pt x="47" y="83"/>
                      <a:pt x="25" y="106"/>
                      <a:pt x="16" y="129"/>
                    </a:cubicBezTo>
                    <a:cubicBezTo>
                      <a:pt x="0" y="168"/>
                      <a:pt x="4" y="209"/>
                      <a:pt x="21" y="247"/>
                    </a:cubicBezTo>
                    <a:cubicBezTo>
                      <a:pt x="30" y="268"/>
                      <a:pt x="41" y="287"/>
                      <a:pt x="54" y="306"/>
                    </a:cubicBezTo>
                    <a:cubicBezTo>
                      <a:pt x="60" y="316"/>
                      <a:pt x="79" y="351"/>
                      <a:pt x="91" y="354"/>
                    </a:cubicBezTo>
                    <a:lnTo>
                      <a:pt x="97" y="356"/>
                    </a:lnTo>
                    <a:close/>
                  </a:path>
                </a:pathLst>
              </a:custGeom>
              <a:solidFill>
                <a:srgbClr val="7A8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5" name="Freeform 313"/>
              <p:cNvSpPr/>
              <p:nvPr userDrawn="1"/>
            </p:nvSpPr>
            <p:spPr bwMode="auto">
              <a:xfrm>
                <a:off x="7250113" y="1512888"/>
                <a:ext cx="68263" cy="111125"/>
              </a:xfrm>
              <a:custGeom>
                <a:avLst/>
                <a:gdLst>
                  <a:gd name="T0" fmla="*/ 42 w 43"/>
                  <a:gd name="T1" fmla="*/ 49 h 70"/>
                  <a:gd name="T2" fmla="*/ 23 w 43"/>
                  <a:gd name="T3" fmla="*/ 70 h 70"/>
                  <a:gd name="T4" fmla="*/ 2 w 43"/>
                  <a:gd name="T5" fmla="*/ 50 h 70"/>
                  <a:gd name="T6" fmla="*/ 1 w 43"/>
                  <a:gd name="T7" fmla="*/ 22 h 70"/>
                  <a:gd name="T8" fmla="*/ 20 w 43"/>
                  <a:gd name="T9" fmla="*/ 1 h 70"/>
                  <a:gd name="T10" fmla="*/ 41 w 43"/>
                  <a:gd name="T11" fmla="*/ 20 h 70"/>
                  <a:gd name="T12" fmla="*/ 42 w 43"/>
                  <a:gd name="T13" fmla="*/ 4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0">
                    <a:moveTo>
                      <a:pt x="42" y="49"/>
                    </a:moveTo>
                    <a:cubicBezTo>
                      <a:pt x="43" y="60"/>
                      <a:pt x="34" y="69"/>
                      <a:pt x="23" y="70"/>
                    </a:cubicBezTo>
                    <a:cubicBezTo>
                      <a:pt x="12" y="70"/>
                      <a:pt x="2" y="61"/>
                      <a:pt x="2" y="50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1"/>
                      <a:pt x="9" y="1"/>
                      <a:pt x="20" y="1"/>
                    </a:cubicBezTo>
                    <a:cubicBezTo>
                      <a:pt x="31" y="0"/>
                      <a:pt x="41" y="9"/>
                      <a:pt x="41" y="20"/>
                    </a:cubicBezTo>
                    <a:lnTo>
                      <a:pt x="42" y="49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6" name="Freeform 314"/>
              <p:cNvSpPr/>
              <p:nvPr userDrawn="1"/>
            </p:nvSpPr>
            <p:spPr bwMode="auto">
              <a:xfrm>
                <a:off x="7461250" y="1479551"/>
                <a:ext cx="69850" cy="111125"/>
              </a:xfrm>
              <a:custGeom>
                <a:avLst/>
                <a:gdLst>
                  <a:gd name="T0" fmla="*/ 43 w 44"/>
                  <a:gd name="T1" fmla="*/ 48 h 70"/>
                  <a:gd name="T2" fmla="*/ 24 w 44"/>
                  <a:gd name="T3" fmla="*/ 70 h 70"/>
                  <a:gd name="T4" fmla="*/ 3 w 44"/>
                  <a:gd name="T5" fmla="*/ 51 h 70"/>
                  <a:gd name="T6" fmla="*/ 1 w 44"/>
                  <a:gd name="T7" fmla="*/ 22 h 70"/>
                  <a:gd name="T8" fmla="*/ 20 w 44"/>
                  <a:gd name="T9" fmla="*/ 1 h 70"/>
                  <a:gd name="T10" fmla="*/ 41 w 44"/>
                  <a:gd name="T11" fmla="*/ 20 h 70"/>
                  <a:gd name="T12" fmla="*/ 43 w 44"/>
                  <a:gd name="T13" fmla="*/ 4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0">
                    <a:moveTo>
                      <a:pt x="43" y="48"/>
                    </a:moveTo>
                    <a:cubicBezTo>
                      <a:pt x="44" y="59"/>
                      <a:pt x="35" y="69"/>
                      <a:pt x="24" y="70"/>
                    </a:cubicBezTo>
                    <a:cubicBezTo>
                      <a:pt x="13" y="70"/>
                      <a:pt x="3" y="62"/>
                      <a:pt x="3" y="5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1"/>
                      <a:pt x="9" y="2"/>
                      <a:pt x="20" y="1"/>
                    </a:cubicBezTo>
                    <a:cubicBezTo>
                      <a:pt x="31" y="0"/>
                      <a:pt x="41" y="9"/>
                      <a:pt x="41" y="20"/>
                    </a:cubicBez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445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7" name="Freeform 315"/>
              <p:cNvSpPr/>
              <p:nvPr userDrawn="1"/>
            </p:nvSpPr>
            <p:spPr bwMode="auto">
              <a:xfrm>
                <a:off x="7167563" y="1435101"/>
                <a:ext cx="176213" cy="82550"/>
              </a:xfrm>
              <a:custGeom>
                <a:avLst/>
                <a:gdLst>
                  <a:gd name="T0" fmla="*/ 109 w 111"/>
                  <a:gd name="T1" fmla="*/ 12 h 52"/>
                  <a:gd name="T2" fmla="*/ 99 w 111"/>
                  <a:gd name="T3" fmla="*/ 30 h 52"/>
                  <a:gd name="T4" fmla="*/ 19 w 111"/>
                  <a:gd name="T5" fmla="*/ 50 h 52"/>
                  <a:gd name="T6" fmla="*/ 2 w 111"/>
                  <a:gd name="T7" fmla="*/ 41 h 52"/>
                  <a:gd name="T8" fmla="*/ 12 w 111"/>
                  <a:gd name="T9" fmla="*/ 23 h 52"/>
                  <a:gd name="T10" fmla="*/ 92 w 111"/>
                  <a:gd name="T11" fmla="*/ 2 h 52"/>
                  <a:gd name="T12" fmla="*/ 109 w 111"/>
                  <a:gd name="T13" fmla="*/ 1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52">
                    <a:moveTo>
                      <a:pt x="109" y="12"/>
                    </a:moveTo>
                    <a:cubicBezTo>
                      <a:pt x="111" y="20"/>
                      <a:pt x="107" y="28"/>
                      <a:pt x="99" y="3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2" y="52"/>
                      <a:pt x="4" y="48"/>
                      <a:pt x="2" y="41"/>
                    </a:cubicBezTo>
                    <a:cubicBezTo>
                      <a:pt x="0" y="33"/>
                      <a:pt x="4" y="25"/>
                      <a:pt x="12" y="23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99" y="0"/>
                      <a:pt x="107" y="5"/>
                      <a:pt x="109" y="12"/>
                    </a:cubicBezTo>
                    <a:close/>
                  </a:path>
                </a:pathLst>
              </a:custGeom>
              <a:solidFill>
                <a:srgbClr val="7A8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8" name="Freeform 316"/>
              <p:cNvSpPr/>
              <p:nvPr userDrawn="1"/>
            </p:nvSpPr>
            <p:spPr bwMode="auto">
              <a:xfrm>
                <a:off x="7402513" y="1409701"/>
                <a:ext cx="179388" cy="57150"/>
              </a:xfrm>
              <a:custGeom>
                <a:avLst/>
                <a:gdLst>
                  <a:gd name="T0" fmla="*/ 112 w 113"/>
                  <a:gd name="T1" fmla="*/ 23 h 36"/>
                  <a:gd name="T2" fmla="*/ 97 w 113"/>
                  <a:gd name="T3" fmla="*/ 35 h 36"/>
                  <a:gd name="T4" fmla="*/ 14 w 113"/>
                  <a:gd name="T5" fmla="*/ 29 h 36"/>
                  <a:gd name="T6" fmla="*/ 1 w 113"/>
                  <a:gd name="T7" fmla="*/ 13 h 36"/>
                  <a:gd name="T8" fmla="*/ 17 w 113"/>
                  <a:gd name="T9" fmla="*/ 1 h 36"/>
                  <a:gd name="T10" fmla="*/ 99 w 113"/>
                  <a:gd name="T11" fmla="*/ 7 h 36"/>
                  <a:gd name="T12" fmla="*/ 112 w 113"/>
                  <a:gd name="T1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36">
                    <a:moveTo>
                      <a:pt x="112" y="23"/>
                    </a:moveTo>
                    <a:cubicBezTo>
                      <a:pt x="111" y="30"/>
                      <a:pt x="104" y="36"/>
                      <a:pt x="97" y="3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6" y="28"/>
                      <a:pt x="0" y="21"/>
                      <a:pt x="1" y="13"/>
                    </a:cubicBezTo>
                    <a:cubicBezTo>
                      <a:pt x="2" y="6"/>
                      <a:pt x="9" y="0"/>
                      <a:pt x="17" y="1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107" y="8"/>
                      <a:pt x="113" y="15"/>
                      <a:pt x="112" y="23"/>
                    </a:cubicBezTo>
                    <a:close/>
                  </a:path>
                </a:pathLst>
              </a:custGeom>
              <a:solidFill>
                <a:srgbClr val="7A8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9" name="Freeform 317"/>
              <p:cNvSpPr/>
              <p:nvPr userDrawn="1"/>
            </p:nvSpPr>
            <p:spPr bwMode="auto">
              <a:xfrm>
                <a:off x="7388225" y="1533526"/>
                <a:ext cx="65088" cy="171450"/>
              </a:xfrm>
              <a:custGeom>
                <a:avLst/>
                <a:gdLst>
                  <a:gd name="T0" fmla="*/ 40 w 41"/>
                  <a:gd name="T1" fmla="*/ 91 h 108"/>
                  <a:gd name="T2" fmla="*/ 27 w 41"/>
                  <a:gd name="T3" fmla="*/ 107 h 108"/>
                  <a:gd name="T4" fmla="*/ 11 w 41"/>
                  <a:gd name="T5" fmla="*/ 94 h 108"/>
                  <a:gd name="T6" fmla="*/ 1 w 41"/>
                  <a:gd name="T7" fmla="*/ 17 h 108"/>
                  <a:gd name="T8" fmla="*/ 14 w 41"/>
                  <a:gd name="T9" fmla="*/ 1 h 108"/>
                  <a:gd name="T10" fmla="*/ 31 w 41"/>
                  <a:gd name="T11" fmla="*/ 14 h 108"/>
                  <a:gd name="T12" fmla="*/ 40 w 41"/>
                  <a:gd name="T13" fmla="*/ 9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08">
                    <a:moveTo>
                      <a:pt x="40" y="91"/>
                    </a:moveTo>
                    <a:cubicBezTo>
                      <a:pt x="41" y="99"/>
                      <a:pt x="35" y="106"/>
                      <a:pt x="27" y="107"/>
                    </a:cubicBezTo>
                    <a:cubicBezTo>
                      <a:pt x="19" y="108"/>
                      <a:pt x="12" y="102"/>
                      <a:pt x="11" y="94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0"/>
                      <a:pt x="6" y="2"/>
                      <a:pt x="14" y="1"/>
                    </a:cubicBezTo>
                    <a:cubicBezTo>
                      <a:pt x="22" y="0"/>
                      <a:pt x="30" y="6"/>
                      <a:pt x="31" y="14"/>
                    </a:cubicBezTo>
                    <a:lnTo>
                      <a:pt x="40" y="91"/>
                    </a:lnTo>
                    <a:close/>
                  </a:path>
                </a:pathLst>
              </a:custGeom>
              <a:solidFill>
                <a:srgbClr val="F88A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0" name="Freeform 318"/>
              <p:cNvSpPr/>
              <p:nvPr userDrawn="1"/>
            </p:nvSpPr>
            <p:spPr bwMode="auto">
              <a:xfrm>
                <a:off x="7173913" y="1693863"/>
                <a:ext cx="419100" cy="236538"/>
              </a:xfrm>
              <a:custGeom>
                <a:avLst/>
                <a:gdLst>
                  <a:gd name="T0" fmla="*/ 240 w 264"/>
                  <a:gd name="T1" fmla="*/ 110 h 150"/>
                  <a:gd name="T2" fmla="*/ 202 w 264"/>
                  <a:gd name="T3" fmla="*/ 133 h 150"/>
                  <a:gd name="T4" fmla="*/ 98 w 264"/>
                  <a:gd name="T5" fmla="*/ 142 h 150"/>
                  <a:gd name="T6" fmla="*/ 6 w 264"/>
                  <a:gd name="T7" fmla="*/ 64 h 150"/>
                  <a:gd name="T8" fmla="*/ 79 w 264"/>
                  <a:gd name="T9" fmla="*/ 18 h 150"/>
                  <a:gd name="T10" fmla="*/ 170 w 264"/>
                  <a:gd name="T11" fmla="*/ 39 h 150"/>
                  <a:gd name="T12" fmla="*/ 245 w 264"/>
                  <a:gd name="T13" fmla="*/ 51 h 150"/>
                  <a:gd name="T14" fmla="*/ 240 w 264"/>
                  <a:gd name="T15" fmla="*/ 11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150">
                    <a:moveTo>
                      <a:pt x="240" y="110"/>
                    </a:moveTo>
                    <a:cubicBezTo>
                      <a:pt x="229" y="121"/>
                      <a:pt x="215" y="129"/>
                      <a:pt x="202" y="133"/>
                    </a:cubicBezTo>
                    <a:cubicBezTo>
                      <a:pt x="171" y="145"/>
                      <a:pt x="131" y="150"/>
                      <a:pt x="98" y="142"/>
                    </a:cubicBezTo>
                    <a:cubicBezTo>
                      <a:pt x="59" y="132"/>
                      <a:pt x="12" y="109"/>
                      <a:pt x="6" y="64"/>
                    </a:cubicBezTo>
                    <a:cubicBezTo>
                      <a:pt x="0" y="19"/>
                      <a:pt x="39" y="0"/>
                      <a:pt x="79" y="18"/>
                    </a:cubicBezTo>
                    <a:cubicBezTo>
                      <a:pt x="107" y="31"/>
                      <a:pt x="139" y="40"/>
                      <a:pt x="170" y="39"/>
                    </a:cubicBezTo>
                    <a:cubicBezTo>
                      <a:pt x="198" y="37"/>
                      <a:pt x="224" y="26"/>
                      <a:pt x="245" y="51"/>
                    </a:cubicBezTo>
                    <a:cubicBezTo>
                      <a:pt x="264" y="72"/>
                      <a:pt x="256" y="94"/>
                      <a:pt x="240" y="110"/>
                    </a:cubicBezTo>
                    <a:close/>
                  </a:path>
                </a:pathLst>
              </a:custGeom>
              <a:solidFill>
                <a:srgbClr val="F66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1" name="Freeform 319"/>
              <p:cNvSpPr/>
              <p:nvPr userDrawn="1"/>
            </p:nvSpPr>
            <p:spPr bwMode="auto">
              <a:xfrm>
                <a:off x="9188450" y="1939926"/>
                <a:ext cx="382588" cy="688975"/>
              </a:xfrm>
              <a:custGeom>
                <a:avLst/>
                <a:gdLst>
                  <a:gd name="T0" fmla="*/ 121 w 241"/>
                  <a:gd name="T1" fmla="*/ 388 h 434"/>
                  <a:gd name="T2" fmla="*/ 47 w 241"/>
                  <a:gd name="T3" fmla="*/ 424 h 434"/>
                  <a:gd name="T4" fmla="*/ 11 w 241"/>
                  <a:gd name="T5" fmla="*/ 350 h 434"/>
                  <a:gd name="T6" fmla="*/ 120 w 241"/>
                  <a:gd name="T7" fmla="*/ 45 h 434"/>
                  <a:gd name="T8" fmla="*/ 194 w 241"/>
                  <a:gd name="T9" fmla="*/ 10 h 434"/>
                  <a:gd name="T10" fmla="*/ 230 w 241"/>
                  <a:gd name="T11" fmla="*/ 83 h 434"/>
                  <a:gd name="T12" fmla="*/ 121 w 241"/>
                  <a:gd name="T13" fmla="*/ 38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434">
                    <a:moveTo>
                      <a:pt x="121" y="388"/>
                    </a:moveTo>
                    <a:cubicBezTo>
                      <a:pt x="110" y="418"/>
                      <a:pt x="77" y="434"/>
                      <a:pt x="47" y="424"/>
                    </a:cubicBezTo>
                    <a:cubicBezTo>
                      <a:pt x="16" y="413"/>
                      <a:pt x="0" y="380"/>
                      <a:pt x="11" y="350"/>
                    </a:cubicBezTo>
                    <a:cubicBezTo>
                      <a:pt x="120" y="45"/>
                      <a:pt x="120" y="45"/>
                      <a:pt x="120" y="45"/>
                    </a:cubicBezTo>
                    <a:cubicBezTo>
                      <a:pt x="130" y="15"/>
                      <a:pt x="164" y="0"/>
                      <a:pt x="194" y="10"/>
                    </a:cubicBezTo>
                    <a:cubicBezTo>
                      <a:pt x="225" y="21"/>
                      <a:pt x="241" y="53"/>
                      <a:pt x="230" y="83"/>
                    </a:cubicBezTo>
                    <a:lnTo>
                      <a:pt x="121" y="388"/>
                    </a:ln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2" name="Freeform 320"/>
              <p:cNvSpPr/>
              <p:nvPr userDrawn="1"/>
            </p:nvSpPr>
            <p:spPr bwMode="auto">
              <a:xfrm>
                <a:off x="9251950" y="2190751"/>
                <a:ext cx="527050" cy="561975"/>
              </a:xfrm>
              <a:custGeom>
                <a:avLst/>
                <a:gdLst>
                  <a:gd name="T0" fmla="*/ 93 w 332"/>
                  <a:gd name="T1" fmla="*/ 11 h 354"/>
                  <a:gd name="T2" fmla="*/ 117 w 332"/>
                  <a:gd name="T3" fmla="*/ 4 h 354"/>
                  <a:gd name="T4" fmla="*/ 315 w 332"/>
                  <a:gd name="T5" fmla="*/ 72 h 354"/>
                  <a:gd name="T6" fmla="*/ 329 w 332"/>
                  <a:gd name="T7" fmla="*/ 93 h 354"/>
                  <a:gd name="T8" fmla="*/ 239 w 332"/>
                  <a:gd name="T9" fmla="*/ 343 h 354"/>
                  <a:gd name="T10" fmla="*/ 215 w 332"/>
                  <a:gd name="T11" fmla="*/ 351 h 354"/>
                  <a:gd name="T12" fmla="*/ 17 w 332"/>
                  <a:gd name="T13" fmla="*/ 282 h 354"/>
                  <a:gd name="T14" fmla="*/ 3 w 332"/>
                  <a:gd name="T15" fmla="*/ 261 h 354"/>
                  <a:gd name="T16" fmla="*/ 93 w 332"/>
                  <a:gd name="T17" fmla="*/ 1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354">
                    <a:moveTo>
                      <a:pt x="93" y="11"/>
                    </a:moveTo>
                    <a:cubicBezTo>
                      <a:pt x="95" y="3"/>
                      <a:pt x="106" y="0"/>
                      <a:pt x="117" y="4"/>
                    </a:cubicBezTo>
                    <a:cubicBezTo>
                      <a:pt x="315" y="72"/>
                      <a:pt x="315" y="72"/>
                      <a:pt x="315" y="72"/>
                    </a:cubicBezTo>
                    <a:cubicBezTo>
                      <a:pt x="325" y="76"/>
                      <a:pt x="332" y="85"/>
                      <a:pt x="329" y="93"/>
                    </a:cubicBezTo>
                    <a:cubicBezTo>
                      <a:pt x="239" y="343"/>
                      <a:pt x="239" y="343"/>
                      <a:pt x="239" y="343"/>
                    </a:cubicBezTo>
                    <a:cubicBezTo>
                      <a:pt x="236" y="351"/>
                      <a:pt x="226" y="354"/>
                      <a:pt x="215" y="351"/>
                    </a:cubicBezTo>
                    <a:cubicBezTo>
                      <a:pt x="17" y="282"/>
                      <a:pt x="17" y="282"/>
                      <a:pt x="17" y="282"/>
                    </a:cubicBezTo>
                    <a:cubicBezTo>
                      <a:pt x="6" y="278"/>
                      <a:pt x="0" y="269"/>
                      <a:pt x="3" y="261"/>
                    </a:cubicBezTo>
                    <a:lnTo>
                      <a:pt x="93" y="11"/>
                    </a:lnTo>
                    <a:close/>
                  </a:path>
                </a:pathLst>
              </a:custGeom>
              <a:solidFill>
                <a:srgbClr val="FFD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3" name="Freeform 321"/>
              <p:cNvSpPr/>
              <p:nvPr userDrawn="1"/>
            </p:nvSpPr>
            <p:spPr bwMode="auto">
              <a:xfrm>
                <a:off x="7123113" y="1638301"/>
                <a:ext cx="142875" cy="125413"/>
              </a:xfrm>
              <a:custGeom>
                <a:avLst/>
                <a:gdLst>
                  <a:gd name="T0" fmla="*/ 74 w 90"/>
                  <a:gd name="T1" fmla="*/ 0 h 79"/>
                  <a:gd name="T2" fmla="*/ 22 w 90"/>
                  <a:gd name="T3" fmla="*/ 17 h 79"/>
                  <a:gd name="T4" fmla="*/ 0 w 90"/>
                  <a:gd name="T5" fmla="*/ 74 h 79"/>
                  <a:gd name="T6" fmla="*/ 5 w 90"/>
                  <a:gd name="T7" fmla="*/ 79 h 79"/>
                  <a:gd name="T8" fmla="*/ 10 w 90"/>
                  <a:gd name="T9" fmla="*/ 74 h 79"/>
                  <a:gd name="T10" fmla="*/ 29 w 90"/>
                  <a:gd name="T11" fmla="*/ 25 h 79"/>
                  <a:gd name="T12" fmla="*/ 75 w 90"/>
                  <a:gd name="T13" fmla="*/ 10 h 79"/>
                  <a:gd name="T14" fmla="*/ 84 w 90"/>
                  <a:gd name="T15" fmla="*/ 11 h 79"/>
                  <a:gd name="T16" fmla="*/ 85 w 90"/>
                  <a:gd name="T17" fmla="*/ 11 h 79"/>
                  <a:gd name="T18" fmla="*/ 90 w 90"/>
                  <a:gd name="T19" fmla="*/ 7 h 79"/>
                  <a:gd name="T20" fmla="*/ 86 w 90"/>
                  <a:gd name="T21" fmla="*/ 1 h 79"/>
                  <a:gd name="T22" fmla="*/ 74 w 90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" h="79">
                    <a:moveTo>
                      <a:pt x="74" y="0"/>
                    </a:moveTo>
                    <a:cubicBezTo>
                      <a:pt x="61" y="0"/>
                      <a:pt x="39" y="3"/>
                      <a:pt x="22" y="17"/>
                    </a:cubicBezTo>
                    <a:cubicBezTo>
                      <a:pt x="7" y="30"/>
                      <a:pt x="0" y="49"/>
                      <a:pt x="0" y="74"/>
                    </a:cubicBezTo>
                    <a:cubicBezTo>
                      <a:pt x="0" y="77"/>
                      <a:pt x="2" y="79"/>
                      <a:pt x="5" y="79"/>
                    </a:cubicBezTo>
                    <a:cubicBezTo>
                      <a:pt x="8" y="79"/>
                      <a:pt x="10" y="77"/>
                      <a:pt x="10" y="74"/>
                    </a:cubicBezTo>
                    <a:cubicBezTo>
                      <a:pt x="10" y="52"/>
                      <a:pt x="16" y="35"/>
                      <a:pt x="29" y="25"/>
                    </a:cubicBezTo>
                    <a:cubicBezTo>
                      <a:pt x="44" y="12"/>
                      <a:pt x="63" y="10"/>
                      <a:pt x="75" y="10"/>
                    </a:cubicBezTo>
                    <a:cubicBezTo>
                      <a:pt x="80" y="10"/>
                      <a:pt x="84" y="11"/>
                      <a:pt x="84" y="11"/>
                    </a:cubicBezTo>
                    <a:cubicBezTo>
                      <a:pt x="84" y="11"/>
                      <a:pt x="85" y="11"/>
                      <a:pt x="85" y="11"/>
                    </a:cubicBezTo>
                    <a:cubicBezTo>
                      <a:pt x="87" y="11"/>
                      <a:pt x="90" y="9"/>
                      <a:pt x="90" y="7"/>
                    </a:cubicBezTo>
                    <a:cubicBezTo>
                      <a:pt x="90" y="4"/>
                      <a:pt x="88" y="1"/>
                      <a:pt x="86" y="1"/>
                    </a:cubicBezTo>
                    <a:cubicBezTo>
                      <a:pt x="85" y="1"/>
                      <a:pt x="81" y="0"/>
                      <a:pt x="74" y="0"/>
                    </a:cubicBezTo>
                  </a:path>
                </a:pathLst>
              </a:custGeom>
              <a:solidFill>
                <a:srgbClr val="FCB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4" name="Freeform 322"/>
              <p:cNvSpPr/>
              <p:nvPr userDrawn="1"/>
            </p:nvSpPr>
            <p:spPr bwMode="auto">
              <a:xfrm>
                <a:off x="7480300" y="1681163"/>
                <a:ext cx="146050" cy="123825"/>
              </a:xfrm>
              <a:custGeom>
                <a:avLst/>
                <a:gdLst>
                  <a:gd name="T0" fmla="*/ 16 w 92"/>
                  <a:gd name="T1" fmla="*/ 0 h 79"/>
                  <a:gd name="T2" fmla="*/ 5 w 92"/>
                  <a:gd name="T3" fmla="*/ 0 h 79"/>
                  <a:gd name="T4" fmla="*/ 1 w 92"/>
                  <a:gd name="T5" fmla="*/ 6 h 79"/>
                  <a:gd name="T6" fmla="*/ 6 w 92"/>
                  <a:gd name="T7" fmla="*/ 10 h 79"/>
                  <a:gd name="T8" fmla="*/ 6 w 92"/>
                  <a:gd name="T9" fmla="*/ 10 h 79"/>
                  <a:gd name="T10" fmla="*/ 16 w 92"/>
                  <a:gd name="T11" fmla="*/ 10 h 79"/>
                  <a:gd name="T12" fmla="*/ 63 w 92"/>
                  <a:gd name="T13" fmla="*/ 24 h 79"/>
                  <a:gd name="T14" fmla="*/ 82 w 92"/>
                  <a:gd name="T15" fmla="*/ 74 h 79"/>
                  <a:gd name="T16" fmla="*/ 87 w 92"/>
                  <a:gd name="T17" fmla="*/ 79 h 79"/>
                  <a:gd name="T18" fmla="*/ 92 w 92"/>
                  <a:gd name="T19" fmla="*/ 74 h 79"/>
                  <a:gd name="T20" fmla="*/ 69 w 92"/>
                  <a:gd name="T21" fmla="*/ 17 h 79"/>
                  <a:gd name="T22" fmla="*/ 16 w 92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79">
                    <a:moveTo>
                      <a:pt x="16" y="0"/>
                    </a:moveTo>
                    <a:cubicBezTo>
                      <a:pt x="10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1" y="6"/>
                    </a:cubicBezTo>
                    <a:cubicBezTo>
                      <a:pt x="1" y="8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10" y="10"/>
                      <a:pt x="16" y="10"/>
                    </a:cubicBezTo>
                    <a:cubicBezTo>
                      <a:pt x="28" y="10"/>
                      <a:pt x="48" y="12"/>
                      <a:pt x="63" y="24"/>
                    </a:cubicBezTo>
                    <a:cubicBezTo>
                      <a:pt x="75" y="35"/>
                      <a:pt x="82" y="52"/>
                      <a:pt x="82" y="74"/>
                    </a:cubicBezTo>
                    <a:cubicBezTo>
                      <a:pt x="82" y="76"/>
                      <a:pt x="84" y="79"/>
                      <a:pt x="87" y="79"/>
                    </a:cubicBezTo>
                    <a:cubicBezTo>
                      <a:pt x="90" y="79"/>
                      <a:pt x="92" y="76"/>
                      <a:pt x="92" y="74"/>
                    </a:cubicBezTo>
                    <a:cubicBezTo>
                      <a:pt x="92" y="49"/>
                      <a:pt x="84" y="29"/>
                      <a:pt x="69" y="17"/>
                    </a:cubicBezTo>
                    <a:cubicBezTo>
                      <a:pt x="52" y="2"/>
                      <a:pt x="30" y="0"/>
                      <a:pt x="16" y="0"/>
                    </a:cubicBezTo>
                  </a:path>
                </a:pathLst>
              </a:custGeom>
              <a:solidFill>
                <a:srgbClr val="FCB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5" name="Freeform 323"/>
              <p:cNvSpPr/>
              <p:nvPr userDrawn="1"/>
            </p:nvSpPr>
            <p:spPr bwMode="auto">
              <a:xfrm>
                <a:off x="7165975" y="1535113"/>
                <a:ext cx="57150" cy="15875"/>
              </a:xfrm>
              <a:custGeom>
                <a:avLst/>
                <a:gdLst>
                  <a:gd name="T0" fmla="*/ 31 w 36"/>
                  <a:gd name="T1" fmla="*/ 0 h 10"/>
                  <a:gd name="T2" fmla="*/ 5 w 36"/>
                  <a:gd name="T3" fmla="*/ 0 h 10"/>
                  <a:gd name="T4" fmla="*/ 0 w 36"/>
                  <a:gd name="T5" fmla="*/ 5 h 10"/>
                  <a:gd name="T6" fmla="*/ 5 w 36"/>
                  <a:gd name="T7" fmla="*/ 10 h 10"/>
                  <a:gd name="T8" fmla="*/ 31 w 36"/>
                  <a:gd name="T9" fmla="*/ 10 h 10"/>
                  <a:gd name="T10" fmla="*/ 36 w 36"/>
                  <a:gd name="T11" fmla="*/ 5 h 10"/>
                  <a:gd name="T12" fmla="*/ 31 w 3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0">
                    <a:moveTo>
                      <a:pt x="3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10"/>
                      <a:pt x="36" y="8"/>
                      <a:pt x="36" y="5"/>
                    </a:cubicBezTo>
                    <a:cubicBezTo>
                      <a:pt x="36" y="3"/>
                      <a:pt x="34" y="0"/>
                      <a:pt x="31" y="0"/>
                    </a:cubicBezTo>
                  </a:path>
                </a:pathLst>
              </a:custGeom>
              <a:solidFill>
                <a:srgbClr val="FCB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6" name="Freeform 324"/>
              <p:cNvSpPr/>
              <p:nvPr userDrawn="1"/>
            </p:nvSpPr>
            <p:spPr bwMode="auto">
              <a:xfrm>
                <a:off x="7165975" y="1558926"/>
                <a:ext cx="57150" cy="14288"/>
              </a:xfrm>
              <a:custGeom>
                <a:avLst/>
                <a:gdLst>
                  <a:gd name="T0" fmla="*/ 31 w 36"/>
                  <a:gd name="T1" fmla="*/ 0 h 9"/>
                  <a:gd name="T2" fmla="*/ 5 w 36"/>
                  <a:gd name="T3" fmla="*/ 0 h 9"/>
                  <a:gd name="T4" fmla="*/ 0 w 36"/>
                  <a:gd name="T5" fmla="*/ 5 h 9"/>
                  <a:gd name="T6" fmla="*/ 5 w 36"/>
                  <a:gd name="T7" fmla="*/ 9 h 9"/>
                  <a:gd name="T8" fmla="*/ 31 w 36"/>
                  <a:gd name="T9" fmla="*/ 9 h 9"/>
                  <a:gd name="T10" fmla="*/ 36 w 36"/>
                  <a:gd name="T11" fmla="*/ 5 h 9"/>
                  <a:gd name="T12" fmla="*/ 31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4" y="9"/>
                      <a:pt x="36" y="7"/>
                      <a:pt x="36" y="5"/>
                    </a:cubicBezTo>
                    <a:cubicBezTo>
                      <a:pt x="36" y="2"/>
                      <a:pt x="34" y="0"/>
                      <a:pt x="31" y="0"/>
                    </a:cubicBezTo>
                  </a:path>
                </a:pathLst>
              </a:custGeom>
              <a:solidFill>
                <a:srgbClr val="FCB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7" name="Rectangle 325"/>
              <p:cNvSpPr>
                <a:spLocks noChangeArrowheads="1"/>
              </p:cNvSpPr>
              <p:nvPr userDrawn="1"/>
            </p:nvSpPr>
            <p:spPr bwMode="auto">
              <a:xfrm>
                <a:off x="8088313" y="3608388"/>
                <a:ext cx="274638" cy="13970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8" name="Rectangle 326"/>
              <p:cNvSpPr>
                <a:spLocks noChangeArrowheads="1"/>
              </p:cNvSpPr>
              <p:nvPr userDrawn="1"/>
            </p:nvSpPr>
            <p:spPr bwMode="auto">
              <a:xfrm>
                <a:off x="8477250" y="3608388"/>
                <a:ext cx="1208088" cy="139700"/>
              </a:xfrm>
              <a:prstGeom prst="rect">
                <a:avLst/>
              </a:prstGeom>
              <a:solidFill>
                <a:srgbClr val="3330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9" name="Rectangle 327"/>
              <p:cNvSpPr>
                <a:spLocks noChangeArrowheads="1"/>
              </p:cNvSpPr>
              <p:nvPr userDrawn="1"/>
            </p:nvSpPr>
            <p:spPr bwMode="auto">
              <a:xfrm>
                <a:off x="7172325" y="3713163"/>
                <a:ext cx="2640013" cy="134938"/>
              </a:xfrm>
              <a:prstGeom prst="rect">
                <a:avLst/>
              </a:prstGeom>
              <a:solidFill>
                <a:srgbClr val="FFA9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0" name="Rectangle 328"/>
              <p:cNvSpPr>
                <a:spLocks noChangeArrowheads="1"/>
              </p:cNvSpPr>
              <p:nvPr userDrawn="1"/>
            </p:nvSpPr>
            <p:spPr bwMode="auto">
              <a:xfrm>
                <a:off x="7172325" y="5567363"/>
                <a:ext cx="2640013" cy="134938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1" name="Rectangle 329"/>
              <p:cNvSpPr>
                <a:spLocks noChangeArrowheads="1"/>
              </p:cNvSpPr>
              <p:nvPr userDrawn="1"/>
            </p:nvSpPr>
            <p:spPr bwMode="auto">
              <a:xfrm>
                <a:off x="7172325" y="3848101"/>
                <a:ext cx="2640013" cy="134938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2" name="Rectangle 330"/>
              <p:cNvSpPr>
                <a:spLocks noChangeArrowheads="1"/>
              </p:cNvSpPr>
              <p:nvPr userDrawn="1"/>
            </p:nvSpPr>
            <p:spPr bwMode="auto">
              <a:xfrm>
                <a:off x="9636125" y="3848101"/>
                <a:ext cx="176213" cy="2616200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3" name="Rectangle 331"/>
              <p:cNvSpPr>
                <a:spLocks noChangeArrowheads="1"/>
              </p:cNvSpPr>
              <p:nvPr userDrawn="1"/>
            </p:nvSpPr>
            <p:spPr bwMode="auto">
              <a:xfrm>
                <a:off x="7172325" y="3848101"/>
                <a:ext cx="174625" cy="2616200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4" name="Freeform 332"/>
              <p:cNvSpPr/>
              <p:nvPr userDrawn="1"/>
            </p:nvSpPr>
            <p:spPr bwMode="auto">
              <a:xfrm>
                <a:off x="7740650" y="2227263"/>
                <a:ext cx="1020763" cy="1436688"/>
              </a:xfrm>
              <a:custGeom>
                <a:avLst/>
                <a:gdLst>
                  <a:gd name="T0" fmla="*/ 643 w 643"/>
                  <a:gd name="T1" fmla="*/ 905 h 905"/>
                  <a:gd name="T2" fmla="*/ 0 w 643"/>
                  <a:gd name="T3" fmla="*/ 905 h 905"/>
                  <a:gd name="T4" fmla="*/ 0 w 643"/>
                  <a:gd name="T5" fmla="*/ 170 h 905"/>
                  <a:gd name="T6" fmla="*/ 643 w 643"/>
                  <a:gd name="T7" fmla="*/ 0 h 905"/>
                  <a:gd name="T8" fmla="*/ 643 w 643"/>
                  <a:gd name="T9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905">
                    <a:moveTo>
                      <a:pt x="643" y="905"/>
                    </a:moveTo>
                    <a:lnTo>
                      <a:pt x="0" y="905"/>
                    </a:lnTo>
                    <a:lnTo>
                      <a:pt x="0" y="170"/>
                    </a:lnTo>
                    <a:lnTo>
                      <a:pt x="643" y="0"/>
                    </a:lnTo>
                    <a:lnTo>
                      <a:pt x="643" y="905"/>
                    </a:lnTo>
                    <a:close/>
                  </a:path>
                </a:pathLst>
              </a:custGeom>
              <a:solidFill>
                <a:srgbClr val="3D3A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5" name="Rectangle 333"/>
              <p:cNvSpPr>
                <a:spLocks noChangeArrowheads="1"/>
              </p:cNvSpPr>
              <p:nvPr userDrawn="1"/>
            </p:nvSpPr>
            <p:spPr bwMode="auto">
              <a:xfrm>
                <a:off x="8761413" y="2227263"/>
                <a:ext cx="71438" cy="1436688"/>
              </a:xfrm>
              <a:prstGeom prst="rect">
                <a:avLst/>
              </a:prstGeom>
              <a:solidFill>
                <a:srgbClr val="262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176" name="Rectangle 334"/>
          <p:cNvSpPr>
            <a:spLocks noChangeArrowheads="1"/>
          </p:cNvSpPr>
          <p:nvPr userDrawn="1"/>
        </p:nvSpPr>
        <p:spPr bwMode="auto">
          <a:xfrm>
            <a:off x="911750" y="3779838"/>
            <a:ext cx="938213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35617" y="2848783"/>
            <a:ext cx="5514974" cy="41885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35617" y="1760629"/>
            <a:ext cx="5514974" cy="108234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23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9606" y="4355372"/>
            <a:ext cx="551497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224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9606" y="4662258"/>
            <a:ext cx="551497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27"/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233"/>
          <p:cNvSpPr/>
          <p:nvPr userDrawn="1"/>
        </p:nvSpPr>
        <p:spPr bwMode="auto">
          <a:xfrm>
            <a:off x="9717088" y="4763"/>
            <a:ext cx="1117600" cy="647700"/>
          </a:xfrm>
          <a:custGeom>
            <a:avLst/>
            <a:gdLst>
              <a:gd name="T0" fmla="*/ 0 w 704"/>
              <a:gd name="T1" fmla="*/ 0 h 408"/>
              <a:gd name="T2" fmla="*/ 0 w 704"/>
              <a:gd name="T3" fmla="*/ 408 h 408"/>
              <a:gd name="T4" fmla="*/ 704 w 704"/>
              <a:gd name="T5" fmla="*/ 0 h 408"/>
              <a:gd name="T6" fmla="*/ 0 w 704"/>
              <a:gd name="T7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4" h="408">
                <a:moveTo>
                  <a:pt x="0" y="0"/>
                </a:moveTo>
                <a:lnTo>
                  <a:pt x="0" y="408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234"/>
          <p:cNvSpPr/>
          <p:nvPr userDrawn="1"/>
        </p:nvSpPr>
        <p:spPr bwMode="auto">
          <a:xfrm>
            <a:off x="8591550" y="4763"/>
            <a:ext cx="1125538" cy="647700"/>
          </a:xfrm>
          <a:custGeom>
            <a:avLst/>
            <a:gdLst>
              <a:gd name="T0" fmla="*/ 709 w 709"/>
              <a:gd name="T1" fmla="*/ 0 h 408"/>
              <a:gd name="T2" fmla="*/ 0 w 709"/>
              <a:gd name="T3" fmla="*/ 0 h 408"/>
              <a:gd name="T4" fmla="*/ 709 w 709"/>
              <a:gd name="T5" fmla="*/ 408 h 408"/>
              <a:gd name="T6" fmla="*/ 709 w 709"/>
              <a:gd name="T7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408">
                <a:moveTo>
                  <a:pt x="709" y="0"/>
                </a:moveTo>
                <a:lnTo>
                  <a:pt x="0" y="0"/>
                </a:lnTo>
                <a:lnTo>
                  <a:pt x="709" y="408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235"/>
          <p:cNvSpPr/>
          <p:nvPr userDrawn="1"/>
        </p:nvSpPr>
        <p:spPr bwMode="auto">
          <a:xfrm>
            <a:off x="11539538" y="4763"/>
            <a:ext cx="368300" cy="106363"/>
          </a:xfrm>
          <a:custGeom>
            <a:avLst/>
            <a:gdLst>
              <a:gd name="T0" fmla="*/ 116 w 232"/>
              <a:gd name="T1" fmla="*/ 67 h 67"/>
              <a:gd name="T2" fmla="*/ 232 w 232"/>
              <a:gd name="T3" fmla="*/ 0 h 67"/>
              <a:gd name="T4" fmla="*/ 0 w 232"/>
              <a:gd name="T5" fmla="*/ 0 h 67"/>
              <a:gd name="T6" fmla="*/ 116 w 232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67">
                <a:moveTo>
                  <a:pt x="116" y="67"/>
                </a:moveTo>
                <a:lnTo>
                  <a:pt x="232" y="0"/>
                </a:lnTo>
                <a:lnTo>
                  <a:pt x="0" y="0"/>
                </a:lnTo>
                <a:lnTo>
                  <a:pt x="116" y="6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236"/>
          <p:cNvSpPr/>
          <p:nvPr userDrawn="1"/>
        </p:nvSpPr>
        <p:spPr bwMode="auto">
          <a:xfrm>
            <a:off x="11723688" y="4763"/>
            <a:ext cx="468313" cy="1489075"/>
          </a:xfrm>
          <a:custGeom>
            <a:avLst/>
            <a:gdLst>
              <a:gd name="T0" fmla="*/ 0 w 295"/>
              <a:gd name="T1" fmla="*/ 938 h 938"/>
              <a:gd name="T2" fmla="*/ 295 w 295"/>
              <a:gd name="T3" fmla="*/ 767 h 938"/>
              <a:gd name="T4" fmla="*/ 295 w 295"/>
              <a:gd name="T5" fmla="*/ 0 h 938"/>
              <a:gd name="T6" fmla="*/ 116 w 295"/>
              <a:gd name="T7" fmla="*/ 0 h 938"/>
              <a:gd name="T8" fmla="*/ 0 w 295"/>
              <a:gd name="T9" fmla="*/ 67 h 938"/>
              <a:gd name="T10" fmla="*/ 0 w 295"/>
              <a:gd name="T11" fmla="*/ 93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938">
                <a:moveTo>
                  <a:pt x="0" y="938"/>
                </a:moveTo>
                <a:lnTo>
                  <a:pt x="295" y="767"/>
                </a:lnTo>
                <a:lnTo>
                  <a:pt x="295" y="0"/>
                </a:lnTo>
                <a:lnTo>
                  <a:pt x="116" y="0"/>
                </a:lnTo>
                <a:lnTo>
                  <a:pt x="0" y="67"/>
                </a:lnTo>
                <a:lnTo>
                  <a:pt x="0" y="9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237"/>
          <p:cNvSpPr/>
          <p:nvPr userDrawn="1"/>
        </p:nvSpPr>
        <p:spPr bwMode="auto">
          <a:xfrm>
            <a:off x="10399713" y="4763"/>
            <a:ext cx="1323975" cy="1489075"/>
          </a:xfrm>
          <a:custGeom>
            <a:avLst/>
            <a:gdLst>
              <a:gd name="T0" fmla="*/ 0 w 834"/>
              <a:gd name="T1" fmla="*/ 457 h 938"/>
              <a:gd name="T2" fmla="*/ 834 w 834"/>
              <a:gd name="T3" fmla="*/ 938 h 938"/>
              <a:gd name="T4" fmla="*/ 834 w 834"/>
              <a:gd name="T5" fmla="*/ 67 h 938"/>
              <a:gd name="T6" fmla="*/ 718 w 834"/>
              <a:gd name="T7" fmla="*/ 0 h 938"/>
              <a:gd name="T8" fmla="*/ 1 w 834"/>
              <a:gd name="T9" fmla="*/ 0 h 938"/>
              <a:gd name="T10" fmla="*/ 0 w 834"/>
              <a:gd name="T11" fmla="*/ 457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4" h="938">
                <a:moveTo>
                  <a:pt x="0" y="457"/>
                </a:moveTo>
                <a:lnTo>
                  <a:pt x="834" y="938"/>
                </a:lnTo>
                <a:lnTo>
                  <a:pt x="834" y="67"/>
                </a:lnTo>
                <a:lnTo>
                  <a:pt x="718" y="0"/>
                </a:lnTo>
                <a:lnTo>
                  <a:pt x="1" y="0"/>
                </a:lnTo>
                <a:lnTo>
                  <a:pt x="0" y="4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669925" y="939800"/>
            <a:ext cx="10850563" cy="5300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952298" y="3385755"/>
            <a:ext cx="483845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953414" y="4294455"/>
            <a:ext cx="483845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950310" y="1672291"/>
            <a:ext cx="4330476" cy="4131609"/>
            <a:chOff x="5986463" y="1022351"/>
            <a:chExt cx="5703888" cy="5441950"/>
          </a:xfrm>
        </p:grpSpPr>
        <p:sp>
          <p:nvSpPr>
            <p:cNvPr id="5" name="Freeform 247"/>
            <p:cNvSpPr/>
            <p:nvPr userDrawn="1"/>
          </p:nvSpPr>
          <p:spPr bwMode="auto">
            <a:xfrm>
              <a:off x="6692900" y="5729288"/>
              <a:ext cx="936625" cy="404813"/>
            </a:xfrm>
            <a:custGeom>
              <a:avLst/>
              <a:gdLst>
                <a:gd name="T0" fmla="*/ 0 w 590"/>
                <a:gd name="T1" fmla="*/ 0 h 255"/>
                <a:gd name="T2" fmla="*/ 0 w 590"/>
                <a:gd name="T3" fmla="*/ 255 h 255"/>
                <a:gd name="T4" fmla="*/ 590 w 590"/>
                <a:gd name="T5" fmla="*/ 255 h 255"/>
                <a:gd name="T6" fmla="*/ 590 w 590"/>
                <a:gd name="T7" fmla="*/ 191 h 255"/>
                <a:gd name="T8" fmla="*/ 212 w 590"/>
                <a:gd name="T9" fmla="*/ 0 h 255"/>
                <a:gd name="T10" fmla="*/ 0 w 590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" h="255">
                  <a:moveTo>
                    <a:pt x="0" y="0"/>
                  </a:moveTo>
                  <a:lnTo>
                    <a:pt x="0" y="255"/>
                  </a:lnTo>
                  <a:lnTo>
                    <a:pt x="590" y="255"/>
                  </a:lnTo>
                  <a:lnTo>
                    <a:pt x="590" y="191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248"/>
            <p:cNvSpPr>
              <a:spLocks noChangeArrowheads="1"/>
            </p:cNvSpPr>
            <p:nvPr userDrawn="1"/>
          </p:nvSpPr>
          <p:spPr bwMode="auto">
            <a:xfrm>
              <a:off x="6692900" y="6032501"/>
              <a:ext cx="936625" cy="10160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49"/>
            <p:cNvSpPr/>
            <p:nvPr userDrawn="1"/>
          </p:nvSpPr>
          <p:spPr bwMode="auto">
            <a:xfrm>
              <a:off x="9026525" y="3402013"/>
              <a:ext cx="609600" cy="206375"/>
            </a:xfrm>
            <a:custGeom>
              <a:avLst/>
              <a:gdLst>
                <a:gd name="T0" fmla="*/ 384 w 384"/>
                <a:gd name="T1" fmla="*/ 65 h 130"/>
                <a:gd name="T2" fmla="*/ 307 w 384"/>
                <a:gd name="T3" fmla="*/ 130 h 130"/>
                <a:gd name="T4" fmla="*/ 77 w 384"/>
                <a:gd name="T5" fmla="*/ 130 h 130"/>
                <a:gd name="T6" fmla="*/ 0 w 384"/>
                <a:gd name="T7" fmla="*/ 65 h 130"/>
                <a:gd name="T8" fmla="*/ 77 w 384"/>
                <a:gd name="T9" fmla="*/ 0 h 130"/>
                <a:gd name="T10" fmla="*/ 307 w 384"/>
                <a:gd name="T11" fmla="*/ 0 h 130"/>
                <a:gd name="T12" fmla="*/ 384 w 384"/>
                <a:gd name="T13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130">
                  <a:moveTo>
                    <a:pt x="384" y="65"/>
                  </a:moveTo>
                  <a:cubicBezTo>
                    <a:pt x="384" y="101"/>
                    <a:pt x="350" y="130"/>
                    <a:pt x="30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34" y="130"/>
                    <a:pt x="0" y="101"/>
                    <a:pt x="0" y="65"/>
                  </a:cubicBezTo>
                  <a:cubicBezTo>
                    <a:pt x="0" y="29"/>
                    <a:pt x="34" y="0"/>
                    <a:pt x="77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50" y="0"/>
                    <a:pt x="384" y="29"/>
                    <a:pt x="384" y="65"/>
                  </a:cubicBezTo>
                  <a:close/>
                </a:path>
              </a:pathLst>
            </a:custGeom>
            <a:solidFill>
              <a:srgbClr val="EFB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50"/>
            <p:cNvSpPr/>
            <p:nvPr userDrawn="1"/>
          </p:nvSpPr>
          <p:spPr bwMode="auto">
            <a:xfrm>
              <a:off x="9405938" y="2786063"/>
              <a:ext cx="1547813" cy="1204913"/>
            </a:xfrm>
            <a:custGeom>
              <a:avLst/>
              <a:gdLst>
                <a:gd name="T0" fmla="*/ 142 w 975"/>
                <a:gd name="T1" fmla="*/ 433 h 760"/>
                <a:gd name="T2" fmla="*/ 153 w 975"/>
                <a:gd name="T3" fmla="*/ 448 h 760"/>
                <a:gd name="T4" fmla="*/ 419 w 975"/>
                <a:gd name="T5" fmla="*/ 590 h 760"/>
                <a:gd name="T6" fmla="*/ 587 w 975"/>
                <a:gd name="T7" fmla="*/ 542 h 760"/>
                <a:gd name="T8" fmla="*/ 707 w 975"/>
                <a:gd name="T9" fmla="*/ 105 h 760"/>
                <a:gd name="T10" fmla="*/ 699 w 975"/>
                <a:gd name="T11" fmla="*/ 88 h 760"/>
                <a:gd name="T12" fmla="*/ 841 w 975"/>
                <a:gd name="T13" fmla="*/ 0 h 760"/>
                <a:gd name="T14" fmla="*/ 851 w 975"/>
                <a:gd name="T15" fmla="*/ 18 h 760"/>
                <a:gd name="T16" fmla="*/ 673 w 975"/>
                <a:gd name="T17" fmla="*/ 687 h 760"/>
                <a:gd name="T18" fmla="*/ 419 w 975"/>
                <a:gd name="T19" fmla="*/ 760 h 760"/>
                <a:gd name="T20" fmla="*/ 12 w 975"/>
                <a:gd name="T21" fmla="*/ 538 h 760"/>
                <a:gd name="T22" fmla="*/ 0 w 975"/>
                <a:gd name="T23" fmla="*/ 521 h 760"/>
                <a:gd name="T24" fmla="*/ 142 w 975"/>
                <a:gd name="T25" fmla="*/ 43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5" h="760">
                  <a:moveTo>
                    <a:pt x="142" y="433"/>
                  </a:moveTo>
                  <a:cubicBezTo>
                    <a:pt x="153" y="448"/>
                    <a:pt x="153" y="448"/>
                    <a:pt x="153" y="448"/>
                  </a:cubicBezTo>
                  <a:cubicBezTo>
                    <a:pt x="213" y="537"/>
                    <a:pt x="313" y="590"/>
                    <a:pt x="419" y="590"/>
                  </a:cubicBezTo>
                  <a:cubicBezTo>
                    <a:pt x="478" y="590"/>
                    <a:pt x="536" y="573"/>
                    <a:pt x="587" y="542"/>
                  </a:cubicBezTo>
                  <a:cubicBezTo>
                    <a:pt x="733" y="451"/>
                    <a:pt x="786" y="259"/>
                    <a:pt x="707" y="105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51" y="18"/>
                    <a:pt x="851" y="18"/>
                    <a:pt x="851" y="18"/>
                  </a:cubicBezTo>
                  <a:cubicBezTo>
                    <a:pt x="975" y="254"/>
                    <a:pt x="897" y="548"/>
                    <a:pt x="673" y="687"/>
                  </a:cubicBezTo>
                  <a:cubicBezTo>
                    <a:pt x="596" y="735"/>
                    <a:pt x="508" y="760"/>
                    <a:pt x="419" y="760"/>
                  </a:cubicBezTo>
                  <a:cubicBezTo>
                    <a:pt x="255" y="760"/>
                    <a:pt x="103" y="677"/>
                    <a:pt x="12" y="538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142" y="433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51"/>
            <p:cNvSpPr/>
            <p:nvPr userDrawn="1"/>
          </p:nvSpPr>
          <p:spPr bwMode="auto">
            <a:xfrm>
              <a:off x="10350500" y="2311401"/>
              <a:ext cx="123825" cy="160338"/>
            </a:xfrm>
            <a:custGeom>
              <a:avLst/>
              <a:gdLst>
                <a:gd name="T0" fmla="*/ 64 w 78"/>
                <a:gd name="T1" fmla="*/ 0 h 101"/>
                <a:gd name="T2" fmla="*/ 0 w 78"/>
                <a:gd name="T3" fmla="*/ 82 h 101"/>
                <a:gd name="T4" fmla="*/ 78 w 78"/>
                <a:gd name="T5" fmla="*/ 101 h 101"/>
                <a:gd name="T6" fmla="*/ 64 w 78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01">
                  <a:moveTo>
                    <a:pt x="64" y="0"/>
                  </a:moveTo>
                  <a:lnTo>
                    <a:pt x="0" y="82"/>
                  </a:lnTo>
                  <a:lnTo>
                    <a:pt x="78" y="10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252"/>
            <p:cNvSpPr>
              <a:spLocks noChangeArrowheads="1"/>
            </p:cNvSpPr>
            <p:nvPr userDrawn="1"/>
          </p:nvSpPr>
          <p:spPr bwMode="auto">
            <a:xfrm>
              <a:off x="10487025" y="6049963"/>
              <a:ext cx="347663" cy="339725"/>
            </a:xfrm>
            <a:prstGeom prst="ellipse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253"/>
            <p:cNvSpPr>
              <a:spLocks noChangeArrowheads="1"/>
            </p:cNvSpPr>
            <p:nvPr userDrawn="1"/>
          </p:nvSpPr>
          <p:spPr bwMode="auto">
            <a:xfrm>
              <a:off x="10594975" y="6154738"/>
              <a:ext cx="131763" cy="130175"/>
            </a:xfrm>
            <a:prstGeom prst="ellipse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54"/>
            <p:cNvSpPr/>
            <p:nvPr userDrawn="1"/>
          </p:nvSpPr>
          <p:spPr bwMode="auto">
            <a:xfrm>
              <a:off x="9631363" y="5849938"/>
              <a:ext cx="2058988" cy="265113"/>
            </a:xfrm>
            <a:custGeom>
              <a:avLst/>
              <a:gdLst>
                <a:gd name="T0" fmla="*/ 0 w 1297"/>
                <a:gd name="T1" fmla="*/ 129 h 167"/>
                <a:gd name="T2" fmla="*/ 649 w 1297"/>
                <a:gd name="T3" fmla="*/ 0 h 167"/>
                <a:gd name="T4" fmla="*/ 1297 w 1297"/>
                <a:gd name="T5" fmla="*/ 129 h 167"/>
                <a:gd name="T6" fmla="*/ 1297 w 1297"/>
                <a:gd name="T7" fmla="*/ 167 h 167"/>
                <a:gd name="T8" fmla="*/ 0 w 1297"/>
                <a:gd name="T9" fmla="*/ 167 h 167"/>
                <a:gd name="T10" fmla="*/ 0 w 1297"/>
                <a:gd name="T11" fmla="*/ 12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167">
                  <a:moveTo>
                    <a:pt x="0" y="129"/>
                  </a:moveTo>
                  <a:lnTo>
                    <a:pt x="649" y="0"/>
                  </a:lnTo>
                  <a:lnTo>
                    <a:pt x="1297" y="129"/>
                  </a:lnTo>
                  <a:lnTo>
                    <a:pt x="1297" y="167"/>
                  </a:lnTo>
                  <a:lnTo>
                    <a:pt x="0" y="167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255"/>
            <p:cNvSpPr>
              <a:spLocks noChangeArrowheads="1"/>
            </p:cNvSpPr>
            <p:nvPr userDrawn="1"/>
          </p:nvSpPr>
          <p:spPr bwMode="auto">
            <a:xfrm>
              <a:off x="10539413" y="5157788"/>
              <a:ext cx="246063" cy="957263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256"/>
            <p:cNvSpPr>
              <a:spLocks noChangeArrowheads="1"/>
            </p:cNvSpPr>
            <p:nvPr userDrawn="1"/>
          </p:nvSpPr>
          <p:spPr bwMode="auto">
            <a:xfrm>
              <a:off x="11337925" y="6049963"/>
              <a:ext cx="346075" cy="339725"/>
            </a:xfrm>
            <a:prstGeom prst="ellipse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257"/>
            <p:cNvSpPr>
              <a:spLocks noChangeArrowheads="1"/>
            </p:cNvSpPr>
            <p:nvPr userDrawn="1"/>
          </p:nvSpPr>
          <p:spPr bwMode="auto">
            <a:xfrm>
              <a:off x="10201275" y="4473576"/>
              <a:ext cx="877888" cy="862013"/>
            </a:xfrm>
            <a:prstGeom prst="ellipse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258"/>
            <p:cNvSpPr>
              <a:spLocks noChangeArrowheads="1"/>
            </p:cNvSpPr>
            <p:nvPr userDrawn="1"/>
          </p:nvSpPr>
          <p:spPr bwMode="auto">
            <a:xfrm>
              <a:off x="11198225" y="2944813"/>
              <a:ext cx="276225" cy="2082800"/>
            </a:xfrm>
            <a:prstGeom prst="rect">
              <a:avLst/>
            </a:pr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259"/>
            <p:cNvSpPr>
              <a:spLocks noChangeArrowheads="1"/>
            </p:cNvSpPr>
            <p:nvPr userDrawn="1"/>
          </p:nvSpPr>
          <p:spPr bwMode="auto">
            <a:xfrm>
              <a:off x="9902825" y="4691063"/>
              <a:ext cx="1571625" cy="336550"/>
            </a:xfrm>
            <a:prstGeom prst="rect">
              <a:avLst/>
            </a:prstGeom>
            <a:solidFill>
              <a:srgbClr val="FF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60"/>
            <p:cNvSpPr>
              <a:spLocks noChangeArrowheads="1"/>
            </p:cNvSpPr>
            <p:nvPr userDrawn="1"/>
          </p:nvSpPr>
          <p:spPr bwMode="auto">
            <a:xfrm>
              <a:off x="9902825" y="4905376"/>
              <a:ext cx="1571625" cy="122238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61"/>
            <p:cNvSpPr/>
            <p:nvPr userDrawn="1"/>
          </p:nvSpPr>
          <p:spPr bwMode="auto">
            <a:xfrm>
              <a:off x="8677275" y="5943601"/>
              <a:ext cx="1001713" cy="430213"/>
            </a:xfrm>
            <a:custGeom>
              <a:avLst/>
              <a:gdLst>
                <a:gd name="T0" fmla="*/ 631 w 631"/>
                <a:gd name="T1" fmla="*/ 0 h 271"/>
                <a:gd name="T2" fmla="*/ 630 w 631"/>
                <a:gd name="T3" fmla="*/ 271 h 271"/>
                <a:gd name="T4" fmla="*/ 0 w 631"/>
                <a:gd name="T5" fmla="*/ 271 h 271"/>
                <a:gd name="T6" fmla="*/ 0 w 631"/>
                <a:gd name="T7" fmla="*/ 203 h 271"/>
                <a:gd name="T8" fmla="*/ 400 w 631"/>
                <a:gd name="T9" fmla="*/ 0 h 271"/>
                <a:gd name="T10" fmla="*/ 631 w 63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1" h="271">
                  <a:moveTo>
                    <a:pt x="631" y="0"/>
                  </a:moveTo>
                  <a:lnTo>
                    <a:pt x="630" y="271"/>
                  </a:lnTo>
                  <a:lnTo>
                    <a:pt x="0" y="271"/>
                  </a:lnTo>
                  <a:lnTo>
                    <a:pt x="0" y="203"/>
                  </a:lnTo>
                  <a:lnTo>
                    <a:pt x="400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62"/>
            <p:cNvSpPr>
              <a:spLocks noChangeArrowheads="1"/>
            </p:cNvSpPr>
            <p:nvPr userDrawn="1"/>
          </p:nvSpPr>
          <p:spPr bwMode="auto">
            <a:xfrm>
              <a:off x="8678863" y="6265863"/>
              <a:ext cx="1000125" cy="107950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63"/>
            <p:cNvSpPr/>
            <p:nvPr userDrawn="1"/>
          </p:nvSpPr>
          <p:spPr bwMode="auto">
            <a:xfrm>
              <a:off x="9020175" y="4168776"/>
              <a:ext cx="1820863" cy="1774825"/>
            </a:xfrm>
            <a:custGeom>
              <a:avLst/>
              <a:gdLst>
                <a:gd name="T0" fmla="*/ 1147 w 1147"/>
                <a:gd name="T1" fmla="*/ 367 h 1119"/>
                <a:gd name="T2" fmla="*/ 1141 w 1147"/>
                <a:gd name="T3" fmla="*/ 21 h 1119"/>
                <a:gd name="T4" fmla="*/ 51 w 1147"/>
                <a:gd name="T5" fmla="*/ 84 h 1119"/>
                <a:gd name="T6" fmla="*/ 29 w 1147"/>
                <a:gd name="T7" fmla="*/ 295 h 1119"/>
                <a:gd name="T8" fmla="*/ 164 w 1147"/>
                <a:gd name="T9" fmla="*/ 1119 h 1119"/>
                <a:gd name="T10" fmla="*/ 425 w 1147"/>
                <a:gd name="T11" fmla="*/ 1119 h 1119"/>
                <a:gd name="T12" fmla="*/ 338 w 1147"/>
                <a:gd name="T13" fmla="*/ 367 h 1119"/>
                <a:gd name="T14" fmla="*/ 1147 w 1147"/>
                <a:gd name="T15" fmla="*/ 367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1119">
                  <a:moveTo>
                    <a:pt x="1147" y="367"/>
                  </a:moveTo>
                  <a:cubicBezTo>
                    <a:pt x="1141" y="21"/>
                    <a:pt x="1141" y="21"/>
                    <a:pt x="1141" y="21"/>
                  </a:cubicBezTo>
                  <a:cubicBezTo>
                    <a:pt x="1141" y="21"/>
                    <a:pt x="297" y="0"/>
                    <a:pt x="51" y="84"/>
                  </a:cubicBezTo>
                  <a:cubicBezTo>
                    <a:pt x="0" y="102"/>
                    <a:pt x="29" y="295"/>
                    <a:pt x="29" y="295"/>
                  </a:cubicBezTo>
                  <a:cubicBezTo>
                    <a:pt x="164" y="1119"/>
                    <a:pt x="164" y="1119"/>
                    <a:pt x="164" y="1119"/>
                  </a:cubicBezTo>
                  <a:cubicBezTo>
                    <a:pt x="425" y="1119"/>
                    <a:pt x="425" y="1119"/>
                    <a:pt x="425" y="1119"/>
                  </a:cubicBezTo>
                  <a:cubicBezTo>
                    <a:pt x="338" y="367"/>
                    <a:pt x="338" y="367"/>
                    <a:pt x="338" y="367"/>
                  </a:cubicBezTo>
                  <a:lnTo>
                    <a:pt x="1147" y="367"/>
                  </a:lnTo>
                  <a:close/>
                </a:path>
              </a:pathLst>
            </a:custGeom>
            <a:solidFill>
              <a:srgbClr val="33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4"/>
            <p:cNvSpPr/>
            <p:nvPr userDrawn="1"/>
          </p:nvSpPr>
          <p:spPr bwMode="auto">
            <a:xfrm>
              <a:off x="9032875" y="5943601"/>
              <a:ext cx="1001713" cy="430213"/>
            </a:xfrm>
            <a:custGeom>
              <a:avLst/>
              <a:gdLst>
                <a:gd name="T0" fmla="*/ 631 w 631"/>
                <a:gd name="T1" fmla="*/ 0 h 271"/>
                <a:gd name="T2" fmla="*/ 630 w 631"/>
                <a:gd name="T3" fmla="*/ 271 h 271"/>
                <a:gd name="T4" fmla="*/ 0 w 631"/>
                <a:gd name="T5" fmla="*/ 271 h 271"/>
                <a:gd name="T6" fmla="*/ 0 w 631"/>
                <a:gd name="T7" fmla="*/ 203 h 271"/>
                <a:gd name="T8" fmla="*/ 400 w 631"/>
                <a:gd name="T9" fmla="*/ 0 h 271"/>
                <a:gd name="T10" fmla="*/ 631 w 63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1" h="271">
                  <a:moveTo>
                    <a:pt x="631" y="0"/>
                  </a:moveTo>
                  <a:lnTo>
                    <a:pt x="630" y="271"/>
                  </a:lnTo>
                  <a:lnTo>
                    <a:pt x="0" y="271"/>
                  </a:lnTo>
                  <a:lnTo>
                    <a:pt x="0" y="203"/>
                  </a:lnTo>
                  <a:lnTo>
                    <a:pt x="400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65"/>
            <p:cNvSpPr>
              <a:spLocks noChangeArrowheads="1"/>
            </p:cNvSpPr>
            <p:nvPr userDrawn="1"/>
          </p:nvSpPr>
          <p:spPr bwMode="auto">
            <a:xfrm>
              <a:off x="9034463" y="6265863"/>
              <a:ext cx="1000125" cy="10795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6"/>
            <p:cNvSpPr/>
            <p:nvPr userDrawn="1"/>
          </p:nvSpPr>
          <p:spPr bwMode="auto">
            <a:xfrm>
              <a:off x="9375775" y="3529013"/>
              <a:ext cx="1938338" cy="2414588"/>
            </a:xfrm>
            <a:custGeom>
              <a:avLst/>
              <a:gdLst>
                <a:gd name="T0" fmla="*/ 904 w 1221"/>
                <a:gd name="T1" fmla="*/ 15 h 1523"/>
                <a:gd name="T2" fmla="*/ 589 w 1221"/>
                <a:gd name="T3" fmla="*/ 308 h 1523"/>
                <a:gd name="T4" fmla="*/ 596 w 1221"/>
                <a:gd name="T5" fmla="*/ 428 h 1523"/>
                <a:gd name="T6" fmla="*/ 51 w 1221"/>
                <a:gd name="T7" fmla="*/ 488 h 1523"/>
                <a:gd name="T8" fmla="*/ 29 w 1221"/>
                <a:gd name="T9" fmla="*/ 699 h 1523"/>
                <a:gd name="T10" fmla="*/ 164 w 1221"/>
                <a:gd name="T11" fmla="*/ 1523 h 1523"/>
                <a:gd name="T12" fmla="*/ 425 w 1221"/>
                <a:gd name="T13" fmla="*/ 1523 h 1523"/>
                <a:gd name="T14" fmla="*/ 338 w 1221"/>
                <a:gd name="T15" fmla="*/ 771 h 1523"/>
                <a:gd name="T16" fmla="*/ 1147 w 1221"/>
                <a:gd name="T17" fmla="*/ 771 h 1523"/>
                <a:gd name="T18" fmla="*/ 1153 w 1221"/>
                <a:gd name="T19" fmla="*/ 364 h 1523"/>
                <a:gd name="T20" fmla="*/ 904 w 1221"/>
                <a:gd name="T21" fmla="*/ 15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1" h="1523">
                  <a:moveTo>
                    <a:pt x="904" y="15"/>
                  </a:moveTo>
                  <a:cubicBezTo>
                    <a:pt x="748" y="0"/>
                    <a:pt x="607" y="131"/>
                    <a:pt x="589" y="308"/>
                  </a:cubicBezTo>
                  <a:cubicBezTo>
                    <a:pt x="585" y="350"/>
                    <a:pt x="588" y="390"/>
                    <a:pt x="596" y="428"/>
                  </a:cubicBezTo>
                  <a:cubicBezTo>
                    <a:pt x="381" y="435"/>
                    <a:pt x="158" y="451"/>
                    <a:pt x="51" y="488"/>
                  </a:cubicBezTo>
                  <a:cubicBezTo>
                    <a:pt x="0" y="506"/>
                    <a:pt x="29" y="699"/>
                    <a:pt x="29" y="699"/>
                  </a:cubicBezTo>
                  <a:cubicBezTo>
                    <a:pt x="164" y="1523"/>
                    <a:pt x="164" y="1523"/>
                    <a:pt x="164" y="1523"/>
                  </a:cubicBezTo>
                  <a:cubicBezTo>
                    <a:pt x="425" y="1523"/>
                    <a:pt x="425" y="1523"/>
                    <a:pt x="425" y="1523"/>
                  </a:cubicBezTo>
                  <a:cubicBezTo>
                    <a:pt x="338" y="771"/>
                    <a:pt x="338" y="771"/>
                    <a:pt x="338" y="771"/>
                  </a:cubicBezTo>
                  <a:cubicBezTo>
                    <a:pt x="338" y="771"/>
                    <a:pt x="1004" y="911"/>
                    <a:pt x="1147" y="771"/>
                  </a:cubicBezTo>
                  <a:cubicBezTo>
                    <a:pt x="1221" y="699"/>
                    <a:pt x="1150" y="385"/>
                    <a:pt x="1153" y="364"/>
                  </a:cubicBezTo>
                  <a:cubicBezTo>
                    <a:pt x="1171" y="187"/>
                    <a:pt x="1060" y="31"/>
                    <a:pt x="904" y="15"/>
                  </a:cubicBez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7"/>
            <p:cNvSpPr/>
            <p:nvPr userDrawn="1"/>
          </p:nvSpPr>
          <p:spPr bwMode="auto">
            <a:xfrm>
              <a:off x="10307638" y="2574926"/>
              <a:ext cx="931863" cy="1592263"/>
            </a:xfrm>
            <a:custGeom>
              <a:avLst/>
              <a:gdLst>
                <a:gd name="T0" fmla="*/ 13 w 587"/>
                <a:gd name="T1" fmla="*/ 441 h 1005"/>
                <a:gd name="T2" fmla="*/ 10 w 587"/>
                <a:gd name="T3" fmla="*/ 578 h 1005"/>
                <a:gd name="T4" fmla="*/ 6 w 587"/>
                <a:gd name="T5" fmla="*/ 714 h 1005"/>
                <a:gd name="T6" fmla="*/ 3 w 587"/>
                <a:gd name="T7" fmla="*/ 851 h 1005"/>
                <a:gd name="T8" fmla="*/ 0 w 587"/>
                <a:gd name="T9" fmla="*/ 948 h 1005"/>
                <a:gd name="T10" fmla="*/ 570 w 587"/>
                <a:gd name="T11" fmla="*/ 1005 h 1005"/>
                <a:gd name="T12" fmla="*/ 573 w 587"/>
                <a:gd name="T13" fmla="*/ 754 h 1005"/>
                <a:gd name="T14" fmla="*/ 586 w 587"/>
                <a:gd name="T15" fmla="*/ 392 h 1005"/>
                <a:gd name="T16" fmla="*/ 525 w 587"/>
                <a:gd name="T17" fmla="*/ 169 h 1005"/>
                <a:gd name="T18" fmla="*/ 358 w 587"/>
                <a:gd name="T19" fmla="*/ 20 h 1005"/>
                <a:gd name="T20" fmla="*/ 275 w 587"/>
                <a:gd name="T21" fmla="*/ 3 h 1005"/>
                <a:gd name="T22" fmla="*/ 208 w 587"/>
                <a:gd name="T23" fmla="*/ 132 h 1005"/>
                <a:gd name="T24" fmla="*/ 12 w 587"/>
                <a:gd name="T25" fmla="*/ 462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7" h="1005">
                  <a:moveTo>
                    <a:pt x="13" y="441"/>
                  </a:moveTo>
                  <a:cubicBezTo>
                    <a:pt x="9" y="524"/>
                    <a:pt x="11" y="495"/>
                    <a:pt x="10" y="578"/>
                  </a:cubicBezTo>
                  <a:cubicBezTo>
                    <a:pt x="9" y="623"/>
                    <a:pt x="8" y="669"/>
                    <a:pt x="6" y="714"/>
                  </a:cubicBezTo>
                  <a:cubicBezTo>
                    <a:pt x="5" y="760"/>
                    <a:pt x="4" y="805"/>
                    <a:pt x="3" y="851"/>
                  </a:cubicBezTo>
                  <a:cubicBezTo>
                    <a:pt x="2" y="883"/>
                    <a:pt x="1" y="916"/>
                    <a:pt x="0" y="948"/>
                  </a:cubicBezTo>
                  <a:cubicBezTo>
                    <a:pt x="570" y="1005"/>
                    <a:pt x="570" y="1005"/>
                    <a:pt x="570" y="1005"/>
                  </a:cubicBezTo>
                  <a:cubicBezTo>
                    <a:pt x="572" y="946"/>
                    <a:pt x="572" y="813"/>
                    <a:pt x="573" y="754"/>
                  </a:cubicBezTo>
                  <a:cubicBezTo>
                    <a:pt x="575" y="633"/>
                    <a:pt x="584" y="513"/>
                    <a:pt x="586" y="392"/>
                  </a:cubicBezTo>
                  <a:cubicBezTo>
                    <a:pt x="587" y="311"/>
                    <a:pt x="574" y="236"/>
                    <a:pt x="525" y="169"/>
                  </a:cubicBezTo>
                  <a:cubicBezTo>
                    <a:pt x="482" y="110"/>
                    <a:pt x="425" y="54"/>
                    <a:pt x="358" y="20"/>
                  </a:cubicBezTo>
                  <a:cubicBezTo>
                    <a:pt x="334" y="8"/>
                    <a:pt x="303" y="0"/>
                    <a:pt x="275" y="3"/>
                  </a:cubicBezTo>
                  <a:cubicBezTo>
                    <a:pt x="274" y="3"/>
                    <a:pt x="253" y="114"/>
                    <a:pt x="208" y="132"/>
                  </a:cubicBezTo>
                  <a:cubicBezTo>
                    <a:pt x="208" y="132"/>
                    <a:pt x="18" y="235"/>
                    <a:pt x="12" y="462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268"/>
            <p:cNvSpPr>
              <a:spLocks noChangeArrowheads="1"/>
            </p:cNvSpPr>
            <p:nvPr userDrawn="1"/>
          </p:nvSpPr>
          <p:spPr bwMode="auto">
            <a:xfrm>
              <a:off x="10582275" y="2825751"/>
              <a:ext cx="23813" cy="641350"/>
            </a:xfrm>
            <a:prstGeom prst="rect">
              <a:avLst/>
            </a:pr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9"/>
            <p:cNvSpPr/>
            <p:nvPr userDrawn="1"/>
          </p:nvSpPr>
          <p:spPr bwMode="auto">
            <a:xfrm>
              <a:off x="10582275" y="2873376"/>
              <a:ext cx="290513" cy="593725"/>
            </a:xfrm>
            <a:custGeom>
              <a:avLst/>
              <a:gdLst>
                <a:gd name="T0" fmla="*/ 14 w 183"/>
                <a:gd name="T1" fmla="*/ 374 h 374"/>
                <a:gd name="T2" fmla="*/ 0 w 183"/>
                <a:gd name="T3" fmla="*/ 368 h 374"/>
                <a:gd name="T4" fmla="*/ 169 w 183"/>
                <a:gd name="T5" fmla="*/ 0 h 374"/>
                <a:gd name="T6" fmla="*/ 183 w 183"/>
                <a:gd name="T7" fmla="*/ 6 h 374"/>
                <a:gd name="T8" fmla="*/ 14 w 183"/>
                <a:gd name="T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74">
                  <a:moveTo>
                    <a:pt x="14" y="374"/>
                  </a:moveTo>
                  <a:lnTo>
                    <a:pt x="0" y="368"/>
                  </a:lnTo>
                  <a:lnTo>
                    <a:pt x="169" y="0"/>
                  </a:lnTo>
                  <a:lnTo>
                    <a:pt x="183" y="6"/>
                  </a:lnTo>
                  <a:lnTo>
                    <a:pt x="14" y="374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0"/>
            <p:cNvSpPr/>
            <p:nvPr userDrawn="1"/>
          </p:nvSpPr>
          <p:spPr bwMode="auto">
            <a:xfrm>
              <a:off x="10680700" y="2622551"/>
              <a:ext cx="430213" cy="430213"/>
            </a:xfrm>
            <a:custGeom>
              <a:avLst/>
              <a:gdLst>
                <a:gd name="T0" fmla="*/ 0 w 271"/>
                <a:gd name="T1" fmla="*/ 104 h 272"/>
                <a:gd name="T2" fmla="*/ 20 w 271"/>
                <a:gd name="T3" fmla="*/ 272 h 272"/>
                <a:gd name="T4" fmla="*/ 271 w 271"/>
                <a:gd name="T5" fmla="*/ 109 h 272"/>
                <a:gd name="T6" fmla="*/ 209 w 271"/>
                <a:gd name="T7" fmla="*/ 0 h 272"/>
                <a:gd name="T8" fmla="*/ 0 w 271"/>
                <a:gd name="T9" fmla="*/ 10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2">
                  <a:moveTo>
                    <a:pt x="0" y="104"/>
                  </a:moveTo>
                  <a:cubicBezTo>
                    <a:pt x="0" y="114"/>
                    <a:pt x="20" y="272"/>
                    <a:pt x="20" y="272"/>
                  </a:cubicBezTo>
                  <a:cubicBezTo>
                    <a:pt x="271" y="109"/>
                    <a:pt x="271" y="109"/>
                    <a:pt x="271" y="1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1"/>
            <p:cNvSpPr/>
            <p:nvPr userDrawn="1"/>
          </p:nvSpPr>
          <p:spPr bwMode="auto">
            <a:xfrm>
              <a:off x="10566400" y="2757488"/>
              <a:ext cx="114300" cy="246063"/>
            </a:xfrm>
            <a:custGeom>
              <a:avLst/>
              <a:gdLst>
                <a:gd name="T0" fmla="*/ 72 w 72"/>
                <a:gd name="T1" fmla="*/ 29 h 155"/>
                <a:gd name="T2" fmla="*/ 0 w 72"/>
                <a:gd name="T3" fmla="*/ 155 h 155"/>
                <a:gd name="T4" fmla="*/ 14 w 72"/>
                <a:gd name="T5" fmla="*/ 0 h 155"/>
                <a:gd name="T6" fmla="*/ 72 w 72"/>
                <a:gd name="T7" fmla="*/ 2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55">
                  <a:moveTo>
                    <a:pt x="72" y="29"/>
                  </a:moveTo>
                  <a:lnTo>
                    <a:pt x="0" y="155"/>
                  </a:lnTo>
                  <a:lnTo>
                    <a:pt x="14" y="0"/>
                  </a:lnTo>
                  <a:lnTo>
                    <a:pt x="72" y="2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2"/>
            <p:cNvSpPr/>
            <p:nvPr userDrawn="1"/>
          </p:nvSpPr>
          <p:spPr bwMode="auto">
            <a:xfrm>
              <a:off x="10450513" y="1844676"/>
              <a:ext cx="623888" cy="968375"/>
            </a:xfrm>
            <a:custGeom>
              <a:avLst/>
              <a:gdLst>
                <a:gd name="T0" fmla="*/ 1 w 393"/>
                <a:gd name="T1" fmla="*/ 421 h 610"/>
                <a:gd name="T2" fmla="*/ 2 w 393"/>
                <a:gd name="T3" fmla="*/ 177 h 610"/>
                <a:gd name="T4" fmla="*/ 180 w 393"/>
                <a:gd name="T5" fmla="*/ 3 h 610"/>
                <a:gd name="T6" fmla="*/ 357 w 393"/>
                <a:gd name="T7" fmla="*/ 189 h 610"/>
                <a:gd name="T8" fmla="*/ 357 w 393"/>
                <a:gd name="T9" fmla="*/ 227 h 610"/>
                <a:gd name="T10" fmla="*/ 356 w 393"/>
                <a:gd name="T11" fmla="*/ 363 h 610"/>
                <a:gd name="T12" fmla="*/ 356 w 393"/>
                <a:gd name="T13" fmla="*/ 433 h 610"/>
                <a:gd name="T14" fmla="*/ 178 w 393"/>
                <a:gd name="T15" fmla="*/ 607 h 610"/>
                <a:gd name="T16" fmla="*/ 1 w 393"/>
                <a:gd name="T17" fmla="*/ 421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610">
                  <a:moveTo>
                    <a:pt x="1" y="421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78"/>
                    <a:pt x="82" y="0"/>
                    <a:pt x="180" y="3"/>
                  </a:cubicBezTo>
                  <a:cubicBezTo>
                    <a:pt x="279" y="6"/>
                    <a:pt x="358" y="89"/>
                    <a:pt x="357" y="189"/>
                  </a:cubicBezTo>
                  <a:cubicBezTo>
                    <a:pt x="357" y="227"/>
                    <a:pt x="357" y="227"/>
                    <a:pt x="357" y="227"/>
                  </a:cubicBezTo>
                  <a:cubicBezTo>
                    <a:pt x="393" y="229"/>
                    <a:pt x="391" y="363"/>
                    <a:pt x="356" y="363"/>
                  </a:cubicBezTo>
                  <a:cubicBezTo>
                    <a:pt x="356" y="433"/>
                    <a:pt x="356" y="433"/>
                    <a:pt x="356" y="433"/>
                  </a:cubicBezTo>
                  <a:cubicBezTo>
                    <a:pt x="356" y="532"/>
                    <a:pt x="276" y="610"/>
                    <a:pt x="178" y="607"/>
                  </a:cubicBezTo>
                  <a:cubicBezTo>
                    <a:pt x="79" y="604"/>
                    <a:pt x="0" y="521"/>
                    <a:pt x="1" y="42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3"/>
            <p:cNvSpPr/>
            <p:nvPr userDrawn="1"/>
          </p:nvSpPr>
          <p:spPr bwMode="auto">
            <a:xfrm>
              <a:off x="10494963" y="2290763"/>
              <a:ext cx="74613" cy="111125"/>
            </a:xfrm>
            <a:custGeom>
              <a:avLst/>
              <a:gdLst>
                <a:gd name="T0" fmla="*/ 2 w 47"/>
                <a:gd name="T1" fmla="*/ 46 h 70"/>
                <a:gd name="T2" fmla="*/ 18 w 47"/>
                <a:gd name="T3" fmla="*/ 69 h 70"/>
                <a:gd name="T4" fmla="*/ 40 w 47"/>
                <a:gd name="T5" fmla="*/ 53 h 70"/>
                <a:gd name="T6" fmla="*/ 45 w 47"/>
                <a:gd name="T7" fmla="*/ 25 h 70"/>
                <a:gd name="T8" fmla="*/ 30 w 47"/>
                <a:gd name="T9" fmla="*/ 2 h 70"/>
                <a:gd name="T10" fmla="*/ 8 w 47"/>
                <a:gd name="T11" fmla="*/ 18 h 70"/>
                <a:gd name="T12" fmla="*/ 2 w 47"/>
                <a:gd name="T13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0">
                  <a:moveTo>
                    <a:pt x="2" y="46"/>
                  </a:moveTo>
                  <a:cubicBezTo>
                    <a:pt x="0" y="56"/>
                    <a:pt x="7" y="67"/>
                    <a:pt x="18" y="69"/>
                  </a:cubicBezTo>
                  <a:cubicBezTo>
                    <a:pt x="28" y="70"/>
                    <a:pt x="38" y="63"/>
                    <a:pt x="40" y="53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15"/>
                    <a:pt x="41" y="4"/>
                    <a:pt x="30" y="2"/>
                  </a:cubicBezTo>
                  <a:cubicBezTo>
                    <a:pt x="20" y="0"/>
                    <a:pt x="10" y="8"/>
                    <a:pt x="8" y="18"/>
                  </a:cubicBezTo>
                  <a:lnTo>
                    <a:pt x="2" y="46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4"/>
            <p:cNvSpPr/>
            <p:nvPr userDrawn="1"/>
          </p:nvSpPr>
          <p:spPr bwMode="auto">
            <a:xfrm>
              <a:off x="10496550" y="2203451"/>
              <a:ext cx="161925" cy="101600"/>
            </a:xfrm>
            <a:custGeom>
              <a:avLst/>
              <a:gdLst>
                <a:gd name="T0" fmla="*/ 4 w 102"/>
                <a:gd name="T1" fmla="*/ 10 h 64"/>
                <a:gd name="T2" fmla="*/ 10 w 102"/>
                <a:gd name="T3" fmla="*/ 28 h 64"/>
                <a:gd name="T4" fmla="*/ 80 w 102"/>
                <a:gd name="T5" fmla="*/ 61 h 64"/>
                <a:gd name="T6" fmla="*/ 98 w 102"/>
                <a:gd name="T7" fmla="*/ 54 h 64"/>
                <a:gd name="T8" fmla="*/ 92 w 102"/>
                <a:gd name="T9" fmla="*/ 36 h 64"/>
                <a:gd name="T10" fmla="*/ 22 w 102"/>
                <a:gd name="T11" fmla="*/ 3 h 64"/>
                <a:gd name="T12" fmla="*/ 4 w 102"/>
                <a:gd name="T1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4">
                  <a:moveTo>
                    <a:pt x="4" y="10"/>
                  </a:moveTo>
                  <a:cubicBezTo>
                    <a:pt x="0" y="17"/>
                    <a:pt x="3" y="25"/>
                    <a:pt x="10" y="28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7" y="64"/>
                    <a:pt x="95" y="61"/>
                    <a:pt x="98" y="54"/>
                  </a:cubicBezTo>
                  <a:cubicBezTo>
                    <a:pt x="102" y="48"/>
                    <a:pt x="99" y="39"/>
                    <a:pt x="92" y="3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0"/>
                    <a:pt x="7" y="3"/>
                    <a:pt x="4" y="10"/>
                  </a:cubicBez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5"/>
            <p:cNvSpPr/>
            <p:nvPr userDrawn="1"/>
          </p:nvSpPr>
          <p:spPr bwMode="auto">
            <a:xfrm>
              <a:off x="10471150" y="2546351"/>
              <a:ext cx="246063" cy="98425"/>
            </a:xfrm>
            <a:custGeom>
              <a:avLst/>
              <a:gdLst>
                <a:gd name="T0" fmla="*/ 9 w 155"/>
                <a:gd name="T1" fmla="*/ 4 h 62"/>
                <a:gd name="T2" fmla="*/ 15 w 155"/>
                <a:gd name="T3" fmla="*/ 6 h 62"/>
                <a:gd name="T4" fmla="*/ 96 w 155"/>
                <a:gd name="T5" fmla="*/ 37 h 62"/>
                <a:gd name="T6" fmla="*/ 137 w 155"/>
                <a:gd name="T7" fmla="*/ 6 h 62"/>
                <a:gd name="T8" fmla="*/ 149 w 155"/>
                <a:gd name="T9" fmla="*/ 3 h 62"/>
                <a:gd name="T10" fmla="*/ 152 w 155"/>
                <a:gd name="T11" fmla="*/ 15 h 62"/>
                <a:gd name="T12" fmla="*/ 100 w 155"/>
                <a:gd name="T13" fmla="*/ 56 h 62"/>
                <a:gd name="T14" fmla="*/ 5 w 155"/>
                <a:gd name="T15" fmla="*/ 21 h 62"/>
                <a:gd name="T16" fmla="*/ 3 w 155"/>
                <a:gd name="T17" fmla="*/ 8 h 62"/>
                <a:gd name="T18" fmla="*/ 9 w 155"/>
                <a:gd name="T1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62">
                  <a:moveTo>
                    <a:pt x="9" y="4"/>
                  </a:moveTo>
                  <a:cubicBezTo>
                    <a:pt x="11" y="4"/>
                    <a:pt x="14" y="5"/>
                    <a:pt x="15" y="6"/>
                  </a:cubicBezTo>
                  <a:cubicBezTo>
                    <a:pt x="46" y="32"/>
                    <a:pt x="73" y="42"/>
                    <a:pt x="96" y="37"/>
                  </a:cubicBezTo>
                  <a:cubicBezTo>
                    <a:pt x="124" y="31"/>
                    <a:pt x="137" y="6"/>
                    <a:pt x="137" y="6"/>
                  </a:cubicBezTo>
                  <a:cubicBezTo>
                    <a:pt x="139" y="1"/>
                    <a:pt x="145" y="0"/>
                    <a:pt x="149" y="3"/>
                  </a:cubicBezTo>
                  <a:cubicBezTo>
                    <a:pt x="153" y="5"/>
                    <a:pt x="155" y="11"/>
                    <a:pt x="152" y="15"/>
                  </a:cubicBezTo>
                  <a:cubicBezTo>
                    <a:pt x="152" y="17"/>
                    <a:pt x="135" y="48"/>
                    <a:pt x="100" y="56"/>
                  </a:cubicBezTo>
                  <a:cubicBezTo>
                    <a:pt x="71" y="62"/>
                    <a:pt x="39" y="50"/>
                    <a:pt x="5" y="21"/>
                  </a:cubicBezTo>
                  <a:cubicBezTo>
                    <a:pt x="1" y="18"/>
                    <a:pt x="0" y="12"/>
                    <a:pt x="3" y="8"/>
                  </a:cubicBezTo>
                  <a:cubicBezTo>
                    <a:pt x="5" y="6"/>
                    <a:pt x="7" y="4"/>
                    <a:pt x="9" y="4"/>
                  </a:cubicBezTo>
                  <a:close/>
                </a:path>
              </a:pathLst>
            </a:custGeom>
            <a:solidFill>
              <a:srgbClr val="F88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76"/>
            <p:cNvSpPr>
              <a:spLocks noChangeArrowheads="1"/>
            </p:cNvSpPr>
            <p:nvPr userDrawn="1"/>
          </p:nvSpPr>
          <p:spPr bwMode="auto">
            <a:xfrm>
              <a:off x="10509250" y="3436938"/>
              <a:ext cx="179388" cy="280988"/>
            </a:xfrm>
            <a:prstGeom prst="rect">
              <a:avLst/>
            </a:pr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277"/>
            <p:cNvSpPr>
              <a:spLocks noChangeArrowheads="1"/>
            </p:cNvSpPr>
            <p:nvPr userDrawn="1"/>
          </p:nvSpPr>
          <p:spPr bwMode="auto">
            <a:xfrm>
              <a:off x="10541000" y="3481388"/>
              <a:ext cx="115888" cy="117475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8"/>
            <p:cNvSpPr/>
            <p:nvPr userDrawn="1"/>
          </p:nvSpPr>
          <p:spPr bwMode="auto">
            <a:xfrm>
              <a:off x="9378950" y="3402013"/>
              <a:ext cx="611188" cy="206375"/>
            </a:xfrm>
            <a:custGeom>
              <a:avLst/>
              <a:gdLst>
                <a:gd name="T0" fmla="*/ 385 w 385"/>
                <a:gd name="T1" fmla="*/ 65 h 130"/>
                <a:gd name="T2" fmla="*/ 308 w 385"/>
                <a:gd name="T3" fmla="*/ 130 h 130"/>
                <a:gd name="T4" fmla="*/ 77 w 385"/>
                <a:gd name="T5" fmla="*/ 130 h 130"/>
                <a:gd name="T6" fmla="*/ 0 w 385"/>
                <a:gd name="T7" fmla="*/ 65 h 130"/>
                <a:gd name="T8" fmla="*/ 77 w 385"/>
                <a:gd name="T9" fmla="*/ 0 h 130"/>
                <a:gd name="T10" fmla="*/ 308 w 385"/>
                <a:gd name="T11" fmla="*/ 0 h 130"/>
                <a:gd name="T12" fmla="*/ 385 w 385"/>
                <a:gd name="T13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5" h="130">
                  <a:moveTo>
                    <a:pt x="385" y="65"/>
                  </a:moveTo>
                  <a:cubicBezTo>
                    <a:pt x="385" y="101"/>
                    <a:pt x="350" y="130"/>
                    <a:pt x="308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35" y="130"/>
                    <a:pt x="0" y="101"/>
                    <a:pt x="0" y="65"/>
                  </a:cubicBezTo>
                  <a:cubicBezTo>
                    <a:pt x="0" y="29"/>
                    <a:pt x="35" y="0"/>
                    <a:pt x="77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50" y="0"/>
                    <a:pt x="385" y="29"/>
                    <a:pt x="385" y="65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9"/>
            <p:cNvSpPr/>
            <p:nvPr userDrawn="1"/>
          </p:nvSpPr>
          <p:spPr bwMode="auto">
            <a:xfrm>
              <a:off x="9759950" y="2786063"/>
              <a:ext cx="1547813" cy="1204913"/>
            </a:xfrm>
            <a:custGeom>
              <a:avLst/>
              <a:gdLst>
                <a:gd name="T0" fmla="*/ 142 w 975"/>
                <a:gd name="T1" fmla="*/ 433 h 760"/>
                <a:gd name="T2" fmla="*/ 152 w 975"/>
                <a:gd name="T3" fmla="*/ 448 h 760"/>
                <a:gd name="T4" fmla="*/ 419 w 975"/>
                <a:gd name="T5" fmla="*/ 590 h 760"/>
                <a:gd name="T6" fmla="*/ 587 w 975"/>
                <a:gd name="T7" fmla="*/ 542 h 760"/>
                <a:gd name="T8" fmla="*/ 707 w 975"/>
                <a:gd name="T9" fmla="*/ 105 h 760"/>
                <a:gd name="T10" fmla="*/ 699 w 975"/>
                <a:gd name="T11" fmla="*/ 88 h 760"/>
                <a:gd name="T12" fmla="*/ 841 w 975"/>
                <a:gd name="T13" fmla="*/ 0 h 760"/>
                <a:gd name="T14" fmla="*/ 850 w 975"/>
                <a:gd name="T15" fmla="*/ 18 h 760"/>
                <a:gd name="T16" fmla="*/ 673 w 975"/>
                <a:gd name="T17" fmla="*/ 687 h 760"/>
                <a:gd name="T18" fmla="*/ 419 w 975"/>
                <a:gd name="T19" fmla="*/ 760 h 760"/>
                <a:gd name="T20" fmla="*/ 11 w 975"/>
                <a:gd name="T21" fmla="*/ 538 h 760"/>
                <a:gd name="T22" fmla="*/ 0 w 975"/>
                <a:gd name="T23" fmla="*/ 521 h 760"/>
                <a:gd name="T24" fmla="*/ 142 w 975"/>
                <a:gd name="T25" fmla="*/ 43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5" h="760">
                  <a:moveTo>
                    <a:pt x="142" y="433"/>
                  </a:moveTo>
                  <a:cubicBezTo>
                    <a:pt x="152" y="448"/>
                    <a:pt x="152" y="448"/>
                    <a:pt x="152" y="448"/>
                  </a:cubicBezTo>
                  <a:cubicBezTo>
                    <a:pt x="213" y="537"/>
                    <a:pt x="312" y="590"/>
                    <a:pt x="419" y="590"/>
                  </a:cubicBezTo>
                  <a:cubicBezTo>
                    <a:pt x="478" y="590"/>
                    <a:pt x="536" y="573"/>
                    <a:pt x="587" y="542"/>
                  </a:cubicBezTo>
                  <a:cubicBezTo>
                    <a:pt x="732" y="451"/>
                    <a:pt x="785" y="259"/>
                    <a:pt x="707" y="105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841" y="0"/>
                    <a:pt x="841" y="0"/>
                    <a:pt x="841" y="0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975" y="254"/>
                    <a:pt x="897" y="548"/>
                    <a:pt x="673" y="687"/>
                  </a:cubicBezTo>
                  <a:cubicBezTo>
                    <a:pt x="596" y="735"/>
                    <a:pt x="508" y="760"/>
                    <a:pt x="419" y="760"/>
                  </a:cubicBezTo>
                  <a:cubicBezTo>
                    <a:pt x="255" y="760"/>
                    <a:pt x="102" y="677"/>
                    <a:pt x="11" y="538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142" y="43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Oval 280"/>
            <p:cNvSpPr>
              <a:spLocks noChangeArrowheads="1"/>
            </p:cNvSpPr>
            <p:nvPr userDrawn="1"/>
          </p:nvSpPr>
          <p:spPr bwMode="auto">
            <a:xfrm>
              <a:off x="11444288" y="6154738"/>
              <a:ext cx="133350" cy="130175"/>
            </a:xfrm>
            <a:prstGeom prst="ellipse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81"/>
            <p:cNvSpPr/>
            <p:nvPr userDrawn="1"/>
          </p:nvSpPr>
          <p:spPr bwMode="auto">
            <a:xfrm>
              <a:off x="10175875" y="3987801"/>
              <a:ext cx="1401763" cy="242888"/>
            </a:xfrm>
            <a:custGeom>
              <a:avLst/>
              <a:gdLst>
                <a:gd name="T0" fmla="*/ 883 w 883"/>
                <a:gd name="T1" fmla="*/ 77 h 154"/>
                <a:gd name="T2" fmla="*/ 800 w 883"/>
                <a:gd name="T3" fmla="*/ 154 h 154"/>
                <a:gd name="T4" fmla="*/ 83 w 883"/>
                <a:gd name="T5" fmla="*/ 154 h 154"/>
                <a:gd name="T6" fmla="*/ 0 w 883"/>
                <a:gd name="T7" fmla="*/ 77 h 154"/>
                <a:gd name="T8" fmla="*/ 83 w 883"/>
                <a:gd name="T9" fmla="*/ 0 h 154"/>
                <a:gd name="T10" fmla="*/ 800 w 883"/>
                <a:gd name="T11" fmla="*/ 0 h 154"/>
                <a:gd name="T12" fmla="*/ 883 w 883"/>
                <a:gd name="T13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3" h="154">
                  <a:moveTo>
                    <a:pt x="883" y="77"/>
                  </a:moveTo>
                  <a:cubicBezTo>
                    <a:pt x="883" y="120"/>
                    <a:pt x="846" y="154"/>
                    <a:pt x="800" y="154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38" y="154"/>
                    <a:pt x="0" y="120"/>
                    <a:pt x="0" y="77"/>
                  </a:cubicBezTo>
                  <a:cubicBezTo>
                    <a:pt x="0" y="34"/>
                    <a:pt x="38" y="0"/>
                    <a:pt x="83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846" y="0"/>
                    <a:pt x="883" y="34"/>
                    <a:pt x="883" y="77"/>
                  </a:cubicBezTo>
                  <a:close/>
                </a:path>
              </a:pathLst>
            </a:cu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82"/>
            <p:cNvSpPr/>
            <p:nvPr userDrawn="1"/>
          </p:nvSpPr>
          <p:spPr bwMode="auto">
            <a:xfrm>
              <a:off x="11337925" y="4108451"/>
              <a:ext cx="136525" cy="919163"/>
            </a:xfrm>
            <a:custGeom>
              <a:avLst/>
              <a:gdLst>
                <a:gd name="T0" fmla="*/ 86 w 86"/>
                <a:gd name="T1" fmla="*/ 532 h 579"/>
                <a:gd name="T2" fmla="*/ 43 w 86"/>
                <a:gd name="T3" fmla="*/ 579 h 579"/>
                <a:gd name="T4" fmla="*/ 0 w 86"/>
                <a:gd name="T5" fmla="*/ 532 h 579"/>
                <a:gd name="T6" fmla="*/ 0 w 86"/>
                <a:gd name="T7" fmla="*/ 47 h 579"/>
                <a:gd name="T8" fmla="*/ 43 w 86"/>
                <a:gd name="T9" fmla="*/ 0 h 579"/>
                <a:gd name="T10" fmla="*/ 86 w 86"/>
                <a:gd name="T11" fmla="*/ 47 h 579"/>
                <a:gd name="T12" fmla="*/ 86 w 86"/>
                <a:gd name="T13" fmla="*/ 53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79">
                  <a:moveTo>
                    <a:pt x="86" y="532"/>
                  </a:moveTo>
                  <a:cubicBezTo>
                    <a:pt x="86" y="558"/>
                    <a:pt x="67" y="579"/>
                    <a:pt x="43" y="579"/>
                  </a:cubicBezTo>
                  <a:cubicBezTo>
                    <a:pt x="19" y="579"/>
                    <a:pt x="0" y="558"/>
                    <a:pt x="0" y="53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19" y="0"/>
                    <a:pt x="43" y="0"/>
                  </a:cubicBezTo>
                  <a:cubicBezTo>
                    <a:pt x="67" y="0"/>
                    <a:pt x="86" y="21"/>
                    <a:pt x="86" y="47"/>
                  </a:cubicBezTo>
                  <a:lnTo>
                    <a:pt x="86" y="532"/>
                  </a:lnTo>
                  <a:close/>
                </a:path>
              </a:pathLst>
            </a:cu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3"/>
            <p:cNvSpPr/>
            <p:nvPr userDrawn="1"/>
          </p:nvSpPr>
          <p:spPr bwMode="auto">
            <a:xfrm>
              <a:off x="10440988" y="4046538"/>
              <a:ext cx="1035050" cy="771525"/>
            </a:xfrm>
            <a:custGeom>
              <a:avLst/>
              <a:gdLst>
                <a:gd name="T0" fmla="*/ 626 w 652"/>
                <a:gd name="T1" fmla="*/ 396 h 487"/>
                <a:gd name="T2" fmla="*/ 637 w 652"/>
                <a:gd name="T3" fmla="*/ 461 h 487"/>
                <a:gd name="T4" fmla="*/ 571 w 652"/>
                <a:gd name="T5" fmla="*/ 472 h 487"/>
                <a:gd name="T6" fmla="*/ 27 w 652"/>
                <a:gd name="T7" fmla="*/ 91 h 487"/>
                <a:gd name="T8" fmla="*/ 15 w 652"/>
                <a:gd name="T9" fmla="*/ 26 h 487"/>
                <a:gd name="T10" fmla="*/ 82 w 652"/>
                <a:gd name="T11" fmla="*/ 15 h 487"/>
                <a:gd name="T12" fmla="*/ 626 w 652"/>
                <a:gd name="T13" fmla="*/ 39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87">
                  <a:moveTo>
                    <a:pt x="626" y="396"/>
                  </a:moveTo>
                  <a:cubicBezTo>
                    <a:pt x="647" y="411"/>
                    <a:pt x="652" y="440"/>
                    <a:pt x="637" y="461"/>
                  </a:cubicBezTo>
                  <a:cubicBezTo>
                    <a:pt x="622" y="482"/>
                    <a:pt x="592" y="487"/>
                    <a:pt x="571" y="472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5" y="76"/>
                    <a:pt x="0" y="47"/>
                    <a:pt x="15" y="26"/>
                  </a:cubicBezTo>
                  <a:cubicBezTo>
                    <a:pt x="31" y="5"/>
                    <a:pt x="60" y="0"/>
                    <a:pt x="82" y="15"/>
                  </a:cubicBezTo>
                  <a:lnTo>
                    <a:pt x="626" y="396"/>
                  </a:lnTo>
                  <a:close/>
                </a:path>
              </a:pathLst>
            </a:cu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84"/>
            <p:cNvSpPr/>
            <p:nvPr userDrawn="1"/>
          </p:nvSpPr>
          <p:spPr bwMode="auto">
            <a:xfrm>
              <a:off x="10307638" y="1766888"/>
              <a:ext cx="876300" cy="858838"/>
            </a:xfrm>
            <a:custGeom>
              <a:avLst/>
              <a:gdLst>
                <a:gd name="T0" fmla="*/ 541 w 552"/>
                <a:gd name="T1" fmla="*/ 207 h 542"/>
                <a:gd name="T2" fmla="*/ 537 w 552"/>
                <a:gd name="T3" fmla="*/ 186 h 542"/>
                <a:gd name="T4" fmla="*/ 381 w 552"/>
                <a:gd name="T5" fmla="*/ 65 h 542"/>
                <a:gd name="T6" fmla="*/ 271 w 552"/>
                <a:gd name="T7" fmla="*/ 43 h 542"/>
                <a:gd name="T8" fmla="*/ 253 w 552"/>
                <a:gd name="T9" fmla="*/ 43 h 542"/>
                <a:gd name="T10" fmla="*/ 185 w 552"/>
                <a:gd name="T11" fmla="*/ 53 h 542"/>
                <a:gd name="T12" fmla="*/ 135 w 552"/>
                <a:gd name="T13" fmla="*/ 76 h 542"/>
                <a:gd name="T14" fmla="*/ 64 w 552"/>
                <a:gd name="T15" fmla="*/ 47 h 542"/>
                <a:gd name="T16" fmla="*/ 52 w 552"/>
                <a:gd name="T17" fmla="*/ 169 h 542"/>
                <a:gd name="T18" fmla="*/ 35 w 552"/>
                <a:gd name="T19" fmla="*/ 269 h 542"/>
                <a:gd name="T20" fmla="*/ 82 w 552"/>
                <a:gd name="T21" fmla="*/ 302 h 542"/>
                <a:gd name="T22" fmla="*/ 119 w 552"/>
                <a:gd name="T23" fmla="*/ 256 h 542"/>
                <a:gd name="T24" fmla="*/ 230 w 552"/>
                <a:gd name="T25" fmla="*/ 314 h 542"/>
                <a:gd name="T26" fmla="*/ 257 w 552"/>
                <a:gd name="T27" fmla="*/ 298 h 542"/>
                <a:gd name="T28" fmla="*/ 269 w 552"/>
                <a:gd name="T29" fmla="*/ 269 h 542"/>
                <a:gd name="T30" fmla="*/ 282 w 552"/>
                <a:gd name="T31" fmla="*/ 292 h 542"/>
                <a:gd name="T32" fmla="*/ 289 w 552"/>
                <a:gd name="T33" fmla="*/ 328 h 542"/>
                <a:gd name="T34" fmla="*/ 327 w 552"/>
                <a:gd name="T35" fmla="*/ 377 h 542"/>
                <a:gd name="T36" fmla="*/ 376 w 552"/>
                <a:gd name="T37" fmla="*/ 337 h 542"/>
                <a:gd name="T38" fmla="*/ 404 w 552"/>
                <a:gd name="T39" fmla="*/ 362 h 542"/>
                <a:gd name="T40" fmla="*/ 403 w 552"/>
                <a:gd name="T41" fmla="*/ 412 h 542"/>
                <a:gd name="T42" fmla="*/ 378 w 552"/>
                <a:gd name="T43" fmla="*/ 449 h 542"/>
                <a:gd name="T44" fmla="*/ 349 w 552"/>
                <a:gd name="T45" fmla="*/ 461 h 542"/>
                <a:gd name="T46" fmla="*/ 438 w 552"/>
                <a:gd name="T47" fmla="*/ 538 h 542"/>
                <a:gd name="T48" fmla="*/ 510 w 552"/>
                <a:gd name="T49" fmla="*/ 400 h 542"/>
                <a:gd name="T50" fmla="*/ 541 w 552"/>
                <a:gd name="T51" fmla="*/ 20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2" h="542">
                  <a:moveTo>
                    <a:pt x="541" y="207"/>
                  </a:moveTo>
                  <a:cubicBezTo>
                    <a:pt x="540" y="200"/>
                    <a:pt x="539" y="193"/>
                    <a:pt x="537" y="186"/>
                  </a:cubicBezTo>
                  <a:cubicBezTo>
                    <a:pt x="516" y="113"/>
                    <a:pt x="450" y="82"/>
                    <a:pt x="381" y="65"/>
                  </a:cubicBezTo>
                  <a:cubicBezTo>
                    <a:pt x="347" y="56"/>
                    <a:pt x="307" y="45"/>
                    <a:pt x="271" y="43"/>
                  </a:cubicBezTo>
                  <a:cubicBezTo>
                    <a:pt x="265" y="43"/>
                    <a:pt x="259" y="43"/>
                    <a:pt x="253" y="43"/>
                  </a:cubicBezTo>
                  <a:cubicBezTo>
                    <a:pt x="230" y="43"/>
                    <a:pt x="207" y="46"/>
                    <a:pt x="185" y="53"/>
                  </a:cubicBezTo>
                  <a:cubicBezTo>
                    <a:pt x="167" y="58"/>
                    <a:pt x="153" y="71"/>
                    <a:pt x="135" y="76"/>
                  </a:cubicBezTo>
                  <a:cubicBezTo>
                    <a:pt x="108" y="83"/>
                    <a:pt x="47" y="94"/>
                    <a:pt x="64" y="47"/>
                  </a:cubicBezTo>
                  <a:cubicBezTo>
                    <a:pt x="81" y="0"/>
                    <a:pt x="0" y="142"/>
                    <a:pt x="52" y="169"/>
                  </a:cubicBezTo>
                  <a:cubicBezTo>
                    <a:pt x="31" y="201"/>
                    <a:pt x="18" y="237"/>
                    <a:pt x="35" y="269"/>
                  </a:cubicBezTo>
                  <a:cubicBezTo>
                    <a:pt x="45" y="289"/>
                    <a:pt x="58" y="305"/>
                    <a:pt x="82" y="302"/>
                  </a:cubicBezTo>
                  <a:cubicBezTo>
                    <a:pt x="113" y="296"/>
                    <a:pt x="102" y="273"/>
                    <a:pt x="119" y="256"/>
                  </a:cubicBezTo>
                  <a:cubicBezTo>
                    <a:pt x="147" y="229"/>
                    <a:pt x="191" y="313"/>
                    <a:pt x="230" y="314"/>
                  </a:cubicBezTo>
                  <a:cubicBezTo>
                    <a:pt x="243" y="314"/>
                    <a:pt x="254" y="312"/>
                    <a:pt x="257" y="298"/>
                  </a:cubicBezTo>
                  <a:cubicBezTo>
                    <a:pt x="259" y="288"/>
                    <a:pt x="258" y="274"/>
                    <a:pt x="269" y="269"/>
                  </a:cubicBezTo>
                  <a:cubicBezTo>
                    <a:pt x="282" y="264"/>
                    <a:pt x="282" y="284"/>
                    <a:pt x="282" y="292"/>
                  </a:cubicBezTo>
                  <a:cubicBezTo>
                    <a:pt x="284" y="303"/>
                    <a:pt x="283" y="318"/>
                    <a:pt x="289" y="328"/>
                  </a:cubicBezTo>
                  <a:cubicBezTo>
                    <a:pt x="299" y="345"/>
                    <a:pt x="327" y="377"/>
                    <a:pt x="327" y="377"/>
                  </a:cubicBezTo>
                  <a:cubicBezTo>
                    <a:pt x="327" y="352"/>
                    <a:pt x="349" y="328"/>
                    <a:pt x="376" y="337"/>
                  </a:cubicBezTo>
                  <a:cubicBezTo>
                    <a:pt x="388" y="342"/>
                    <a:pt x="399" y="350"/>
                    <a:pt x="404" y="362"/>
                  </a:cubicBezTo>
                  <a:cubicBezTo>
                    <a:pt x="411" y="378"/>
                    <a:pt x="409" y="397"/>
                    <a:pt x="403" y="412"/>
                  </a:cubicBezTo>
                  <a:cubicBezTo>
                    <a:pt x="398" y="426"/>
                    <a:pt x="390" y="440"/>
                    <a:pt x="378" y="449"/>
                  </a:cubicBezTo>
                  <a:cubicBezTo>
                    <a:pt x="370" y="455"/>
                    <a:pt x="359" y="460"/>
                    <a:pt x="349" y="461"/>
                  </a:cubicBezTo>
                  <a:cubicBezTo>
                    <a:pt x="295" y="462"/>
                    <a:pt x="438" y="538"/>
                    <a:pt x="438" y="538"/>
                  </a:cubicBezTo>
                  <a:cubicBezTo>
                    <a:pt x="445" y="542"/>
                    <a:pt x="507" y="409"/>
                    <a:pt x="510" y="400"/>
                  </a:cubicBezTo>
                  <a:cubicBezTo>
                    <a:pt x="532" y="341"/>
                    <a:pt x="552" y="271"/>
                    <a:pt x="541" y="207"/>
                  </a:cubicBez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85"/>
            <p:cNvSpPr/>
            <p:nvPr userDrawn="1"/>
          </p:nvSpPr>
          <p:spPr bwMode="auto">
            <a:xfrm>
              <a:off x="9132888" y="1527176"/>
              <a:ext cx="174625" cy="250825"/>
            </a:xfrm>
            <a:custGeom>
              <a:avLst/>
              <a:gdLst>
                <a:gd name="T0" fmla="*/ 11 w 110"/>
                <a:gd name="T1" fmla="*/ 44 h 159"/>
                <a:gd name="T2" fmla="*/ 50 w 110"/>
                <a:gd name="T3" fmla="*/ 129 h 159"/>
                <a:gd name="T4" fmla="*/ 99 w 110"/>
                <a:gd name="T5" fmla="*/ 115 h 159"/>
                <a:gd name="T6" fmla="*/ 60 w 110"/>
                <a:gd name="T7" fmla="*/ 30 h 159"/>
                <a:gd name="T8" fmla="*/ 11 w 110"/>
                <a:gd name="T9" fmla="*/ 4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9">
                  <a:moveTo>
                    <a:pt x="11" y="44"/>
                  </a:moveTo>
                  <a:cubicBezTo>
                    <a:pt x="22" y="73"/>
                    <a:pt x="39" y="99"/>
                    <a:pt x="50" y="129"/>
                  </a:cubicBezTo>
                  <a:cubicBezTo>
                    <a:pt x="60" y="159"/>
                    <a:pt x="110" y="146"/>
                    <a:pt x="99" y="115"/>
                  </a:cubicBezTo>
                  <a:cubicBezTo>
                    <a:pt x="88" y="86"/>
                    <a:pt x="71" y="60"/>
                    <a:pt x="60" y="30"/>
                  </a:cubicBezTo>
                  <a:cubicBezTo>
                    <a:pt x="49" y="0"/>
                    <a:pt x="0" y="13"/>
                    <a:pt x="11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6"/>
            <p:cNvSpPr/>
            <p:nvPr userDrawn="1"/>
          </p:nvSpPr>
          <p:spPr bwMode="auto">
            <a:xfrm>
              <a:off x="9526588" y="1543051"/>
              <a:ext cx="101600" cy="217488"/>
            </a:xfrm>
            <a:custGeom>
              <a:avLst/>
              <a:gdLst>
                <a:gd name="T0" fmla="*/ 13 w 64"/>
                <a:gd name="T1" fmla="*/ 20 h 137"/>
                <a:gd name="T2" fmla="*/ 1 w 64"/>
                <a:gd name="T3" fmla="*/ 112 h 137"/>
                <a:gd name="T4" fmla="*/ 27 w 64"/>
                <a:gd name="T5" fmla="*/ 137 h 137"/>
                <a:gd name="T6" fmla="*/ 52 w 64"/>
                <a:gd name="T7" fmla="*/ 112 h 137"/>
                <a:gd name="T8" fmla="*/ 62 w 64"/>
                <a:gd name="T9" fmla="*/ 34 h 137"/>
                <a:gd name="T10" fmla="*/ 44 w 64"/>
                <a:gd name="T11" fmla="*/ 3 h 137"/>
                <a:gd name="T12" fmla="*/ 13 w 64"/>
                <a:gd name="T13" fmla="*/ 2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37">
                  <a:moveTo>
                    <a:pt x="13" y="20"/>
                  </a:moveTo>
                  <a:cubicBezTo>
                    <a:pt x="9" y="51"/>
                    <a:pt x="5" y="81"/>
                    <a:pt x="1" y="112"/>
                  </a:cubicBezTo>
                  <a:cubicBezTo>
                    <a:pt x="0" y="125"/>
                    <a:pt x="14" y="137"/>
                    <a:pt x="27" y="137"/>
                  </a:cubicBezTo>
                  <a:cubicBezTo>
                    <a:pt x="42" y="137"/>
                    <a:pt x="51" y="125"/>
                    <a:pt x="52" y="112"/>
                  </a:cubicBezTo>
                  <a:cubicBezTo>
                    <a:pt x="55" y="86"/>
                    <a:pt x="59" y="60"/>
                    <a:pt x="62" y="34"/>
                  </a:cubicBezTo>
                  <a:cubicBezTo>
                    <a:pt x="64" y="20"/>
                    <a:pt x="59" y="7"/>
                    <a:pt x="44" y="3"/>
                  </a:cubicBezTo>
                  <a:cubicBezTo>
                    <a:pt x="32" y="0"/>
                    <a:pt x="15" y="7"/>
                    <a:pt x="1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87"/>
            <p:cNvSpPr/>
            <p:nvPr userDrawn="1"/>
          </p:nvSpPr>
          <p:spPr bwMode="auto">
            <a:xfrm>
              <a:off x="9793288" y="1700213"/>
              <a:ext cx="198438" cy="201613"/>
            </a:xfrm>
            <a:custGeom>
              <a:avLst/>
              <a:gdLst>
                <a:gd name="T0" fmla="*/ 67 w 125"/>
                <a:gd name="T1" fmla="*/ 24 h 128"/>
                <a:gd name="T2" fmla="*/ 22 w 125"/>
                <a:gd name="T3" fmla="*/ 69 h 128"/>
                <a:gd name="T4" fmla="*/ 58 w 125"/>
                <a:gd name="T5" fmla="*/ 105 h 128"/>
                <a:gd name="T6" fmla="*/ 103 w 125"/>
                <a:gd name="T7" fmla="*/ 59 h 128"/>
                <a:gd name="T8" fmla="*/ 67 w 125"/>
                <a:gd name="T9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8">
                  <a:moveTo>
                    <a:pt x="67" y="24"/>
                  </a:moveTo>
                  <a:cubicBezTo>
                    <a:pt x="52" y="39"/>
                    <a:pt x="37" y="54"/>
                    <a:pt x="22" y="69"/>
                  </a:cubicBezTo>
                  <a:cubicBezTo>
                    <a:pt x="0" y="93"/>
                    <a:pt x="36" y="128"/>
                    <a:pt x="58" y="105"/>
                  </a:cubicBezTo>
                  <a:cubicBezTo>
                    <a:pt x="73" y="90"/>
                    <a:pt x="88" y="74"/>
                    <a:pt x="103" y="59"/>
                  </a:cubicBezTo>
                  <a:cubicBezTo>
                    <a:pt x="125" y="36"/>
                    <a:pt x="89" y="0"/>
                    <a:pt x="67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8"/>
            <p:cNvSpPr/>
            <p:nvPr userDrawn="1"/>
          </p:nvSpPr>
          <p:spPr bwMode="auto">
            <a:xfrm>
              <a:off x="7580313" y="1804988"/>
              <a:ext cx="1982788" cy="795338"/>
            </a:xfrm>
            <a:custGeom>
              <a:avLst/>
              <a:gdLst>
                <a:gd name="T0" fmla="*/ 1202 w 1249"/>
                <a:gd name="T1" fmla="*/ 501 h 501"/>
                <a:gd name="T2" fmla="*/ 0 w 1249"/>
                <a:gd name="T3" fmla="*/ 170 h 501"/>
                <a:gd name="T4" fmla="*/ 36 w 1249"/>
                <a:gd name="T5" fmla="*/ 0 h 501"/>
                <a:gd name="T6" fmla="*/ 1249 w 1249"/>
                <a:gd name="T7" fmla="*/ 336 h 501"/>
                <a:gd name="T8" fmla="*/ 1202 w 1249"/>
                <a:gd name="T9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9" h="501">
                  <a:moveTo>
                    <a:pt x="1202" y="501"/>
                  </a:moveTo>
                  <a:lnTo>
                    <a:pt x="0" y="170"/>
                  </a:lnTo>
                  <a:lnTo>
                    <a:pt x="36" y="0"/>
                  </a:lnTo>
                  <a:lnTo>
                    <a:pt x="1249" y="336"/>
                  </a:lnTo>
                  <a:lnTo>
                    <a:pt x="1202" y="501"/>
                  </a:lnTo>
                  <a:close/>
                </a:path>
              </a:pathLst>
            </a:custGeom>
            <a:solidFill>
              <a:srgbClr val="33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89"/>
            <p:cNvSpPr/>
            <p:nvPr userDrawn="1"/>
          </p:nvSpPr>
          <p:spPr bwMode="auto">
            <a:xfrm>
              <a:off x="6938963" y="5729288"/>
              <a:ext cx="938213" cy="404813"/>
            </a:xfrm>
            <a:custGeom>
              <a:avLst/>
              <a:gdLst>
                <a:gd name="T0" fmla="*/ 0 w 591"/>
                <a:gd name="T1" fmla="*/ 0 h 255"/>
                <a:gd name="T2" fmla="*/ 1 w 591"/>
                <a:gd name="T3" fmla="*/ 255 h 255"/>
                <a:gd name="T4" fmla="*/ 591 w 591"/>
                <a:gd name="T5" fmla="*/ 255 h 255"/>
                <a:gd name="T6" fmla="*/ 591 w 591"/>
                <a:gd name="T7" fmla="*/ 191 h 255"/>
                <a:gd name="T8" fmla="*/ 212 w 591"/>
                <a:gd name="T9" fmla="*/ 0 h 255"/>
                <a:gd name="T10" fmla="*/ 0 w 591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" h="255">
                  <a:moveTo>
                    <a:pt x="0" y="0"/>
                  </a:moveTo>
                  <a:lnTo>
                    <a:pt x="1" y="255"/>
                  </a:lnTo>
                  <a:lnTo>
                    <a:pt x="591" y="255"/>
                  </a:lnTo>
                  <a:lnTo>
                    <a:pt x="591" y="191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90"/>
            <p:cNvSpPr>
              <a:spLocks noChangeArrowheads="1"/>
            </p:cNvSpPr>
            <p:nvPr userDrawn="1"/>
          </p:nvSpPr>
          <p:spPr bwMode="auto">
            <a:xfrm>
              <a:off x="6940550" y="6032501"/>
              <a:ext cx="936625" cy="10160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91"/>
            <p:cNvSpPr/>
            <p:nvPr userDrawn="1"/>
          </p:nvSpPr>
          <p:spPr bwMode="auto">
            <a:xfrm>
              <a:off x="6938963" y="5729288"/>
              <a:ext cx="938213" cy="404813"/>
            </a:xfrm>
            <a:custGeom>
              <a:avLst/>
              <a:gdLst>
                <a:gd name="T0" fmla="*/ 0 w 591"/>
                <a:gd name="T1" fmla="*/ 0 h 255"/>
                <a:gd name="T2" fmla="*/ 1 w 591"/>
                <a:gd name="T3" fmla="*/ 255 h 255"/>
                <a:gd name="T4" fmla="*/ 591 w 591"/>
                <a:gd name="T5" fmla="*/ 255 h 255"/>
                <a:gd name="T6" fmla="*/ 591 w 591"/>
                <a:gd name="T7" fmla="*/ 191 h 255"/>
                <a:gd name="T8" fmla="*/ 212 w 591"/>
                <a:gd name="T9" fmla="*/ 0 h 255"/>
                <a:gd name="T10" fmla="*/ 0 w 591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" h="255">
                  <a:moveTo>
                    <a:pt x="0" y="0"/>
                  </a:moveTo>
                  <a:lnTo>
                    <a:pt x="1" y="255"/>
                  </a:lnTo>
                  <a:lnTo>
                    <a:pt x="591" y="255"/>
                  </a:lnTo>
                  <a:lnTo>
                    <a:pt x="591" y="191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92"/>
            <p:cNvSpPr>
              <a:spLocks noChangeArrowheads="1"/>
            </p:cNvSpPr>
            <p:nvPr userDrawn="1"/>
          </p:nvSpPr>
          <p:spPr bwMode="auto">
            <a:xfrm>
              <a:off x="6940550" y="6032501"/>
              <a:ext cx="936625" cy="101600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3"/>
            <p:cNvSpPr/>
            <p:nvPr userDrawn="1"/>
          </p:nvSpPr>
          <p:spPr bwMode="auto">
            <a:xfrm>
              <a:off x="6938963" y="3455988"/>
              <a:ext cx="754063" cy="2273300"/>
            </a:xfrm>
            <a:custGeom>
              <a:avLst/>
              <a:gdLst>
                <a:gd name="T0" fmla="*/ 475 w 475"/>
                <a:gd name="T1" fmla="*/ 54 h 1432"/>
                <a:gd name="T2" fmla="*/ 128 w 475"/>
                <a:gd name="T3" fmla="*/ 0 h 1432"/>
                <a:gd name="T4" fmla="*/ 13 w 475"/>
                <a:gd name="T5" fmla="*/ 1290 h 1432"/>
                <a:gd name="T6" fmla="*/ 0 w 475"/>
                <a:gd name="T7" fmla="*/ 1432 h 1432"/>
                <a:gd name="T8" fmla="*/ 212 w 475"/>
                <a:gd name="T9" fmla="*/ 1432 h 1432"/>
                <a:gd name="T10" fmla="*/ 233 w 475"/>
                <a:gd name="T11" fmla="*/ 1295 h 1432"/>
                <a:gd name="T12" fmla="*/ 233 w 475"/>
                <a:gd name="T13" fmla="*/ 1295 h 1432"/>
                <a:gd name="T14" fmla="*/ 475 w 475"/>
                <a:gd name="T15" fmla="*/ 54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5" h="1432">
                  <a:moveTo>
                    <a:pt x="475" y="54"/>
                  </a:moveTo>
                  <a:lnTo>
                    <a:pt x="128" y="0"/>
                  </a:lnTo>
                  <a:lnTo>
                    <a:pt x="13" y="1290"/>
                  </a:lnTo>
                  <a:lnTo>
                    <a:pt x="0" y="1432"/>
                  </a:lnTo>
                  <a:lnTo>
                    <a:pt x="212" y="1432"/>
                  </a:lnTo>
                  <a:lnTo>
                    <a:pt x="233" y="1295"/>
                  </a:lnTo>
                  <a:lnTo>
                    <a:pt x="233" y="1295"/>
                  </a:lnTo>
                  <a:lnTo>
                    <a:pt x="475" y="54"/>
                  </a:lnTo>
                  <a:close/>
                </a:path>
              </a:pathLst>
            </a:custGeom>
            <a:solidFill>
              <a:srgbClr val="33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Oval 294"/>
            <p:cNvSpPr>
              <a:spLocks noChangeArrowheads="1"/>
            </p:cNvSpPr>
            <p:nvPr userDrawn="1"/>
          </p:nvSpPr>
          <p:spPr bwMode="auto">
            <a:xfrm>
              <a:off x="6862763" y="2735263"/>
              <a:ext cx="920750" cy="1044575"/>
            </a:xfrm>
            <a:prstGeom prst="ellipse">
              <a:avLst/>
            </a:pr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5"/>
            <p:cNvSpPr/>
            <p:nvPr userDrawn="1"/>
          </p:nvSpPr>
          <p:spPr bwMode="auto">
            <a:xfrm>
              <a:off x="6692900" y="5729288"/>
              <a:ext cx="936625" cy="404813"/>
            </a:xfrm>
            <a:custGeom>
              <a:avLst/>
              <a:gdLst>
                <a:gd name="T0" fmla="*/ 0 w 590"/>
                <a:gd name="T1" fmla="*/ 0 h 255"/>
                <a:gd name="T2" fmla="*/ 0 w 590"/>
                <a:gd name="T3" fmla="*/ 255 h 255"/>
                <a:gd name="T4" fmla="*/ 590 w 590"/>
                <a:gd name="T5" fmla="*/ 255 h 255"/>
                <a:gd name="T6" fmla="*/ 590 w 590"/>
                <a:gd name="T7" fmla="*/ 191 h 255"/>
                <a:gd name="T8" fmla="*/ 212 w 590"/>
                <a:gd name="T9" fmla="*/ 0 h 255"/>
                <a:gd name="T10" fmla="*/ 0 w 590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" h="255">
                  <a:moveTo>
                    <a:pt x="0" y="0"/>
                  </a:moveTo>
                  <a:lnTo>
                    <a:pt x="0" y="255"/>
                  </a:lnTo>
                  <a:lnTo>
                    <a:pt x="590" y="255"/>
                  </a:lnTo>
                  <a:lnTo>
                    <a:pt x="590" y="191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6"/>
            <p:cNvSpPr>
              <a:spLocks noChangeArrowheads="1"/>
            </p:cNvSpPr>
            <p:nvPr userDrawn="1"/>
          </p:nvSpPr>
          <p:spPr bwMode="auto">
            <a:xfrm>
              <a:off x="6692900" y="6032501"/>
              <a:ext cx="936625" cy="10160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7"/>
            <p:cNvSpPr/>
            <p:nvPr userDrawn="1"/>
          </p:nvSpPr>
          <p:spPr bwMode="auto">
            <a:xfrm>
              <a:off x="6692900" y="3455988"/>
              <a:ext cx="752475" cy="2273300"/>
            </a:xfrm>
            <a:custGeom>
              <a:avLst/>
              <a:gdLst>
                <a:gd name="T0" fmla="*/ 474 w 474"/>
                <a:gd name="T1" fmla="*/ 90 h 1432"/>
                <a:gd name="T2" fmla="*/ 127 w 474"/>
                <a:gd name="T3" fmla="*/ 0 h 1432"/>
                <a:gd name="T4" fmla="*/ 12 w 474"/>
                <a:gd name="T5" fmla="*/ 1290 h 1432"/>
                <a:gd name="T6" fmla="*/ 0 w 474"/>
                <a:gd name="T7" fmla="*/ 1432 h 1432"/>
                <a:gd name="T8" fmla="*/ 212 w 474"/>
                <a:gd name="T9" fmla="*/ 1432 h 1432"/>
                <a:gd name="T10" fmla="*/ 232 w 474"/>
                <a:gd name="T11" fmla="*/ 1295 h 1432"/>
                <a:gd name="T12" fmla="*/ 474 w 474"/>
                <a:gd name="T13" fmla="*/ 90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1432">
                  <a:moveTo>
                    <a:pt x="474" y="90"/>
                  </a:moveTo>
                  <a:lnTo>
                    <a:pt x="127" y="0"/>
                  </a:lnTo>
                  <a:lnTo>
                    <a:pt x="12" y="1290"/>
                  </a:lnTo>
                  <a:lnTo>
                    <a:pt x="0" y="1432"/>
                  </a:lnTo>
                  <a:lnTo>
                    <a:pt x="212" y="1432"/>
                  </a:lnTo>
                  <a:lnTo>
                    <a:pt x="232" y="1295"/>
                  </a:lnTo>
                  <a:lnTo>
                    <a:pt x="474" y="90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98"/>
            <p:cNvSpPr/>
            <p:nvPr userDrawn="1"/>
          </p:nvSpPr>
          <p:spPr bwMode="auto">
            <a:xfrm>
              <a:off x="5986463" y="1725613"/>
              <a:ext cx="1911350" cy="1781175"/>
            </a:xfrm>
            <a:custGeom>
              <a:avLst/>
              <a:gdLst>
                <a:gd name="T0" fmla="*/ 951 w 1204"/>
                <a:gd name="T1" fmla="*/ 67 h 1124"/>
                <a:gd name="T2" fmla="*/ 686 w 1204"/>
                <a:gd name="T3" fmla="*/ 83 h 1124"/>
                <a:gd name="T4" fmla="*/ 688 w 1204"/>
                <a:gd name="T5" fmla="*/ 78 h 1124"/>
                <a:gd name="T6" fmla="*/ 668 w 1204"/>
                <a:gd name="T7" fmla="*/ 72 h 1124"/>
                <a:gd name="T8" fmla="*/ 34 w 1204"/>
                <a:gd name="T9" fmla="*/ 409 h 1124"/>
                <a:gd name="T10" fmla="*/ 22 w 1204"/>
                <a:gd name="T11" fmla="*/ 684 h 1124"/>
                <a:gd name="T12" fmla="*/ 345 w 1204"/>
                <a:gd name="T13" fmla="*/ 1047 h 1124"/>
                <a:gd name="T14" fmla="*/ 365 w 1204"/>
                <a:gd name="T15" fmla="*/ 1054 h 1124"/>
                <a:gd name="T16" fmla="*/ 419 w 1204"/>
                <a:gd name="T17" fmla="*/ 889 h 1124"/>
                <a:gd name="T18" fmla="*/ 402 w 1204"/>
                <a:gd name="T19" fmla="*/ 882 h 1124"/>
                <a:gd name="T20" fmla="*/ 194 w 1204"/>
                <a:gd name="T21" fmla="*/ 644 h 1124"/>
                <a:gd name="T22" fmla="*/ 202 w 1204"/>
                <a:gd name="T23" fmla="*/ 462 h 1124"/>
                <a:gd name="T24" fmla="*/ 586 w 1204"/>
                <a:gd name="T25" fmla="*/ 232 h 1124"/>
                <a:gd name="T26" fmla="*/ 582 w 1204"/>
                <a:gd name="T27" fmla="*/ 319 h 1124"/>
                <a:gd name="T28" fmla="*/ 579 w 1204"/>
                <a:gd name="T29" fmla="*/ 389 h 1124"/>
                <a:gd name="T30" fmla="*/ 576 w 1204"/>
                <a:gd name="T31" fmla="*/ 448 h 1124"/>
                <a:gd name="T32" fmla="*/ 573 w 1204"/>
                <a:gd name="T33" fmla="*/ 519 h 1124"/>
                <a:gd name="T34" fmla="*/ 570 w 1204"/>
                <a:gd name="T35" fmla="*/ 578 h 1124"/>
                <a:gd name="T36" fmla="*/ 566 w 1204"/>
                <a:gd name="T37" fmla="*/ 648 h 1124"/>
                <a:gd name="T38" fmla="*/ 564 w 1204"/>
                <a:gd name="T39" fmla="*/ 708 h 1124"/>
                <a:gd name="T40" fmla="*/ 560 w 1204"/>
                <a:gd name="T41" fmla="*/ 779 h 1124"/>
                <a:gd name="T42" fmla="*/ 557 w 1204"/>
                <a:gd name="T43" fmla="*/ 837 h 1124"/>
                <a:gd name="T44" fmla="*/ 554 w 1204"/>
                <a:gd name="T45" fmla="*/ 908 h 1124"/>
                <a:gd name="T46" fmla="*/ 548 w 1204"/>
                <a:gd name="T47" fmla="*/ 1092 h 1124"/>
                <a:gd name="T48" fmla="*/ 1128 w 1204"/>
                <a:gd name="T49" fmla="*/ 1124 h 1124"/>
                <a:gd name="T50" fmla="*/ 1136 w 1204"/>
                <a:gd name="T51" fmla="*/ 935 h 1124"/>
                <a:gd name="T52" fmla="*/ 1141 w 1204"/>
                <a:gd name="T53" fmla="*/ 864 h 1124"/>
                <a:gd name="T54" fmla="*/ 1146 w 1204"/>
                <a:gd name="T55" fmla="*/ 806 h 1124"/>
                <a:gd name="T56" fmla="*/ 1152 w 1204"/>
                <a:gd name="T57" fmla="*/ 735 h 1124"/>
                <a:gd name="T58" fmla="*/ 1156 w 1204"/>
                <a:gd name="T59" fmla="*/ 676 h 1124"/>
                <a:gd name="T60" fmla="*/ 1162 w 1204"/>
                <a:gd name="T61" fmla="*/ 605 h 1124"/>
                <a:gd name="T62" fmla="*/ 1166 w 1204"/>
                <a:gd name="T63" fmla="*/ 546 h 1124"/>
                <a:gd name="T64" fmla="*/ 1172 w 1204"/>
                <a:gd name="T65" fmla="*/ 476 h 1124"/>
                <a:gd name="T66" fmla="*/ 1177 w 1204"/>
                <a:gd name="T67" fmla="*/ 417 h 1124"/>
                <a:gd name="T68" fmla="*/ 1182 w 1204"/>
                <a:gd name="T69" fmla="*/ 347 h 1124"/>
                <a:gd name="T70" fmla="*/ 1199 w 1204"/>
                <a:gd name="T71" fmla="*/ 136 h 1124"/>
                <a:gd name="T72" fmla="*/ 951 w 1204"/>
                <a:gd name="T73" fmla="*/ 67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4" h="1124">
                  <a:moveTo>
                    <a:pt x="951" y="67"/>
                  </a:moveTo>
                  <a:cubicBezTo>
                    <a:pt x="861" y="51"/>
                    <a:pt x="759" y="67"/>
                    <a:pt x="686" y="83"/>
                  </a:cubicBezTo>
                  <a:cubicBezTo>
                    <a:pt x="688" y="78"/>
                    <a:pt x="688" y="78"/>
                    <a:pt x="688" y="78"/>
                  </a:cubicBezTo>
                  <a:cubicBezTo>
                    <a:pt x="668" y="72"/>
                    <a:pt x="668" y="72"/>
                    <a:pt x="668" y="72"/>
                  </a:cubicBezTo>
                  <a:cubicBezTo>
                    <a:pt x="399" y="0"/>
                    <a:pt x="120" y="148"/>
                    <a:pt x="34" y="409"/>
                  </a:cubicBezTo>
                  <a:cubicBezTo>
                    <a:pt x="4" y="498"/>
                    <a:pt x="0" y="593"/>
                    <a:pt x="22" y="684"/>
                  </a:cubicBezTo>
                  <a:cubicBezTo>
                    <a:pt x="62" y="851"/>
                    <a:pt x="182" y="986"/>
                    <a:pt x="345" y="1047"/>
                  </a:cubicBezTo>
                  <a:cubicBezTo>
                    <a:pt x="365" y="1054"/>
                    <a:pt x="365" y="1054"/>
                    <a:pt x="365" y="1054"/>
                  </a:cubicBezTo>
                  <a:cubicBezTo>
                    <a:pt x="419" y="889"/>
                    <a:pt x="419" y="889"/>
                    <a:pt x="419" y="889"/>
                  </a:cubicBezTo>
                  <a:cubicBezTo>
                    <a:pt x="402" y="882"/>
                    <a:pt x="402" y="882"/>
                    <a:pt x="402" y="882"/>
                  </a:cubicBezTo>
                  <a:cubicBezTo>
                    <a:pt x="297" y="841"/>
                    <a:pt x="220" y="752"/>
                    <a:pt x="194" y="644"/>
                  </a:cubicBezTo>
                  <a:cubicBezTo>
                    <a:pt x="180" y="584"/>
                    <a:pt x="182" y="521"/>
                    <a:pt x="202" y="462"/>
                  </a:cubicBezTo>
                  <a:cubicBezTo>
                    <a:pt x="255" y="302"/>
                    <a:pt x="420" y="205"/>
                    <a:pt x="586" y="232"/>
                  </a:cubicBezTo>
                  <a:cubicBezTo>
                    <a:pt x="582" y="319"/>
                    <a:pt x="582" y="319"/>
                    <a:pt x="582" y="319"/>
                  </a:cubicBezTo>
                  <a:cubicBezTo>
                    <a:pt x="579" y="389"/>
                    <a:pt x="579" y="389"/>
                    <a:pt x="579" y="389"/>
                  </a:cubicBezTo>
                  <a:cubicBezTo>
                    <a:pt x="576" y="448"/>
                    <a:pt x="576" y="448"/>
                    <a:pt x="576" y="448"/>
                  </a:cubicBezTo>
                  <a:cubicBezTo>
                    <a:pt x="573" y="519"/>
                    <a:pt x="573" y="519"/>
                    <a:pt x="573" y="519"/>
                  </a:cubicBezTo>
                  <a:cubicBezTo>
                    <a:pt x="570" y="578"/>
                    <a:pt x="570" y="578"/>
                    <a:pt x="570" y="578"/>
                  </a:cubicBezTo>
                  <a:cubicBezTo>
                    <a:pt x="566" y="648"/>
                    <a:pt x="566" y="648"/>
                    <a:pt x="566" y="64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0" y="779"/>
                    <a:pt x="560" y="779"/>
                    <a:pt x="560" y="779"/>
                  </a:cubicBezTo>
                  <a:cubicBezTo>
                    <a:pt x="557" y="837"/>
                    <a:pt x="557" y="837"/>
                    <a:pt x="557" y="837"/>
                  </a:cubicBezTo>
                  <a:cubicBezTo>
                    <a:pt x="554" y="908"/>
                    <a:pt x="554" y="908"/>
                    <a:pt x="554" y="908"/>
                  </a:cubicBezTo>
                  <a:cubicBezTo>
                    <a:pt x="548" y="1092"/>
                    <a:pt x="548" y="1092"/>
                    <a:pt x="548" y="1092"/>
                  </a:cubicBezTo>
                  <a:cubicBezTo>
                    <a:pt x="1128" y="1124"/>
                    <a:pt x="1128" y="1124"/>
                    <a:pt x="1128" y="1124"/>
                  </a:cubicBezTo>
                  <a:cubicBezTo>
                    <a:pt x="1136" y="935"/>
                    <a:pt x="1136" y="935"/>
                    <a:pt x="1136" y="935"/>
                  </a:cubicBezTo>
                  <a:cubicBezTo>
                    <a:pt x="1141" y="864"/>
                    <a:pt x="1141" y="864"/>
                    <a:pt x="1141" y="864"/>
                  </a:cubicBezTo>
                  <a:cubicBezTo>
                    <a:pt x="1146" y="806"/>
                    <a:pt x="1146" y="806"/>
                    <a:pt x="1146" y="806"/>
                  </a:cubicBezTo>
                  <a:cubicBezTo>
                    <a:pt x="1152" y="735"/>
                    <a:pt x="1152" y="735"/>
                    <a:pt x="1152" y="735"/>
                  </a:cubicBezTo>
                  <a:cubicBezTo>
                    <a:pt x="1156" y="676"/>
                    <a:pt x="1156" y="676"/>
                    <a:pt x="1156" y="676"/>
                  </a:cubicBezTo>
                  <a:cubicBezTo>
                    <a:pt x="1162" y="605"/>
                    <a:pt x="1162" y="605"/>
                    <a:pt x="1162" y="605"/>
                  </a:cubicBezTo>
                  <a:cubicBezTo>
                    <a:pt x="1166" y="546"/>
                    <a:pt x="1166" y="546"/>
                    <a:pt x="1166" y="546"/>
                  </a:cubicBezTo>
                  <a:cubicBezTo>
                    <a:pt x="1172" y="476"/>
                    <a:pt x="1172" y="476"/>
                    <a:pt x="1172" y="476"/>
                  </a:cubicBezTo>
                  <a:cubicBezTo>
                    <a:pt x="1177" y="417"/>
                    <a:pt x="1177" y="417"/>
                    <a:pt x="1177" y="417"/>
                  </a:cubicBezTo>
                  <a:cubicBezTo>
                    <a:pt x="1182" y="347"/>
                    <a:pt x="1182" y="347"/>
                    <a:pt x="1182" y="347"/>
                  </a:cubicBezTo>
                  <a:cubicBezTo>
                    <a:pt x="1188" y="276"/>
                    <a:pt x="1194" y="206"/>
                    <a:pt x="1199" y="136"/>
                  </a:cubicBezTo>
                  <a:cubicBezTo>
                    <a:pt x="1204" y="59"/>
                    <a:pt x="979" y="72"/>
                    <a:pt x="951" y="67"/>
                  </a:cubicBezTo>
                  <a:close/>
                </a:path>
              </a:pathLst>
            </a:custGeom>
            <a:solidFill>
              <a:srgbClr val="33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9"/>
            <p:cNvSpPr/>
            <p:nvPr userDrawn="1"/>
          </p:nvSpPr>
          <p:spPr bwMode="auto">
            <a:xfrm>
              <a:off x="6305550" y="2976563"/>
              <a:ext cx="603250" cy="593725"/>
            </a:xfrm>
            <a:custGeom>
              <a:avLst/>
              <a:gdLst>
                <a:gd name="T0" fmla="*/ 196 w 380"/>
                <a:gd name="T1" fmla="*/ 6 h 374"/>
                <a:gd name="T2" fmla="*/ 221 w 380"/>
                <a:gd name="T3" fmla="*/ 9 h 374"/>
                <a:gd name="T4" fmla="*/ 370 w 380"/>
                <a:gd name="T5" fmla="*/ 155 h 374"/>
                <a:gd name="T6" fmla="*/ 374 w 380"/>
                <a:gd name="T7" fmla="*/ 179 h 374"/>
                <a:gd name="T8" fmla="*/ 184 w 380"/>
                <a:gd name="T9" fmla="*/ 368 h 374"/>
                <a:gd name="T10" fmla="*/ 159 w 380"/>
                <a:gd name="T11" fmla="*/ 364 h 374"/>
                <a:gd name="T12" fmla="*/ 10 w 380"/>
                <a:gd name="T13" fmla="*/ 219 h 374"/>
                <a:gd name="T14" fmla="*/ 6 w 380"/>
                <a:gd name="T15" fmla="*/ 195 h 374"/>
                <a:gd name="T16" fmla="*/ 196 w 380"/>
                <a:gd name="T17" fmla="*/ 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74">
                  <a:moveTo>
                    <a:pt x="196" y="6"/>
                  </a:moveTo>
                  <a:cubicBezTo>
                    <a:pt x="202" y="0"/>
                    <a:pt x="213" y="2"/>
                    <a:pt x="221" y="9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78" y="162"/>
                    <a:pt x="380" y="173"/>
                    <a:pt x="374" y="179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178" y="374"/>
                    <a:pt x="167" y="372"/>
                    <a:pt x="159" y="364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2" y="211"/>
                    <a:pt x="0" y="201"/>
                    <a:pt x="6" y="195"/>
                  </a:cubicBezTo>
                  <a:lnTo>
                    <a:pt x="196" y="6"/>
                  </a:ln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00"/>
            <p:cNvSpPr/>
            <p:nvPr userDrawn="1"/>
          </p:nvSpPr>
          <p:spPr bwMode="auto">
            <a:xfrm>
              <a:off x="7256463" y="1976438"/>
              <a:ext cx="265113" cy="696913"/>
            </a:xfrm>
            <a:custGeom>
              <a:avLst/>
              <a:gdLst>
                <a:gd name="T0" fmla="*/ 28 w 167"/>
                <a:gd name="T1" fmla="*/ 18 h 439"/>
                <a:gd name="T2" fmla="*/ 0 w 167"/>
                <a:gd name="T3" fmla="*/ 71 h 439"/>
                <a:gd name="T4" fmla="*/ 142 w 167"/>
                <a:gd name="T5" fmla="*/ 439 h 439"/>
                <a:gd name="T6" fmla="*/ 167 w 167"/>
                <a:gd name="T7" fmla="*/ 339 h 439"/>
                <a:gd name="T8" fmla="*/ 157 w 167"/>
                <a:gd name="T9" fmla="*/ 0 h 439"/>
                <a:gd name="T10" fmla="*/ 28 w 167"/>
                <a:gd name="T11" fmla="*/ 1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439">
                  <a:moveTo>
                    <a:pt x="28" y="18"/>
                  </a:moveTo>
                  <a:cubicBezTo>
                    <a:pt x="25" y="23"/>
                    <a:pt x="0" y="71"/>
                    <a:pt x="0" y="71"/>
                  </a:cubicBezTo>
                  <a:cubicBezTo>
                    <a:pt x="142" y="439"/>
                    <a:pt x="142" y="439"/>
                    <a:pt x="142" y="439"/>
                  </a:cubicBezTo>
                  <a:cubicBezTo>
                    <a:pt x="167" y="339"/>
                    <a:pt x="167" y="339"/>
                    <a:pt x="167" y="339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28" y="1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01"/>
            <p:cNvSpPr/>
            <p:nvPr userDrawn="1"/>
          </p:nvSpPr>
          <p:spPr bwMode="auto">
            <a:xfrm>
              <a:off x="7053263" y="2014538"/>
              <a:ext cx="428625" cy="658813"/>
            </a:xfrm>
            <a:custGeom>
              <a:avLst/>
              <a:gdLst>
                <a:gd name="T0" fmla="*/ 142 w 270"/>
                <a:gd name="T1" fmla="*/ 0 h 415"/>
                <a:gd name="T2" fmla="*/ 270 w 270"/>
                <a:gd name="T3" fmla="*/ 415 h 415"/>
                <a:gd name="T4" fmla="*/ 0 w 270"/>
                <a:gd name="T5" fmla="*/ 125 h 415"/>
                <a:gd name="T6" fmla="*/ 142 w 270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" h="415">
                  <a:moveTo>
                    <a:pt x="142" y="0"/>
                  </a:moveTo>
                  <a:lnTo>
                    <a:pt x="270" y="415"/>
                  </a:lnTo>
                  <a:lnTo>
                    <a:pt x="0" y="12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02"/>
            <p:cNvSpPr/>
            <p:nvPr userDrawn="1"/>
          </p:nvSpPr>
          <p:spPr bwMode="auto">
            <a:xfrm>
              <a:off x="7007225" y="1825626"/>
              <a:ext cx="276225" cy="358775"/>
            </a:xfrm>
            <a:custGeom>
              <a:avLst/>
              <a:gdLst>
                <a:gd name="T0" fmla="*/ 110 w 174"/>
                <a:gd name="T1" fmla="*/ 226 h 226"/>
                <a:gd name="T2" fmla="*/ 0 w 174"/>
                <a:gd name="T3" fmla="*/ 119 h 226"/>
                <a:gd name="T4" fmla="*/ 39 w 174"/>
                <a:gd name="T5" fmla="*/ 0 h 226"/>
                <a:gd name="T6" fmla="*/ 135 w 174"/>
                <a:gd name="T7" fmla="*/ 0 h 226"/>
                <a:gd name="T8" fmla="*/ 174 w 174"/>
                <a:gd name="T9" fmla="*/ 130 h 226"/>
                <a:gd name="T10" fmla="*/ 110 w 174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26">
                  <a:moveTo>
                    <a:pt x="110" y="226"/>
                  </a:moveTo>
                  <a:lnTo>
                    <a:pt x="0" y="119"/>
                  </a:lnTo>
                  <a:lnTo>
                    <a:pt x="39" y="0"/>
                  </a:lnTo>
                  <a:lnTo>
                    <a:pt x="135" y="0"/>
                  </a:lnTo>
                  <a:lnTo>
                    <a:pt x="174" y="130"/>
                  </a:lnTo>
                  <a:lnTo>
                    <a:pt x="110" y="226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03"/>
            <p:cNvSpPr/>
            <p:nvPr userDrawn="1"/>
          </p:nvSpPr>
          <p:spPr bwMode="auto">
            <a:xfrm>
              <a:off x="7481888" y="1995488"/>
              <a:ext cx="255588" cy="677863"/>
            </a:xfrm>
            <a:custGeom>
              <a:avLst/>
              <a:gdLst>
                <a:gd name="T0" fmla="*/ 0 w 161"/>
                <a:gd name="T1" fmla="*/ 0 h 427"/>
                <a:gd name="T2" fmla="*/ 0 w 161"/>
                <a:gd name="T3" fmla="*/ 427 h 427"/>
                <a:gd name="T4" fmla="*/ 161 w 161"/>
                <a:gd name="T5" fmla="*/ 86 h 427"/>
                <a:gd name="T6" fmla="*/ 0 w 161"/>
                <a:gd name="T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27">
                  <a:moveTo>
                    <a:pt x="0" y="0"/>
                  </a:moveTo>
                  <a:lnTo>
                    <a:pt x="0" y="427"/>
                  </a:lnTo>
                  <a:lnTo>
                    <a:pt x="161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04"/>
            <p:cNvSpPr/>
            <p:nvPr userDrawn="1"/>
          </p:nvSpPr>
          <p:spPr bwMode="auto">
            <a:xfrm>
              <a:off x="7478713" y="1760538"/>
              <a:ext cx="244475" cy="376238"/>
            </a:xfrm>
            <a:custGeom>
              <a:avLst/>
              <a:gdLst>
                <a:gd name="T0" fmla="*/ 86 w 154"/>
                <a:gd name="T1" fmla="*/ 237 h 237"/>
                <a:gd name="T2" fmla="*/ 154 w 154"/>
                <a:gd name="T3" fmla="*/ 105 h 237"/>
                <a:gd name="T4" fmla="*/ 86 w 154"/>
                <a:gd name="T5" fmla="*/ 0 h 237"/>
                <a:gd name="T6" fmla="*/ 0 w 154"/>
                <a:gd name="T7" fmla="*/ 23 h 237"/>
                <a:gd name="T8" fmla="*/ 2 w 154"/>
                <a:gd name="T9" fmla="*/ 159 h 237"/>
                <a:gd name="T10" fmla="*/ 86 w 154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37">
                  <a:moveTo>
                    <a:pt x="86" y="237"/>
                  </a:moveTo>
                  <a:lnTo>
                    <a:pt x="154" y="105"/>
                  </a:lnTo>
                  <a:lnTo>
                    <a:pt x="86" y="0"/>
                  </a:lnTo>
                  <a:lnTo>
                    <a:pt x="0" y="23"/>
                  </a:lnTo>
                  <a:lnTo>
                    <a:pt x="2" y="159"/>
                  </a:lnTo>
                  <a:lnTo>
                    <a:pt x="86" y="237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5"/>
            <p:cNvSpPr/>
            <p:nvPr userDrawn="1"/>
          </p:nvSpPr>
          <p:spPr bwMode="auto">
            <a:xfrm>
              <a:off x="7478713" y="1760538"/>
              <a:ext cx="244475" cy="376238"/>
            </a:xfrm>
            <a:custGeom>
              <a:avLst/>
              <a:gdLst>
                <a:gd name="T0" fmla="*/ 86 w 154"/>
                <a:gd name="T1" fmla="*/ 237 h 237"/>
                <a:gd name="T2" fmla="*/ 154 w 154"/>
                <a:gd name="T3" fmla="*/ 105 h 237"/>
                <a:gd name="T4" fmla="*/ 86 w 154"/>
                <a:gd name="T5" fmla="*/ 0 h 237"/>
                <a:gd name="T6" fmla="*/ 0 w 154"/>
                <a:gd name="T7" fmla="*/ 23 h 237"/>
                <a:gd name="T8" fmla="*/ 2 w 154"/>
                <a:gd name="T9" fmla="*/ 159 h 237"/>
                <a:gd name="T10" fmla="*/ 86 w 154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37">
                  <a:moveTo>
                    <a:pt x="86" y="237"/>
                  </a:moveTo>
                  <a:lnTo>
                    <a:pt x="154" y="105"/>
                  </a:lnTo>
                  <a:lnTo>
                    <a:pt x="86" y="0"/>
                  </a:lnTo>
                  <a:lnTo>
                    <a:pt x="0" y="23"/>
                  </a:lnTo>
                  <a:lnTo>
                    <a:pt x="2" y="159"/>
                  </a:lnTo>
                  <a:lnTo>
                    <a:pt x="86" y="2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306"/>
            <p:cNvSpPr>
              <a:spLocks noChangeArrowheads="1"/>
            </p:cNvSpPr>
            <p:nvPr userDrawn="1"/>
          </p:nvSpPr>
          <p:spPr bwMode="auto">
            <a:xfrm>
              <a:off x="7454900" y="2735263"/>
              <a:ext cx="76200" cy="74613"/>
            </a:xfrm>
            <a:prstGeom prst="ellipse">
              <a:avLst/>
            </a:prstGeom>
            <a:solidFill>
              <a:srgbClr val="FF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307"/>
            <p:cNvSpPr>
              <a:spLocks noChangeArrowheads="1"/>
            </p:cNvSpPr>
            <p:nvPr userDrawn="1"/>
          </p:nvSpPr>
          <p:spPr bwMode="auto">
            <a:xfrm>
              <a:off x="7443788" y="2968626"/>
              <a:ext cx="76200" cy="74613"/>
            </a:xfrm>
            <a:prstGeom prst="ellipse">
              <a:avLst/>
            </a:prstGeom>
            <a:solidFill>
              <a:srgbClr val="FF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308"/>
            <p:cNvSpPr>
              <a:spLocks noChangeArrowheads="1"/>
            </p:cNvSpPr>
            <p:nvPr userDrawn="1"/>
          </p:nvSpPr>
          <p:spPr bwMode="auto">
            <a:xfrm>
              <a:off x="7431088" y="3198813"/>
              <a:ext cx="76200" cy="74613"/>
            </a:xfrm>
            <a:prstGeom prst="ellipse">
              <a:avLst/>
            </a:prstGeom>
            <a:solidFill>
              <a:srgbClr val="FF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09"/>
            <p:cNvSpPr/>
            <p:nvPr userDrawn="1"/>
          </p:nvSpPr>
          <p:spPr bwMode="auto">
            <a:xfrm>
              <a:off x="7216775" y="1995488"/>
              <a:ext cx="171450" cy="204788"/>
            </a:xfrm>
            <a:custGeom>
              <a:avLst/>
              <a:gdLst>
                <a:gd name="T0" fmla="*/ 108 w 108"/>
                <a:gd name="T1" fmla="*/ 28 h 129"/>
                <a:gd name="T2" fmla="*/ 42 w 108"/>
                <a:gd name="T3" fmla="*/ 129 h 129"/>
                <a:gd name="T4" fmla="*/ 0 w 108"/>
                <a:gd name="T5" fmla="*/ 0 h 129"/>
                <a:gd name="T6" fmla="*/ 108 w 108"/>
                <a:gd name="T7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9">
                  <a:moveTo>
                    <a:pt x="108" y="28"/>
                  </a:moveTo>
                  <a:cubicBezTo>
                    <a:pt x="104" y="32"/>
                    <a:pt x="42" y="129"/>
                    <a:pt x="42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8" y="2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10"/>
            <p:cNvSpPr/>
            <p:nvPr userDrawn="1"/>
          </p:nvSpPr>
          <p:spPr bwMode="auto">
            <a:xfrm>
              <a:off x="7389813" y="1962151"/>
              <a:ext cx="141288" cy="212725"/>
            </a:xfrm>
            <a:custGeom>
              <a:avLst/>
              <a:gdLst>
                <a:gd name="T0" fmla="*/ 0 w 89"/>
                <a:gd name="T1" fmla="*/ 58 h 134"/>
                <a:gd name="T2" fmla="*/ 89 w 89"/>
                <a:gd name="T3" fmla="*/ 134 h 134"/>
                <a:gd name="T4" fmla="*/ 82 w 89"/>
                <a:gd name="T5" fmla="*/ 0 h 134"/>
                <a:gd name="T6" fmla="*/ 0 w 89"/>
                <a:gd name="T7" fmla="*/ 5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34">
                  <a:moveTo>
                    <a:pt x="0" y="58"/>
                  </a:moveTo>
                  <a:cubicBezTo>
                    <a:pt x="5" y="60"/>
                    <a:pt x="89" y="134"/>
                    <a:pt x="89" y="134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11"/>
            <p:cNvSpPr/>
            <p:nvPr userDrawn="1"/>
          </p:nvSpPr>
          <p:spPr bwMode="auto">
            <a:xfrm>
              <a:off x="6905625" y="1065213"/>
              <a:ext cx="760413" cy="1017588"/>
            </a:xfrm>
            <a:custGeom>
              <a:avLst/>
              <a:gdLst>
                <a:gd name="T0" fmla="*/ 464 w 479"/>
                <a:gd name="T1" fmla="*/ 420 h 642"/>
                <a:gd name="T2" fmla="*/ 429 w 479"/>
                <a:gd name="T3" fmla="*/ 172 h 642"/>
                <a:gd name="T4" fmla="*/ 217 w 479"/>
                <a:gd name="T5" fmla="*/ 14 h 642"/>
                <a:gd name="T6" fmla="*/ 57 w 479"/>
                <a:gd name="T7" fmla="*/ 223 h 642"/>
                <a:gd name="T8" fmla="*/ 63 w 479"/>
                <a:gd name="T9" fmla="*/ 261 h 642"/>
                <a:gd name="T10" fmla="*/ 5 w 479"/>
                <a:gd name="T11" fmla="*/ 339 h 642"/>
                <a:gd name="T12" fmla="*/ 82 w 479"/>
                <a:gd name="T13" fmla="*/ 397 h 642"/>
                <a:gd name="T14" fmla="*/ 92 w 479"/>
                <a:gd name="T15" fmla="*/ 471 h 642"/>
                <a:gd name="T16" fmla="*/ 304 w 479"/>
                <a:gd name="T17" fmla="*/ 628 h 642"/>
                <a:gd name="T18" fmla="*/ 464 w 479"/>
                <a:gd name="T19" fmla="*/ 42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9" h="642">
                  <a:moveTo>
                    <a:pt x="464" y="420"/>
                  </a:moveTo>
                  <a:cubicBezTo>
                    <a:pt x="429" y="172"/>
                    <a:pt x="429" y="172"/>
                    <a:pt x="429" y="172"/>
                  </a:cubicBezTo>
                  <a:cubicBezTo>
                    <a:pt x="415" y="71"/>
                    <a:pt x="320" y="0"/>
                    <a:pt x="217" y="14"/>
                  </a:cubicBezTo>
                  <a:cubicBezTo>
                    <a:pt x="115" y="28"/>
                    <a:pt x="43" y="122"/>
                    <a:pt x="57" y="223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26" y="268"/>
                    <a:pt x="0" y="302"/>
                    <a:pt x="5" y="339"/>
                  </a:cubicBezTo>
                  <a:cubicBezTo>
                    <a:pt x="10" y="375"/>
                    <a:pt x="44" y="401"/>
                    <a:pt x="82" y="397"/>
                  </a:cubicBezTo>
                  <a:cubicBezTo>
                    <a:pt x="92" y="471"/>
                    <a:pt x="92" y="471"/>
                    <a:pt x="92" y="471"/>
                  </a:cubicBezTo>
                  <a:cubicBezTo>
                    <a:pt x="107" y="572"/>
                    <a:pt x="202" y="642"/>
                    <a:pt x="304" y="628"/>
                  </a:cubicBezTo>
                  <a:cubicBezTo>
                    <a:pt x="407" y="614"/>
                    <a:pt x="479" y="521"/>
                    <a:pt x="464" y="420"/>
                  </a:cubicBezTo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12"/>
            <p:cNvSpPr/>
            <p:nvPr userDrawn="1"/>
          </p:nvSpPr>
          <p:spPr bwMode="auto">
            <a:xfrm>
              <a:off x="6870700" y="1022351"/>
              <a:ext cx="903288" cy="565150"/>
            </a:xfrm>
            <a:custGeom>
              <a:avLst/>
              <a:gdLst>
                <a:gd name="T0" fmla="*/ 97 w 569"/>
                <a:gd name="T1" fmla="*/ 356 h 356"/>
                <a:gd name="T2" fmla="*/ 128 w 569"/>
                <a:gd name="T3" fmla="*/ 316 h 356"/>
                <a:gd name="T4" fmla="*/ 124 w 569"/>
                <a:gd name="T5" fmla="*/ 259 h 356"/>
                <a:gd name="T6" fmla="*/ 366 w 569"/>
                <a:gd name="T7" fmla="*/ 157 h 356"/>
                <a:gd name="T8" fmla="*/ 477 w 569"/>
                <a:gd name="T9" fmla="*/ 0 h 356"/>
                <a:gd name="T10" fmla="*/ 432 w 569"/>
                <a:gd name="T11" fmla="*/ 29 h 356"/>
                <a:gd name="T12" fmla="*/ 330 w 569"/>
                <a:gd name="T13" fmla="*/ 18 h 356"/>
                <a:gd name="T14" fmla="*/ 66 w 569"/>
                <a:gd name="T15" fmla="*/ 68 h 356"/>
                <a:gd name="T16" fmla="*/ 16 w 569"/>
                <a:gd name="T17" fmla="*/ 129 h 356"/>
                <a:gd name="T18" fmla="*/ 21 w 569"/>
                <a:gd name="T19" fmla="*/ 247 h 356"/>
                <a:gd name="T20" fmla="*/ 54 w 569"/>
                <a:gd name="T21" fmla="*/ 306 h 356"/>
                <a:gd name="T22" fmla="*/ 91 w 569"/>
                <a:gd name="T23" fmla="*/ 354 h 356"/>
                <a:gd name="T24" fmla="*/ 97 w 569"/>
                <a:gd name="T25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356">
                  <a:moveTo>
                    <a:pt x="97" y="356"/>
                  </a:moveTo>
                  <a:cubicBezTo>
                    <a:pt x="128" y="316"/>
                    <a:pt x="128" y="316"/>
                    <a:pt x="128" y="316"/>
                  </a:cubicBezTo>
                  <a:cubicBezTo>
                    <a:pt x="124" y="259"/>
                    <a:pt x="124" y="259"/>
                    <a:pt x="124" y="259"/>
                  </a:cubicBezTo>
                  <a:cubicBezTo>
                    <a:pt x="124" y="259"/>
                    <a:pt x="164" y="156"/>
                    <a:pt x="366" y="157"/>
                  </a:cubicBezTo>
                  <a:cubicBezTo>
                    <a:pt x="569" y="157"/>
                    <a:pt x="503" y="28"/>
                    <a:pt x="477" y="0"/>
                  </a:cubicBezTo>
                  <a:cubicBezTo>
                    <a:pt x="486" y="10"/>
                    <a:pt x="435" y="29"/>
                    <a:pt x="432" y="29"/>
                  </a:cubicBezTo>
                  <a:cubicBezTo>
                    <a:pt x="399" y="33"/>
                    <a:pt x="363" y="22"/>
                    <a:pt x="330" y="18"/>
                  </a:cubicBezTo>
                  <a:cubicBezTo>
                    <a:pt x="243" y="7"/>
                    <a:pt x="138" y="13"/>
                    <a:pt x="66" y="68"/>
                  </a:cubicBezTo>
                  <a:cubicBezTo>
                    <a:pt x="47" y="83"/>
                    <a:pt x="25" y="106"/>
                    <a:pt x="16" y="129"/>
                  </a:cubicBezTo>
                  <a:cubicBezTo>
                    <a:pt x="0" y="168"/>
                    <a:pt x="4" y="209"/>
                    <a:pt x="21" y="247"/>
                  </a:cubicBezTo>
                  <a:cubicBezTo>
                    <a:pt x="30" y="268"/>
                    <a:pt x="41" y="287"/>
                    <a:pt x="54" y="306"/>
                  </a:cubicBezTo>
                  <a:cubicBezTo>
                    <a:pt x="60" y="316"/>
                    <a:pt x="79" y="351"/>
                    <a:pt x="91" y="354"/>
                  </a:cubicBezTo>
                  <a:lnTo>
                    <a:pt x="97" y="356"/>
                  </a:lnTo>
                  <a:close/>
                </a:path>
              </a:pathLst>
            </a:custGeom>
            <a:solidFill>
              <a:srgbClr val="7A8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13"/>
            <p:cNvSpPr/>
            <p:nvPr userDrawn="1"/>
          </p:nvSpPr>
          <p:spPr bwMode="auto">
            <a:xfrm>
              <a:off x="7250113" y="1512888"/>
              <a:ext cx="68263" cy="111125"/>
            </a:xfrm>
            <a:custGeom>
              <a:avLst/>
              <a:gdLst>
                <a:gd name="T0" fmla="*/ 42 w 43"/>
                <a:gd name="T1" fmla="*/ 49 h 70"/>
                <a:gd name="T2" fmla="*/ 23 w 43"/>
                <a:gd name="T3" fmla="*/ 70 h 70"/>
                <a:gd name="T4" fmla="*/ 2 w 43"/>
                <a:gd name="T5" fmla="*/ 50 h 70"/>
                <a:gd name="T6" fmla="*/ 1 w 43"/>
                <a:gd name="T7" fmla="*/ 22 h 70"/>
                <a:gd name="T8" fmla="*/ 20 w 43"/>
                <a:gd name="T9" fmla="*/ 1 h 70"/>
                <a:gd name="T10" fmla="*/ 41 w 43"/>
                <a:gd name="T11" fmla="*/ 20 h 70"/>
                <a:gd name="T12" fmla="*/ 42 w 43"/>
                <a:gd name="T13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0">
                  <a:moveTo>
                    <a:pt x="42" y="49"/>
                  </a:moveTo>
                  <a:cubicBezTo>
                    <a:pt x="43" y="60"/>
                    <a:pt x="34" y="69"/>
                    <a:pt x="23" y="70"/>
                  </a:cubicBezTo>
                  <a:cubicBezTo>
                    <a:pt x="12" y="70"/>
                    <a:pt x="2" y="61"/>
                    <a:pt x="2" y="5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1"/>
                    <a:pt x="9" y="1"/>
                    <a:pt x="20" y="1"/>
                  </a:cubicBezTo>
                  <a:cubicBezTo>
                    <a:pt x="31" y="0"/>
                    <a:pt x="41" y="9"/>
                    <a:pt x="41" y="20"/>
                  </a:cubicBezTo>
                  <a:lnTo>
                    <a:pt x="42" y="49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4"/>
            <p:cNvSpPr/>
            <p:nvPr userDrawn="1"/>
          </p:nvSpPr>
          <p:spPr bwMode="auto">
            <a:xfrm>
              <a:off x="7461250" y="1479551"/>
              <a:ext cx="69850" cy="111125"/>
            </a:xfrm>
            <a:custGeom>
              <a:avLst/>
              <a:gdLst>
                <a:gd name="T0" fmla="*/ 43 w 44"/>
                <a:gd name="T1" fmla="*/ 48 h 70"/>
                <a:gd name="T2" fmla="*/ 24 w 44"/>
                <a:gd name="T3" fmla="*/ 70 h 70"/>
                <a:gd name="T4" fmla="*/ 3 w 44"/>
                <a:gd name="T5" fmla="*/ 51 h 70"/>
                <a:gd name="T6" fmla="*/ 1 w 44"/>
                <a:gd name="T7" fmla="*/ 22 h 70"/>
                <a:gd name="T8" fmla="*/ 20 w 44"/>
                <a:gd name="T9" fmla="*/ 1 h 70"/>
                <a:gd name="T10" fmla="*/ 41 w 44"/>
                <a:gd name="T11" fmla="*/ 20 h 70"/>
                <a:gd name="T12" fmla="*/ 43 w 44"/>
                <a:gd name="T1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0">
                  <a:moveTo>
                    <a:pt x="43" y="48"/>
                  </a:moveTo>
                  <a:cubicBezTo>
                    <a:pt x="44" y="59"/>
                    <a:pt x="35" y="69"/>
                    <a:pt x="24" y="70"/>
                  </a:cubicBezTo>
                  <a:cubicBezTo>
                    <a:pt x="13" y="70"/>
                    <a:pt x="3" y="62"/>
                    <a:pt x="3" y="5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1"/>
                    <a:pt x="9" y="2"/>
                    <a:pt x="20" y="1"/>
                  </a:cubicBezTo>
                  <a:cubicBezTo>
                    <a:pt x="31" y="0"/>
                    <a:pt x="41" y="9"/>
                    <a:pt x="41" y="20"/>
                  </a:cubicBezTo>
                  <a:lnTo>
                    <a:pt x="43" y="48"/>
                  </a:lnTo>
                  <a:close/>
                </a:path>
              </a:pathLst>
            </a:custGeom>
            <a:solidFill>
              <a:srgbClr val="445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5"/>
            <p:cNvSpPr/>
            <p:nvPr userDrawn="1"/>
          </p:nvSpPr>
          <p:spPr bwMode="auto">
            <a:xfrm>
              <a:off x="7167563" y="1435101"/>
              <a:ext cx="176213" cy="82550"/>
            </a:xfrm>
            <a:custGeom>
              <a:avLst/>
              <a:gdLst>
                <a:gd name="T0" fmla="*/ 109 w 111"/>
                <a:gd name="T1" fmla="*/ 12 h 52"/>
                <a:gd name="T2" fmla="*/ 99 w 111"/>
                <a:gd name="T3" fmla="*/ 30 h 52"/>
                <a:gd name="T4" fmla="*/ 19 w 111"/>
                <a:gd name="T5" fmla="*/ 50 h 52"/>
                <a:gd name="T6" fmla="*/ 2 w 111"/>
                <a:gd name="T7" fmla="*/ 41 h 52"/>
                <a:gd name="T8" fmla="*/ 12 w 111"/>
                <a:gd name="T9" fmla="*/ 23 h 52"/>
                <a:gd name="T10" fmla="*/ 92 w 111"/>
                <a:gd name="T11" fmla="*/ 2 h 52"/>
                <a:gd name="T12" fmla="*/ 109 w 111"/>
                <a:gd name="T13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52">
                  <a:moveTo>
                    <a:pt x="109" y="12"/>
                  </a:moveTo>
                  <a:cubicBezTo>
                    <a:pt x="111" y="20"/>
                    <a:pt x="107" y="28"/>
                    <a:pt x="99" y="3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2" y="52"/>
                    <a:pt x="4" y="48"/>
                    <a:pt x="2" y="41"/>
                  </a:cubicBezTo>
                  <a:cubicBezTo>
                    <a:pt x="0" y="33"/>
                    <a:pt x="4" y="25"/>
                    <a:pt x="12" y="23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9" y="0"/>
                    <a:pt x="107" y="5"/>
                    <a:pt x="109" y="12"/>
                  </a:cubicBezTo>
                  <a:close/>
                </a:path>
              </a:pathLst>
            </a:custGeom>
            <a:solidFill>
              <a:srgbClr val="7A8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16"/>
            <p:cNvSpPr/>
            <p:nvPr userDrawn="1"/>
          </p:nvSpPr>
          <p:spPr bwMode="auto">
            <a:xfrm>
              <a:off x="7402513" y="1409701"/>
              <a:ext cx="179388" cy="57150"/>
            </a:xfrm>
            <a:custGeom>
              <a:avLst/>
              <a:gdLst>
                <a:gd name="T0" fmla="*/ 112 w 113"/>
                <a:gd name="T1" fmla="*/ 23 h 36"/>
                <a:gd name="T2" fmla="*/ 97 w 113"/>
                <a:gd name="T3" fmla="*/ 35 h 36"/>
                <a:gd name="T4" fmla="*/ 14 w 113"/>
                <a:gd name="T5" fmla="*/ 29 h 36"/>
                <a:gd name="T6" fmla="*/ 1 w 113"/>
                <a:gd name="T7" fmla="*/ 13 h 36"/>
                <a:gd name="T8" fmla="*/ 17 w 113"/>
                <a:gd name="T9" fmla="*/ 1 h 36"/>
                <a:gd name="T10" fmla="*/ 99 w 113"/>
                <a:gd name="T11" fmla="*/ 7 h 36"/>
                <a:gd name="T12" fmla="*/ 112 w 113"/>
                <a:gd name="T1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36">
                  <a:moveTo>
                    <a:pt x="112" y="23"/>
                  </a:moveTo>
                  <a:cubicBezTo>
                    <a:pt x="111" y="30"/>
                    <a:pt x="104" y="36"/>
                    <a:pt x="97" y="3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8"/>
                    <a:pt x="0" y="21"/>
                    <a:pt x="1" y="13"/>
                  </a:cubicBezTo>
                  <a:cubicBezTo>
                    <a:pt x="2" y="6"/>
                    <a:pt x="9" y="0"/>
                    <a:pt x="17" y="1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107" y="8"/>
                    <a:pt x="113" y="15"/>
                    <a:pt x="112" y="23"/>
                  </a:cubicBezTo>
                  <a:close/>
                </a:path>
              </a:pathLst>
            </a:custGeom>
            <a:solidFill>
              <a:srgbClr val="7A8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7"/>
            <p:cNvSpPr/>
            <p:nvPr userDrawn="1"/>
          </p:nvSpPr>
          <p:spPr bwMode="auto">
            <a:xfrm>
              <a:off x="7388225" y="1533526"/>
              <a:ext cx="65088" cy="171450"/>
            </a:xfrm>
            <a:custGeom>
              <a:avLst/>
              <a:gdLst>
                <a:gd name="T0" fmla="*/ 40 w 41"/>
                <a:gd name="T1" fmla="*/ 91 h 108"/>
                <a:gd name="T2" fmla="*/ 27 w 41"/>
                <a:gd name="T3" fmla="*/ 107 h 108"/>
                <a:gd name="T4" fmla="*/ 11 w 41"/>
                <a:gd name="T5" fmla="*/ 94 h 108"/>
                <a:gd name="T6" fmla="*/ 1 w 41"/>
                <a:gd name="T7" fmla="*/ 17 h 108"/>
                <a:gd name="T8" fmla="*/ 14 w 41"/>
                <a:gd name="T9" fmla="*/ 1 h 108"/>
                <a:gd name="T10" fmla="*/ 31 w 41"/>
                <a:gd name="T11" fmla="*/ 14 h 108"/>
                <a:gd name="T12" fmla="*/ 40 w 41"/>
                <a:gd name="T1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08">
                  <a:moveTo>
                    <a:pt x="40" y="91"/>
                  </a:moveTo>
                  <a:cubicBezTo>
                    <a:pt x="41" y="99"/>
                    <a:pt x="35" y="106"/>
                    <a:pt x="27" y="107"/>
                  </a:cubicBezTo>
                  <a:cubicBezTo>
                    <a:pt x="19" y="108"/>
                    <a:pt x="12" y="102"/>
                    <a:pt x="11" y="9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0"/>
                    <a:pt x="6" y="2"/>
                    <a:pt x="14" y="1"/>
                  </a:cubicBezTo>
                  <a:cubicBezTo>
                    <a:pt x="22" y="0"/>
                    <a:pt x="30" y="6"/>
                    <a:pt x="31" y="14"/>
                  </a:cubicBezTo>
                  <a:lnTo>
                    <a:pt x="40" y="91"/>
                  </a:lnTo>
                  <a:close/>
                </a:path>
              </a:pathLst>
            </a:custGeom>
            <a:solidFill>
              <a:srgbClr val="F88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18"/>
            <p:cNvSpPr/>
            <p:nvPr userDrawn="1"/>
          </p:nvSpPr>
          <p:spPr bwMode="auto">
            <a:xfrm>
              <a:off x="7173913" y="1693863"/>
              <a:ext cx="419100" cy="236538"/>
            </a:xfrm>
            <a:custGeom>
              <a:avLst/>
              <a:gdLst>
                <a:gd name="T0" fmla="*/ 240 w 264"/>
                <a:gd name="T1" fmla="*/ 110 h 150"/>
                <a:gd name="T2" fmla="*/ 202 w 264"/>
                <a:gd name="T3" fmla="*/ 133 h 150"/>
                <a:gd name="T4" fmla="*/ 98 w 264"/>
                <a:gd name="T5" fmla="*/ 142 h 150"/>
                <a:gd name="T6" fmla="*/ 6 w 264"/>
                <a:gd name="T7" fmla="*/ 64 h 150"/>
                <a:gd name="T8" fmla="*/ 79 w 264"/>
                <a:gd name="T9" fmla="*/ 18 h 150"/>
                <a:gd name="T10" fmla="*/ 170 w 264"/>
                <a:gd name="T11" fmla="*/ 39 h 150"/>
                <a:gd name="T12" fmla="*/ 245 w 264"/>
                <a:gd name="T13" fmla="*/ 51 h 150"/>
                <a:gd name="T14" fmla="*/ 240 w 264"/>
                <a:gd name="T15" fmla="*/ 1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150">
                  <a:moveTo>
                    <a:pt x="240" y="110"/>
                  </a:moveTo>
                  <a:cubicBezTo>
                    <a:pt x="229" y="121"/>
                    <a:pt x="215" y="129"/>
                    <a:pt x="202" y="133"/>
                  </a:cubicBezTo>
                  <a:cubicBezTo>
                    <a:pt x="171" y="145"/>
                    <a:pt x="131" y="150"/>
                    <a:pt x="98" y="142"/>
                  </a:cubicBezTo>
                  <a:cubicBezTo>
                    <a:pt x="59" y="132"/>
                    <a:pt x="12" y="109"/>
                    <a:pt x="6" y="64"/>
                  </a:cubicBezTo>
                  <a:cubicBezTo>
                    <a:pt x="0" y="19"/>
                    <a:pt x="39" y="0"/>
                    <a:pt x="79" y="18"/>
                  </a:cubicBezTo>
                  <a:cubicBezTo>
                    <a:pt x="107" y="31"/>
                    <a:pt x="139" y="40"/>
                    <a:pt x="170" y="39"/>
                  </a:cubicBezTo>
                  <a:cubicBezTo>
                    <a:pt x="198" y="37"/>
                    <a:pt x="224" y="26"/>
                    <a:pt x="245" y="51"/>
                  </a:cubicBezTo>
                  <a:cubicBezTo>
                    <a:pt x="264" y="72"/>
                    <a:pt x="256" y="94"/>
                    <a:pt x="240" y="110"/>
                  </a:cubicBezTo>
                  <a:close/>
                </a:path>
              </a:pathLst>
            </a:custGeom>
            <a:solidFill>
              <a:srgbClr val="F66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9"/>
            <p:cNvSpPr/>
            <p:nvPr userDrawn="1"/>
          </p:nvSpPr>
          <p:spPr bwMode="auto">
            <a:xfrm>
              <a:off x="9188450" y="1939926"/>
              <a:ext cx="382588" cy="688975"/>
            </a:xfrm>
            <a:custGeom>
              <a:avLst/>
              <a:gdLst>
                <a:gd name="T0" fmla="*/ 121 w 241"/>
                <a:gd name="T1" fmla="*/ 388 h 434"/>
                <a:gd name="T2" fmla="*/ 47 w 241"/>
                <a:gd name="T3" fmla="*/ 424 h 434"/>
                <a:gd name="T4" fmla="*/ 11 w 241"/>
                <a:gd name="T5" fmla="*/ 350 h 434"/>
                <a:gd name="T6" fmla="*/ 120 w 241"/>
                <a:gd name="T7" fmla="*/ 45 h 434"/>
                <a:gd name="T8" fmla="*/ 194 w 241"/>
                <a:gd name="T9" fmla="*/ 10 h 434"/>
                <a:gd name="T10" fmla="*/ 230 w 241"/>
                <a:gd name="T11" fmla="*/ 83 h 434"/>
                <a:gd name="T12" fmla="*/ 121 w 241"/>
                <a:gd name="T13" fmla="*/ 3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434">
                  <a:moveTo>
                    <a:pt x="121" y="388"/>
                  </a:moveTo>
                  <a:cubicBezTo>
                    <a:pt x="110" y="418"/>
                    <a:pt x="77" y="434"/>
                    <a:pt x="47" y="424"/>
                  </a:cubicBezTo>
                  <a:cubicBezTo>
                    <a:pt x="16" y="413"/>
                    <a:pt x="0" y="380"/>
                    <a:pt x="11" y="350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30" y="15"/>
                    <a:pt x="164" y="0"/>
                    <a:pt x="194" y="10"/>
                  </a:cubicBezTo>
                  <a:cubicBezTo>
                    <a:pt x="225" y="21"/>
                    <a:pt x="241" y="53"/>
                    <a:pt x="230" y="83"/>
                  </a:cubicBezTo>
                  <a:lnTo>
                    <a:pt x="121" y="388"/>
                  </a:ln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20"/>
            <p:cNvSpPr/>
            <p:nvPr userDrawn="1"/>
          </p:nvSpPr>
          <p:spPr bwMode="auto">
            <a:xfrm>
              <a:off x="9251950" y="2190751"/>
              <a:ext cx="527050" cy="561975"/>
            </a:xfrm>
            <a:custGeom>
              <a:avLst/>
              <a:gdLst>
                <a:gd name="T0" fmla="*/ 93 w 332"/>
                <a:gd name="T1" fmla="*/ 11 h 354"/>
                <a:gd name="T2" fmla="*/ 117 w 332"/>
                <a:gd name="T3" fmla="*/ 4 h 354"/>
                <a:gd name="T4" fmla="*/ 315 w 332"/>
                <a:gd name="T5" fmla="*/ 72 h 354"/>
                <a:gd name="T6" fmla="*/ 329 w 332"/>
                <a:gd name="T7" fmla="*/ 93 h 354"/>
                <a:gd name="T8" fmla="*/ 239 w 332"/>
                <a:gd name="T9" fmla="*/ 343 h 354"/>
                <a:gd name="T10" fmla="*/ 215 w 332"/>
                <a:gd name="T11" fmla="*/ 351 h 354"/>
                <a:gd name="T12" fmla="*/ 17 w 332"/>
                <a:gd name="T13" fmla="*/ 282 h 354"/>
                <a:gd name="T14" fmla="*/ 3 w 332"/>
                <a:gd name="T15" fmla="*/ 261 h 354"/>
                <a:gd name="T16" fmla="*/ 93 w 332"/>
                <a:gd name="T17" fmla="*/ 1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54">
                  <a:moveTo>
                    <a:pt x="93" y="11"/>
                  </a:moveTo>
                  <a:cubicBezTo>
                    <a:pt x="95" y="3"/>
                    <a:pt x="106" y="0"/>
                    <a:pt x="117" y="4"/>
                  </a:cubicBezTo>
                  <a:cubicBezTo>
                    <a:pt x="315" y="72"/>
                    <a:pt x="315" y="72"/>
                    <a:pt x="315" y="72"/>
                  </a:cubicBezTo>
                  <a:cubicBezTo>
                    <a:pt x="325" y="76"/>
                    <a:pt x="332" y="85"/>
                    <a:pt x="329" y="93"/>
                  </a:cubicBezTo>
                  <a:cubicBezTo>
                    <a:pt x="239" y="343"/>
                    <a:pt x="239" y="343"/>
                    <a:pt x="239" y="343"/>
                  </a:cubicBezTo>
                  <a:cubicBezTo>
                    <a:pt x="236" y="351"/>
                    <a:pt x="226" y="354"/>
                    <a:pt x="215" y="351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6" y="278"/>
                    <a:pt x="0" y="269"/>
                    <a:pt x="3" y="261"/>
                  </a:cubicBezTo>
                  <a:lnTo>
                    <a:pt x="93" y="11"/>
                  </a:ln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21"/>
            <p:cNvSpPr/>
            <p:nvPr userDrawn="1"/>
          </p:nvSpPr>
          <p:spPr bwMode="auto">
            <a:xfrm>
              <a:off x="7123113" y="1638301"/>
              <a:ext cx="142875" cy="125413"/>
            </a:xfrm>
            <a:custGeom>
              <a:avLst/>
              <a:gdLst>
                <a:gd name="T0" fmla="*/ 74 w 90"/>
                <a:gd name="T1" fmla="*/ 0 h 79"/>
                <a:gd name="T2" fmla="*/ 22 w 90"/>
                <a:gd name="T3" fmla="*/ 17 h 79"/>
                <a:gd name="T4" fmla="*/ 0 w 90"/>
                <a:gd name="T5" fmla="*/ 74 h 79"/>
                <a:gd name="T6" fmla="*/ 5 w 90"/>
                <a:gd name="T7" fmla="*/ 79 h 79"/>
                <a:gd name="T8" fmla="*/ 10 w 90"/>
                <a:gd name="T9" fmla="*/ 74 h 79"/>
                <a:gd name="T10" fmla="*/ 29 w 90"/>
                <a:gd name="T11" fmla="*/ 25 h 79"/>
                <a:gd name="T12" fmla="*/ 75 w 90"/>
                <a:gd name="T13" fmla="*/ 10 h 79"/>
                <a:gd name="T14" fmla="*/ 84 w 90"/>
                <a:gd name="T15" fmla="*/ 11 h 79"/>
                <a:gd name="T16" fmla="*/ 85 w 90"/>
                <a:gd name="T17" fmla="*/ 11 h 79"/>
                <a:gd name="T18" fmla="*/ 90 w 90"/>
                <a:gd name="T19" fmla="*/ 7 h 79"/>
                <a:gd name="T20" fmla="*/ 86 w 90"/>
                <a:gd name="T21" fmla="*/ 1 h 79"/>
                <a:gd name="T22" fmla="*/ 74 w 90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9">
                  <a:moveTo>
                    <a:pt x="74" y="0"/>
                  </a:moveTo>
                  <a:cubicBezTo>
                    <a:pt x="61" y="0"/>
                    <a:pt x="39" y="3"/>
                    <a:pt x="22" y="17"/>
                  </a:cubicBezTo>
                  <a:cubicBezTo>
                    <a:pt x="7" y="30"/>
                    <a:pt x="0" y="49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8" y="79"/>
                    <a:pt x="10" y="77"/>
                    <a:pt x="10" y="74"/>
                  </a:cubicBezTo>
                  <a:cubicBezTo>
                    <a:pt x="10" y="52"/>
                    <a:pt x="16" y="35"/>
                    <a:pt x="29" y="25"/>
                  </a:cubicBezTo>
                  <a:cubicBezTo>
                    <a:pt x="44" y="12"/>
                    <a:pt x="63" y="10"/>
                    <a:pt x="75" y="10"/>
                  </a:cubicBezTo>
                  <a:cubicBezTo>
                    <a:pt x="80" y="10"/>
                    <a:pt x="84" y="11"/>
                    <a:pt x="84" y="11"/>
                  </a:cubicBezTo>
                  <a:cubicBezTo>
                    <a:pt x="84" y="11"/>
                    <a:pt x="85" y="11"/>
                    <a:pt x="85" y="11"/>
                  </a:cubicBezTo>
                  <a:cubicBezTo>
                    <a:pt x="87" y="11"/>
                    <a:pt x="90" y="9"/>
                    <a:pt x="90" y="7"/>
                  </a:cubicBezTo>
                  <a:cubicBezTo>
                    <a:pt x="90" y="4"/>
                    <a:pt x="88" y="1"/>
                    <a:pt x="86" y="1"/>
                  </a:cubicBezTo>
                  <a:cubicBezTo>
                    <a:pt x="85" y="1"/>
                    <a:pt x="81" y="0"/>
                    <a:pt x="74" y="0"/>
                  </a:cubicBezTo>
                </a:path>
              </a:pathLst>
            </a:custGeom>
            <a:solidFill>
              <a:srgbClr val="FC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22"/>
            <p:cNvSpPr/>
            <p:nvPr userDrawn="1"/>
          </p:nvSpPr>
          <p:spPr bwMode="auto">
            <a:xfrm>
              <a:off x="7480300" y="1681163"/>
              <a:ext cx="146050" cy="123825"/>
            </a:xfrm>
            <a:custGeom>
              <a:avLst/>
              <a:gdLst>
                <a:gd name="T0" fmla="*/ 16 w 92"/>
                <a:gd name="T1" fmla="*/ 0 h 79"/>
                <a:gd name="T2" fmla="*/ 5 w 92"/>
                <a:gd name="T3" fmla="*/ 0 h 79"/>
                <a:gd name="T4" fmla="*/ 1 w 92"/>
                <a:gd name="T5" fmla="*/ 6 h 79"/>
                <a:gd name="T6" fmla="*/ 6 w 92"/>
                <a:gd name="T7" fmla="*/ 10 h 79"/>
                <a:gd name="T8" fmla="*/ 6 w 92"/>
                <a:gd name="T9" fmla="*/ 10 h 79"/>
                <a:gd name="T10" fmla="*/ 16 w 92"/>
                <a:gd name="T11" fmla="*/ 10 h 79"/>
                <a:gd name="T12" fmla="*/ 63 w 92"/>
                <a:gd name="T13" fmla="*/ 24 h 79"/>
                <a:gd name="T14" fmla="*/ 82 w 92"/>
                <a:gd name="T15" fmla="*/ 74 h 79"/>
                <a:gd name="T16" fmla="*/ 87 w 92"/>
                <a:gd name="T17" fmla="*/ 79 h 79"/>
                <a:gd name="T18" fmla="*/ 92 w 92"/>
                <a:gd name="T19" fmla="*/ 74 h 79"/>
                <a:gd name="T20" fmla="*/ 69 w 92"/>
                <a:gd name="T21" fmla="*/ 17 h 79"/>
                <a:gd name="T22" fmla="*/ 16 w 92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79">
                  <a:moveTo>
                    <a:pt x="16" y="0"/>
                  </a:moveTo>
                  <a:cubicBezTo>
                    <a:pt x="10" y="0"/>
                    <a:pt x="5" y="0"/>
                    <a:pt x="5" y="0"/>
                  </a:cubicBezTo>
                  <a:cubicBezTo>
                    <a:pt x="2" y="1"/>
                    <a:pt x="0" y="3"/>
                    <a:pt x="1" y="6"/>
                  </a:cubicBezTo>
                  <a:cubicBezTo>
                    <a:pt x="1" y="8"/>
                    <a:pt x="3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10" y="10"/>
                    <a:pt x="16" y="10"/>
                  </a:cubicBezTo>
                  <a:cubicBezTo>
                    <a:pt x="28" y="10"/>
                    <a:pt x="48" y="12"/>
                    <a:pt x="63" y="24"/>
                  </a:cubicBezTo>
                  <a:cubicBezTo>
                    <a:pt x="75" y="35"/>
                    <a:pt x="82" y="52"/>
                    <a:pt x="82" y="74"/>
                  </a:cubicBezTo>
                  <a:cubicBezTo>
                    <a:pt x="82" y="76"/>
                    <a:pt x="84" y="79"/>
                    <a:pt x="87" y="79"/>
                  </a:cubicBezTo>
                  <a:cubicBezTo>
                    <a:pt x="90" y="79"/>
                    <a:pt x="92" y="76"/>
                    <a:pt x="92" y="74"/>
                  </a:cubicBezTo>
                  <a:cubicBezTo>
                    <a:pt x="92" y="49"/>
                    <a:pt x="84" y="29"/>
                    <a:pt x="69" y="17"/>
                  </a:cubicBezTo>
                  <a:cubicBezTo>
                    <a:pt x="52" y="2"/>
                    <a:pt x="30" y="0"/>
                    <a:pt x="16" y="0"/>
                  </a:cubicBezTo>
                </a:path>
              </a:pathLst>
            </a:custGeom>
            <a:solidFill>
              <a:srgbClr val="FC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3"/>
            <p:cNvSpPr/>
            <p:nvPr userDrawn="1"/>
          </p:nvSpPr>
          <p:spPr bwMode="auto">
            <a:xfrm>
              <a:off x="7165975" y="1535113"/>
              <a:ext cx="57150" cy="15875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8"/>
                    <a:pt x="36" y="5"/>
                  </a:cubicBezTo>
                  <a:cubicBezTo>
                    <a:pt x="36" y="3"/>
                    <a:pt x="34" y="0"/>
                    <a:pt x="31" y="0"/>
                  </a:cubicBezTo>
                </a:path>
              </a:pathLst>
            </a:custGeom>
            <a:solidFill>
              <a:srgbClr val="FC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24"/>
            <p:cNvSpPr/>
            <p:nvPr userDrawn="1"/>
          </p:nvSpPr>
          <p:spPr bwMode="auto">
            <a:xfrm>
              <a:off x="7165975" y="1558926"/>
              <a:ext cx="57150" cy="14288"/>
            </a:xfrm>
            <a:custGeom>
              <a:avLst/>
              <a:gdLst>
                <a:gd name="T0" fmla="*/ 31 w 36"/>
                <a:gd name="T1" fmla="*/ 0 h 9"/>
                <a:gd name="T2" fmla="*/ 5 w 36"/>
                <a:gd name="T3" fmla="*/ 0 h 9"/>
                <a:gd name="T4" fmla="*/ 0 w 36"/>
                <a:gd name="T5" fmla="*/ 5 h 9"/>
                <a:gd name="T6" fmla="*/ 5 w 36"/>
                <a:gd name="T7" fmla="*/ 9 h 9"/>
                <a:gd name="T8" fmla="*/ 31 w 36"/>
                <a:gd name="T9" fmla="*/ 9 h 9"/>
                <a:gd name="T10" fmla="*/ 36 w 36"/>
                <a:gd name="T11" fmla="*/ 5 h 9"/>
                <a:gd name="T12" fmla="*/ 31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4" y="9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</a:path>
              </a:pathLst>
            </a:custGeom>
            <a:solidFill>
              <a:srgbClr val="FC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325"/>
            <p:cNvSpPr>
              <a:spLocks noChangeArrowheads="1"/>
            </p:cNvSpPr>
            <p:nvPr userDrawn="1"/>
          </p:nvSpPr>
          <p:spPr bwMode="auto">
            <a:xfrm>
              <a:off x="8088313" y="3608388"/>
              <a:ext cx="274638" cy="13970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326"/>
            <p:cNvSpPr>
              <a:spLocks noChangeArrowheads="1"/>
            </p:cNvSpPr>
            <p:nvPr userDrawn="1"/>
          </p:nvSpPr>
          <p:spPr bwMode="auto">
            <a:xfrm>
              <a:off x="8477250" y="3608388"/>
              <a:ext cx="1208088" cy="139700"/>
            </a:xfrm>
            <a:prstGeom prst="rect">
              <a:avLst/>
            </a:prstGeom>
            <a:solidFill>
              <a:srgbClr val="333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327"/>
            <p:cNvSpPr>
              <a:spLocks noChangeArrowheads="1"/>
            </p:cNvSpPr>
            <p:nvPr userDrawn="1"/>
          </p:nvSpPr>
          <p:spPr bwMode="auto">
            <a:xfrm>
              <a:off x="7172325" y="3713163"/>
              <a:ext cx="2640013" cy="134938"/>
            </a:xfrm>
            <a:prstGeom prst="rect">
              <a:avLst/>
            </a:prstGeom>
            <a:solidFill>
              <a:srgbClr val="FF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328"/>
            <p:cNvSpPr>
              <a:spLocks noChangeArrowheads="1"/>
            </p:cNvSpPr>
            <p:nvPr userDrawn="1"/>
          </p:nvSpPr>
          <p:spPr bwMode="auto">
            <a:xfrm>
              <a:off x="7172325" y="5567363"/>
              <a:ext cx="2640013" cy="134938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329"/>
            <p:cNvSpPr>
              <a:spLocks noChangeArrowheads="1"/>
            </p:cNvSpPr>
            <p:nvPr userDrawn="1"/>
          </p:nvSpPr>
          <p:spPr bwMode="auto">
            <a:xfrm>
              <a:off x="7172325" y="3848101"/>
              <a:ext cx="2640013" cy="134938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330"/>
            <p:cNvSpPr>
              <a:spLocks noChangeArrowheads="1"/>
            </p:cNvSpPr>
            <p:nvPr userDrawn="1"/>
          </p:nvSpPr>
          <p:spPr bwMode="auto">
            <a:xfrm>
              <a:off x="9636125" y="3848101"/>
              <a:ext cx="176213" cy="2616200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331"/>
            <p:cNvSpPr>
              <a:spLocks noChangeArrowheads="1"/>
            </p:cNvSpPr>
            <p:nvPr userDrawn="1"/>
          </p:nvSpPr>
          <p:spPr bwMode="auto">
            <a:xfrm>
              <a:off x="7172325" y="3848101"/>
              <a:ext cx="174625" cy="2616200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32"/>
            <p:cNvSpPr/>
            <p:nvPr userDrawn="1"/>
          </p:nvSpPr>
          <p:spPr bwMode="auto">
            <a:xfrm>
              <a:off x="7740650" y="2227263"/>
              <a:ext cx="1020763" cy="1436688"/>
            </a:xfrm>
            <a:custGeom>
              <a:avLst/>
              <a:gdLst>
                <a:gd name="T0" fmla="*/ 643 w 643"/>
                <a:gd name="T1" fmla="*/ 905 h 905"/>
                <a:gd name="T2" fmla="*/ 0 w 643"/>
                <a:gd name="T3" fmla="*/ 905 h 905"/>
                <a:gd name="T4" fmla="*/ 0 w 643"/>
                <a:gd name="T5" fmla="*/ 170 h 905"/>
                <a:gd name="T6" fmla="*/ 643 w 643"/>
                <a:gd name="T7" fmla="*/ 0 h 905"/>
                <a:gd name="T8" fmla="*/ 643 w 643"/>
                <a:gd name="T9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905">
                  <a:moveTo>
                    <a:pt x="643" y="905"/>
                  </a:moveTo>
                  <a:lnTo>
                    <a:pt x="0" y="905"/>
                  </a:lnTo>
                  <a:lnTo>
                    <a:pt x="0" y="170"/>
                  </a:lnTo>
                  <a:lnTo>
                    <a:pt x="643" y="0"/>
                  </a:lnTo>
                  <a:lnTo>
                    <a:pt x="643" y="905"/>
                  </a:lnTo>
                  <a:close/>
                </a:path>
              </a:pathLst>
            </a:custGeom>
            <a:solidFill>
              <a:srgbClr val="3D3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333"/>
            <p:cNvSpPr>
              <a:spLocks noChangeArrowheads="1"/>
            </p:cNvSpPr>
            <p:nvPr userDrawn="1"/>
          </p:nvSpPr>
          <p:spPr bwMode="auto">
            <a:xfrm>
              <a:off x="8761413" y="2227263"/>
              <a:ext cx="71438" cy="1436688"/>
            </a:xfrm>
            <a:prstGeom prst="rect">
              <a:avLst/>
            </a:prstGeom>
            <a:solidFill>
              <a:srgbClr val="2624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763"/>
            <a:ext cx="12192001" cy="6848476"/>
            <a:chOff x="0" y="4763"/>
            <a:chExt cx="12192001" cy="6848476"/>
          </a:xfrm>
        </p:grpSpPr>
        <p:sp>
          <p:nvSpPr>
            <p:cNvPr id="215" name="AutoShape 22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227"/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29"/>
            <p:cNvSpPr/>
            <p:nvPr userDrawn="1"/>
          </p:nvSpPr>
          <p:spPr bwMode="auto">
            <a:xfrm>
              <a:off x="0" y="992188"/>
              <a:ext cx="12192000" cy="5861050"/>
            </a:xfrm>
            <a:custGeom>
              <a:avLst/>
              <a:gdLst>
                <a:gd name="T0" fmla="*/ 7680 w 7680"/>
                <a:gd name="T1" fmla="*/ 0 h 3692"/>
                <a:gd name="T2" fmla="*/ 0 w 7680"/>
                <a:gd name="T3" fmla="*/ 3130 h 3692"/>
                <a:gd name="T4" fmla="*/ 0 w 7680"/>
                <a:gd name="T5" fmla="*/ 3692 h 3692"/>
                <a:gd name="T6" fmla="*/ 2931 w 7680"/>
                <a:gd name="T7" fmla="*/ 3692 h 3692"/>
                <a:gd name="T8" fmla="*/ 7680 w 7680"/>
                <a:gd name="T9" fmla="*/ 1758 h 3692"/>
                <a:gd name="T10" fmla="*/ 7680 w 7680"/>
                <a:gd name="T11" fmla="*/ 0 h 3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0" h="3692">
                  <a:moveTo>
                    <a:pt x="7680" y="0"/>
                  </a:moveTo>
                  <a:lnTo>
                    <a:pt x="0" y="3130"/>
                  </a:lnTo>
                  <a:lnTo>
                    <a:pt x="0" y="3692"/>
                  </a:lnTo>
                  <a:lnTo>
                    <a:pt x="2931" y="3692"/>
                  </a:lnTo>
                  <a:lnTo>
                    <a:pt x="7680" y="1758"/>
                  </a:lnTo>
                  <a:lnTo>
                    <a:pt x="768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8" name="Freeform 230"/>
            <p:cNvSpPr/>
            <p:nvPr userDrawn="1"/>
          </p:nvSpPr>
          <p:spPr bwMode="auto">
            <a:xfrm>
              <a:off x="1498600" y="2497138"/>
              <a:ext cx="10693400" cy="4356100"/>
            </a:xfrm>
            <a:custGeom>
              <a:avLst/>
              <a:gdLst>
                <a:gd name="T0" fmla="*/ 6736 w 6736"/>
                <a:gd name="T1" fmla="*/ 1757 h 2744"/>
                <a:gd name="T2" fmla="*/ 6736 w 6736"/>
                <a:gd name="T3" fmla="*/ 0 h 2744"/>
                <a:gd name="T4" fmla="*/ 0 w 6736"/>
                <a:gd name="T5" fmla="*/ 2744 h 2744"/>
                <a:gd name="T6" fmla="*/ 4313 w 6736"/>
                <a:gd name="T7" fmla="*/ 2744 h 2744"/>
                <a:gd name="T8" fmla="*/ 6736 w 6736"/>
                <a:gd name="T9" fmla="*/ 1757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6" h="2744">
                  <a:moveTo>
                    <a:pt x="6736" y="1757"/>
                  </a:moveTo>
                  <a:lnTo>
                    <a:pt x="6736" y="0"/>
                  </a:lnTo>
                  <a:lnTo>
                    <a:pt x="0" y="2744"/>
                  </a:lnTo>
                  <a:lnTo>
                    <a:pt x="4313" y="2744"/>
                  </a:lnTo>
                  <a:lnTo>
                    <a:pt x="6736" y="17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31"/>
            <p:cNvSpPr/>
            <p:nvPr userDrawn="1"/>
          </p:nvSpPr>
          <p:spPr bwMode="auto">
            <a:xfrm>
              <a:off x="4356100" y="3603626"/>
              <a:ext cx="7835900" cy="3249613"/>
            </a:xfrm>
            <a:custGeom>
              <a:avLst/>
              <a:gdLst>
                <a:gd name="T0" fmla="*/ 4936 w 4936"/>
                <a:gd name="T1" fmla="*/ 2047 h 2047"/>
                <a:gd name="T2" fmla="*/ 0 w 4936"/>
                <a:gd name="T3" fmla="*/ 2047 h 2047"/>
                <a:gd name="T4" fmla="*/ 4936 w 4936"/>
                <a:gd name="T5" fmla="*/ 0 h 2047"/>
                <a:gd name="T6" fmla="*/ 4936 w 4936"/>
                <a:gd name="T7" fmla="*/ 2047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36" h="2047">
                  <a:moveTo>
                    <a:pt x="4936" y="2047"/>
                  </a:moveTo>
                  <a:lnTo>
                    <a:pt x="0" y="2047"/>
                  </a:lnTo>
                  <a:lnTo>
                    <a:pt x="4936" y="0"/>
                  </a:lnTo>
                  <a:lnTo>
                    <a:pt x="4936" y="2047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32"/>
            <p:cNvSpPr/>
            <p:nvPr userDrawn="1"/>
          </p:nvSpPr>
          <p:spPr bwMode="auto">
            <a:xfrm>
              <a:off x="7561263" y="4933951"/>
              <a:ext cx="4630738" cy="1919288"/>
            </a:xfrm>
            <a:custGeom>
              <a:avLst/>
              <a:gdLst>
                <a:gd name="T0" fmla="*/ 0 w 2917"/>
                <a:gd name="T1" fmla="*/ 1209 h 1209"/>
                <a:gd name="T2" fmla="*/ 2917 w 2917"/>
                <a:gd name="T3" fmla="*/ 1209 h 1209"/>
                <a:gd name="T4" fmla="*/ 2917 w 2917"/>
                <a:gd name="T5" fmla="*/ 0 h 1209"/>
                <a:gd name="T6" fmla="*/ 0 w 2917"/>
                <a:gd name="T7" fmla="*/ 120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7" h="1209">
                  <a:moveTo>
                    <a:pt x="0" y="1209"/>
                  </a:moveTo>
                  <a:lnTo>
                    <a:pt x="2917" y="1209"/>
                  </a:lnTo>
                  <a:lnTo>
                    <a:pt x="2917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33"/>
            <p:cNvSpPr/>
            <p:nvPr userDrawn="1"/>
          </p:nvSpPr>
          <p:spPr bwMode="auto">
            <a:xfrm>
              <a:off x="9717088" y="4763"/>
              <a:ext cx="1117600" cy="647700"/>
            </a:xfrm>
            <a:custGeom>
              <a:avLst/>
              <a:gdLst>
                <a:gd name="T0" fmla="*/ 0 w 704"/>
                <a:gd name="T1" fmla="*/ 0 h 408"/>
                <a:gd name="T2" fmla="*/ 0 w 704"/>
                <a:gd name="T3" fmla="*/ 408 h 408"/>
                <a:gd name="T4" fmla="*/ 704 w 704"/>
                <a:gd name="T5" fmla="*/ 0 h 408"/>
                <a:gd name="T6" fmla="*/ 0 w 704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4" h="408">
                  <a:moveTo>
                    <a:pt x="0" y="0"/>
                  </a:moveTo>
                  <a:lnTo>
                    <a:pt x="0" y="408"/>
                  </a:lnTo>
                  <a:lnTo>
                    <a:pt x="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34"/>
            <p:cNvSpPr/>
            <p:nvPr userDrawn="1"/>
          </p:nvSpPr>
          <p:spPr bwMode="auto">
            <a:xfrm>
              <a:off x="8591550" y="4763"/>
              <a:ext cx="1125538" cy="647700"/>
            </a:xfrm>
            <a:custGeom>
              <a:avLst/>
              <a:gdLst>
                <a:gd name="T0" fmla="*/ 709 w 709"/>
                <a:gd name="T1" fmla="*/ 0 h 408"/>
                <a:gd name="T2" fmla="*/ 0 w 709"/>
                <a:gd name="T3" fmla="*/ 0 h 408"/>
                <a:gd name="T4" fmla="*/ 709 w 709"/>
                <a:gd name="T5" fmla="*/ 408 h 408"/>
                <a:gd name="T6" fmla="*/ 709 w 709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408">
                  <a:moveTo>
                    <a:pt x="709" y="0"/>
                  </a:moveTo>
                  <a:lnTo>
                    <a:pt x="0" y="0"/>
                  </a:lnTo>
                  <a:lnTo>
                    <a:pt x="709" y="408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35"/>
            <p:cNvSpPr/>
            <p:nvPr userDrawn="1"/>
          </p:nvSpPr>
          <p:spPr bwMode="auto">
            <a:xfrm>
              <a:off x="11539538" y="4763"/>
              <a:ext cx="368300" cy="106363"/>
            </a:xfrm>
            <a:custGeom>
              <a:avLst/>
              <a:gdLst>
                <a:gd name="T0" fmla="*/ 116 w 232"/>
                <a:gd name="T1" fmla="*/ 67 h 67"/>
                <a:gd name="T2" fmla="*/ 232 w 232"/>
                <a:gd name="T3" fmla="*/ 0 h 67"/>
                <a:gd name="T4" fmla="*/ 0 w 232"/>
                <a:gd name="T5" fmla="*/ 0 h 67"/>
                <a:gd name="T6" fmla="*/ 116 w 2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67">
                  <a:moveTo>
                    <a:pt x="116" y="67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116" y="6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36"/>
            <p:cNvSpPr/>
            <p:nvPr userDrawn="1"/>
          </p:nvSpPr>
          <p:spPr bwMode="auto">
            <a:xfrm>
              <a:off x="11723688" y="4763"/>
              <a:ext cx="468313" cy="1489075"/>
            </a:xfrm>
            <a:custGeom>
              <a:avLst/>
              <a:gdLst>
                <a:gd name="T0" fmla="*/ 0 w 295"/>
                <a:gd name="T1" fmla="*/ 938 h 938"/>
                <a:gd name="T2" fmla="*/ 295 w 295"/>
                <a:gd name="T3" fmla="*/ 767 h 938"/>
                <a:gd name="T4" fmla="*/ 295 w 295"/>
                <a:gd name="T5" fmla="*/ 0 h 938"/>
                <a:gd name="T6" fmla="*/ 116 w 295"/>
                <a:gd name="T7" fmla="*/ 0 h 938"/>
                <a:gd name="T8" fmla="*/ 0 w 295"/>
                <a:gd name="T9" fmla="*/ 67 h 938"/>
                <a:gd name="T10" fmla="*/ 0 w 295"/>
                <a:gd name="T11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938">
                  <a:moveTo>
                    <a:pt x="0" y="938"/>
                  </a:moveTo>
                  <a:lnTo>
                    <a:pt x="295" y="767"/>
                  </a:lnTo>
                  <a:lnTo>
                    <a:pt x="295" y="0"/>
                  </a:lnTo>
                  <a:lnTo>
                    <a:pt x="116" y="0"/>
                  </a:lnTo>
                  <a:lnTo>
                    <a:pt x="0" y="67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37"/>
            <p:cNvSpPr/>
            <p:nvPr userDrawn="1"/>
          </p:nvSpPr>
          <p:spPr bwMode="auto">
            <a:xfrm>
              <a:off x="10399713" y="4763"/>
              <a:ext cx="1323975" cy="1489075"/>
            </a:xfrm>
            <a:custGeom>
              <a:avLst/>
              <a:gdLst>
                <a:gd name="T0" fmla="*/ 0 w 834"/>
                <a:gd name="T1" fmla="*/ 457 h 938"/>
                <a:gd name="T2" fmla="*/ 834 w 834"/>
                <a:gd name="T3" fmla="*/ 938 h 938"/>
                <a:gd name="T4" fmla="*/ 834 w 834"/>
                <a:gd name="T5" fmla="*/ 67 h 938"/>
                <a:gd name="T6" fmla="*/ 718 w 834"/>
                <a:gd name="T7" fmla="*/ 0 h 938"/>
                <a:gd name="T8" fmla="*/ 1 w 834"/>
                <a:gd name="T9" fmla="*/ 0 h 938"/>
                <a:gd name="T10" fmla="*/ 0 w 834"/>
                <a:gd name="T11" fmla="*/ 45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4" h="938">
                  <a:moveTo>
                    <a:pt x="0" y="457"/>
                  </a:moveTo>
                  <a:lnTo>
                    <a:pt x="834" y="938"/>
                  </a:lnTo>
                  <a:lnTo>
                    <a:pt x="834" y="67"/>
                  </a:lnTo>
                  <a:lnTo>
                    <a:pt x="718" y="0"/>
                  </a:lnTo>
                  <a:lnTo>
                    <a:pt x="1" y="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38"/>
            <p:cNvSpPr/>
            <p:nvPr userDrawn="1"/>
          </p:nvSpPr>
          <p:spPr bwMode="auto">
            <a:xfrm>
              <a:off x="1641475" y="4692651"/>
              <a:ext cx="2638425" cy="1527175"/>
            </a:xfrm>
            <a:custGeom>
              <a:avLst/>
              <a:gdLst>
                <a:gd name="T0" fmla="*/ 1662 w 1662"/>
                <a:gd name="T1" fmla="*/ 481 h 962"/>
                <a:gd name="T2" fmla="*/ 834 w 1662"/>
                <a:gd name="T3" fmla="*/ 962 h 962"/>
                <a:gd name="T4" fmla="*/ 0 w 1662"/>
                <a:gd name="T5" fmla="*/ 481 h 962"/>
                <a:gd name="T6" fmla="*/ 828 w 1662"/>
                <a:gd name="T7" fmla="*/ 0 h 962"/>
                <a:gd name="T8" fmla="*/ 1662 w 1662"/>
                <a:gd name="T9" fmla="*/ 48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962">
                  <a:moveTo>
                    <a:pt x="1662" y="481"/>
                  </a:moveTo>
                  <a:lnTo>
                    <a:pt x="834" y="962"/>
                  </a:lnTo>
                  <a:lnTo>
                    <a:pt x="0" y="481"/>
                  </a:lnTo>
                  <a:lnTo>
                    <a:pt x="828" y="0"/>
                  </a:lnTo>
                  <a:lnTo>
                    <a:pt x="1662" y="48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39"/>
            <p:cNvSpPr/>
            <p:nvPr userDrawn="1"/>
          </p:nvSpPr>
          <p:spPr bwMode="auto">
            <a:xfrm>
              <a:off x="2965450" y="5456238"/>
              <a:ext cx="1314450" cy="1397000"/>
            </a:xfrm>
            <a:custGeom>
              <a:avLst/>
              <a:gdLst>
                <a:gd name="T0" fmla="*/ 0 w 828"/>
                <a:gd name="T1" fmla="*/ 880 h 880"/>
                <a:gd name="T2" fmla="*/ 812 w 828"/>
                <a:gd name="T3" fmla="*/ 880 h 880"/>
                <a:gd name="T4" fmla="*/ 828 w 828"/>
                <a:gd name="T5" fmla="*/ 871 h 880"/>
                <a:gd name="T6" fmla="*/ 828 w 828"/>
                <a:gd name="T7" fmla="*/ 0 h 880"/>
                <a:gd name="T8" fmla="*/ 0 w 828"/>
                <a:gd name="T9" fmla="*/ 481 h 880"/>
                <a:gd name="T10" fmla="*/ 0 w 828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880">
                  <a:moveTo>
                    <a:pt x="0" y="880"/>
                  </a:moveTo>
                  <a:lnTo>
                    <a:pt x="812" y="880"/>
                  </a:lnTo>
                  <a:lnTo>
                    <a:pt x="828" y="871"/>
                  </a:lnTo>
                  <a:lnTo>
                    <a:pt x="828" y="0"/>
                  </a:lnTo>
                  <a:lnTo>
                    <a:pt x="0" y="481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40"/>
            <p:cNvSpPr/>
            <p:nvPr userDrawn="1"/>
          </p:nvSpPr>
          <p:spPr bwMode="auto">
            <a:xfrm>
              <a:off x="1641475" y="5456238"/>
              <a:ext cx="1323975" cy="1397000"/>
            </a:xfrm>
            <a:custGeom>
              <a:avLst/>
              <a:gdLst>
                <a:gd name="T0" fmla="*/ 0 w 834"/>
                <a:gd name="T1" fmla="*/ 871 h 880"/>
                <a:gd name="T2" fmla="*/ 16 w 834"/>
                <a:gd name="T3" fmla="*/ 880 h 880"/>
                <a:gd name="T4" fmla="*/ 834 w 834"/>
                <a:gd name="T5" fmla="*/ 880 h 880"/>
                <a:gd name="T6" fmla="*/ 834 w 834"/>
                <a:gd name="T7" fmla="*/ 481 h 880"/>
                <a:gd name="T8" fmla="*/ 0 w 834"/>
                <a:gd name="T9" fmla="*/ 0 h 880"/>
                <a:gd name="T10" fmla="*/ 0 w 834"/>
                <a:gd name="T11" fmla="*/ 87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4" h="880">
                  <a:moveTo>
                    <a:pt x="0" y="871"/>
                  </a:moveTo>
                  <a:lnTo>
                    <a:pt x="16" y="880"/>
                  </a:lnTo>
                  <a:lnTo>
                    <a:pt x="834" y="880"/>
                  </a:lnTo>
                  <a:lnTo>
                    <a:pt x="834" y="481"/>
                  </a:lnTo>
                  <a:lnTo>
                    <a:pt x="0" y="0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41"/>
            <p:cNvSpPr/>
            <p:nvPr userDrawn="1"/>
          </p:nvSpPr>
          <p:spPr bwMode="auto">
            <a:xfrm>
              <a:off x="0" y="4692651"/>
              <a:ext cx="1620838" cy="1527175"/>
            </a:xfrm>
            <a:custGeom>
              <a:avLst/>
              <a:gdLst>
                <a:gd name="T0" fmla="*/ 0 w 1021"/>
                <a:gd name="T1" fmla="*/ 109 h 962"/>
                <a:gd name="T2" fmla="*/ 0 w 1021"/>
                <a:gd name="T3" fmla="*/ 850 h 962"/>
                <a:gd name="T4" fmla="*/ 198 w 1021"/>
                <a:gd name="T5" fmla="*/ 962 h 962"/>
                <a:gd name="T6" fmla="*/ 1021 w 1021"/>
                <a:gd name="T7" fmla="*/ 472 h 962"/>
                <a:gd name="T8" fmla="*/ 183 w 1021"/>
                <a:gd name="T9" fmla="*/ 0 h 962"/>
                <a:gd name="T10" fmla="*/ 0 w 1021"/>
                <a:gd name="T11" fmla="*/ 10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962">
                  <a:moveTo>
                    <a:pt x="0" y="109"/>
                  </a:moveTo>
                  <a:lnTo>
                    <a:pt x="0" y="850"/>
                  </a:lnTo>
                  <a:lnTo>
                    <a:pt x="198" y="962"/>
                  </a:lnTo>
                  <a:lnTo>
                    <a:pt x="1021" y="472"/>
                  </a:lnTo>
                  <a:lnTo>
                    <a:pt x="18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42"/>
            <p:cNvSpPr/>
            <p:nvPr userDrawn="1"/>
          </p:nvSpPr>
          <p:spPr bwMode="auto">
            <a:xfrm>
              <a:off x="314325" y="5441951"/>
              <a:ext cx="1320800" cy="1411288"/>
            </a:xfrm>
            <a:custGeom>
              <a:avLst/>
              <a:gdLst>
                <a:gd name="T0" fmla="*/ 0 w 832"/>
                <a:gd name="T1" fmla="*/ 490 h 889"/>
                <a:gd name="T2" fmla="*/ 4 w 832"/>
                <a:gd name="T3" fmla="*/ 889 h 889"/>
                <a:gd name="T4" fmla="*/ 802 w 832"/>
                <a:gd name="T5" fmla="*/ 889 h 889"/>
                <a:gd name="T6" fmla="*/ 832 w 832"/>
                <a:gd name="T7" fmla="*/ 871 h 889"/>
                <a:gd name="T8" fmla="*/ 823 w 832"/>
                <a:gd name="T9" fmla="*/ 0 h 889"/>
                <a:gd name="T10" fmla="*/ 0 w 832"/>
                <a:gd name="T11" fmla="*/ 49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2" h="889">
                  <a:moveTo>
                    <a:pt x="0" y="490"/>
                  </a:moveTo>
                  <a:lnTo>
                    <a:pt x="4" y="889"/>
                  </a:lnTo>
                  <a:lnTo>
                    <a:pt x="802" y="889"/>
                  </a:lnTo>
                  <a:lnTo>
                    <a:pt x="832" y="871"/>
                  </a:lnTo>
                  <a:lnTo>
                    <a:pt x="823" y="0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43"/>
            <p:cNvSpPr/>
            <p:nvPr userDrawn="1"/>
          </p:nvSpPr>
          <p:spPr bwMode="auto">
            <a:xfrm>
              <a:off x="0" y="6042026"/>
              <a:ext cx="320675" cy="811213"/>
            </a:xfrm>
            <a:custGeom>
              <a:avLst/>
              <a:gdLst>
                <a:gd name="T0" fmla="*/ 198 w 202"/>
                <a:gd name="T1" fmla="*/ 112 h 511"/>
                <a:gd name="T2" fmla="*/ 0 w 202"/>
                <a:gd name="T3" fmla="*/ 0 h 511"/>
                <a:gd name="T4" fmla="*/ 0 w 202"/>
                <a:gd name="T5" fmla="*/ 511 h 511"/>
                <a:gd name="T6" fmla="*/ 202 w 202"/>
                <a:gd name="T7" fmla="*/ 511 h 511"/>
                <a:gd name="T8" fmla="*/ 198 w 202"/>
                <a:gd name="T9" fmla="*/ 11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511">
                  <a:moveTo>
                    <a:pt x="198" y="112"/>
                  </a:moveTo>
                  <a:lnTo>
                    <a:pt x="0" y="0"/>
                  </a:lnTo>
                  <a:lnTo>
                    <a:pt x="0" y="511"/>
                  </a:lnTo>
                  <a:lnTo>
                    <a:pt x="202" y="511"/>
                  </a:lnTo>
                  <a:lnTo>
                    <a:pt x="198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44"/>
            <p:cNvSpPr/>
            <p:nvPr userDrawn="1"/>
          </p:nvSpPr>
          <p:spPr bwMode="auto">
            <a:xfrm>
              <a:off x="0" y="1239838"/>
              <a:ext cx="3240088" cy="2339975"/>
            </a:xfrm>
            <a:custGeom>
              <a:avLst/>
              <a:gdLst>
                <a:gd name="T0" fmla="*/ 0 w 2041"/>
                <a:gd name="T1" fmla="*/ 443 h 1474"/>
                <a:gd name="T2" fmla="*/ 0 w 2041"/>
                <a:gd name="T3" fmla="*/ 1030 h 1474"/>
                <a:gd name="T4" fmla="*/ 771 w 2041"/>
                <a:gd name="T5" fmla="*/ 1474 h 1474"/>
                <a:gd name="T6" fmla="*/ 2041 w 2041"/>
                <a:gd name="T7" fmla="*/ 737 h 1474"/>
                <a:gd name="T8" fmla="*/ 762 w 2041"/>
                <a:gd name="T9" fmla="*/ 0 h 1474"/>
                <a:gd name="T10" fmla="*/ 0 w 2041"/>
                <a:gd name="T11" fmla="*/ 443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1" h="1474">
                  <a:moveTo>
                    <a:pt x="0" y="443"/>
                  </a:moveTo>
                  <a:lnTo>
                    <a:pt x="0" y="1030"/>
                  </a:lnTo>
                  <a:lnTo>
                    <a:pt x="771" y="1474"/>
                  </a:lnTo>
                  <a:lnTo>
                    <a:pt x="2041" y="737"/>
                  </a:lnTo>
                  <a:lnTo>
                    <a:pt x="762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45"/>
            <p:cNvSpPr/>
            <p:nvPr userDrawn="1"/>
          </p:nvSpPr>
          <p:spPr bwMode="auto">
            <a:xfrm>
              <a:off x="1222375" y="2409826"/>
              <a:ext cx="2017713" cy="3289300"/>
            </a:xfrm>
            <a:custGeom>
              <a:avLst/>
              <a:gdLst>
                <a:gd name="T0" fmla="*/ 1271 w 1271"/>
                <a:gd name="T1" fmla="*/ 0 h 2072"/>
                <a:gd name="T2" fmla="*/ 1270 w 1271"/>
                <a:gd name="T3" fmla="*/ 1335 h 2072"/>
                <a:gd name="T4" fmla="*/ 0 w 1271"/>
                <a:gd name="T5" fmla="*/ 2072 h 2072"/>
                <a:gd name="T6" fmla="*/ 1 w 1271"/>
                <a:gd name="T7" fmla="*/ 737 h 2072"/>
                <a:gd name="T8" fmla="*/ 1271 w 1271"/>
                <a:gd name="T9" fmla="*/ 0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1" h="2072">
                  <a:moveTo>
                    <a:pt x="1271" y="0"/>
                  </a:moveTo>
                  <a:lnTo>
                    <a:pt x="1270" y="1335"/>
                  </a:lnTo>
                  <a:lnTo>
                    <a:pt x="0" y="2072"/>
                  </a:lnTo>
                  <a:lnTo>
                    <a:pt x="1" y="737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46"/>
            <p:cNvSpPr/>
            <p:nvPr userDrawn="1"/>
          </p:nvSpPr>
          <p:spPr bwMode="auto">
            <a:xfrm>
              <a:off x="0" y="2874963"/>
              <a:ext cx="1223963" cy="2824163"/>
            </a:xfrm>
            <a:custGeom>
              <a:avLst/>
              <a:gdLst>
                <a:gd name="T0" fmla="*/ 0 w 771"/>
                <a:gd name="T1" fmla="*/ 1336 h 1779"/>
                <a:gd name="T2" fmla="*/ 770 w 771"/>
                <a:gd name="T3" fmla="*/ 1779 h 1779"/>
                <a:gd name="T4" fmla="*/ 771 w 771"/>
                <a:gd name="T5" fmla="*/ 444 h 1779"/>
                <a:gd name="T6" fmla="*/ 0 w 771"/>
                <a:gd name="T7" fmla="*/ 0 h 1779"/>
                <a:gd name="T8" fmla="*/ 0 w 771"/>
                <a:gd name="T9" fmla="*/ 1336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779">
                  <a:moveTo>
                    <a:pt x="0" y="1336"/>
                  </a:moveTo>
                  <a:lnTo>
                    <a:pt x="770" y="1779"/>
                  </a:lnTo>
                  <a:lnTo>
                    <a:pt x="771" y="444"/>
                  </a:lnTo>
                  <a:lnTo>
                    <a:pt x="0" y="0"/>
                  </a:lnTo>
                  <a:lnTo>
                    <a:pt x="0" y="1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875542" y="2099470"/>
            <a:ext cx="4642980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875542" y="4405706"/>
            <a:ext cx="464298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75543" y="4109435"/>
            <a:ext cx="46429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980440"/>
            <a:ext cx="10429875" cy="4356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5236210"/>
            <a:ext cx="83439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3472180"/>
            <a:ext cx="11093450" cy="240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0630" y="1122680"/>
            <a:ext cx="6096000" cy="2131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/>
              <a:t>Two-Stage Testing</a:t>
            </a:r>
            <a:endParaRPr lang="zh-CN" altLang="en-US" sz="2000"/>
          </a:p>
          <a:p>
            <a:pPr lvl="1">
              <a:lnSpc>
                <a:spcPct val="130000"/>
              </a:lnSpc>
            </a:pPr>
            <a:r>
              <a:rPr lang="zh-CN" altLang="en-US"/>
              <a:t>Exploration Stage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Find the correct way of interacting with the API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Record the success requests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Use </a:t>
            </a:r>
            <a:r>
              <a:rPr lang="en-US" altLang="zh-CN" sz="1600"/>
              <a:t>OpenAPI specification</a:t>
            </a:r>
            <a:r>
              <a:rPr lang="zh-CN" altLang="en-US" sz="1600"/>
              <a:t> information and mutate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Exploration Feedback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8195" y="1372870"/>
            <a:ext cx="775843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Operation Sequence Strategy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Explore only "interesting" (has user-controllable inputs)APl Methods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/>
              <a:t>Parameter Value Generation Strategy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Example: documentation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Dynamic: previous responses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</a:t>
            </a:r>
            <a:r>
              <a:rPr lang="zh-CN" altLang="en-US" sz="1600"/>
              <a:t>uccess: successful requests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2901950"/>
            <a:ext cx="5789295" cy="3181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10" y="1176655"/>
            <a:ext cx="3418840" cy="91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2890" y="1187450"/>
            <a:ext cx="6096000" cy="181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Two-Stage Testing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Exploration Stage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Exploitation Stage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Replace value fields with exploitation payloads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Example: use '1=1- for </a:t>
            </a:r>
            <a:r>
              <a:rPr lang="en-US" altLang="zh-CN" sz="1600"/>
              <a:t>S</a:t>
            </a:r>
            <a:r>
              <a:rPr lang="zh-CN" altLang="en-US" sz="1600"/>
              <a:t>QL injection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3430270"/>
            <a:ext cx="11078845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9045" y="1288415"/>
            <a:ext cx="6096000" cy="109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Result Validation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Manual Exploitation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Confirm the vulnerability, and develop complete exploit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3184525"/>
            <a:ext cx="11188065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Evaluation</a:t>
            </a:r>
            <a:r>
              <a:rPr lang="en-US" altLang="zh-CN">
                <a:sym typeface="+mn-ea"/>
              </a:rPr>
              <a:t> - </a:t>
            </a:r>
            <a:r>
              <a:rPr lang="en-US" altLang="zh-CN" sz="2400">
                <a:sym typeface="+mn-ea"/>
              </a:rPr>
              <a:t>Vulnerability Detection</a:t>
            </a:r>
            <a:endParaRPr lang="en-US" altLang="zh-CN" sz="24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3429000"/>
            <a:ext cx="9970770" cy="230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80" y="1174750"/>
            <a:ext cx="4616450" cy="174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Evaluation</a:t>
            </a:r>
            <a:r>
              <a:rPr lang="en-US" altLang="zh-CN">
                <a:sym typeface="+mn-ea"/>
              </a:rPr>
              <a:t> - </a:t>
            </a:r>
            <a:r>
              <a:rPr lang="en-US" altLang="zh-CN" sz="2400">
                <a:sym typeface="+mn-ea"/>
              </a:rPr>
              <a:t>Real-world Vulnerabilities</a:t>
            </a:r>
            <a:endParaRPr lang="en-US" altLang="zh-CN" sz="24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77060"/>
            <a:ext cx="10925810" cy="310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Ablation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7460" y="1435100"/>
            <a:ext cx="7505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Demonstrate the effectiveness of annotation through</a:t>
            </a:r>
            <a:r>
              <a:rPr lang="en-US" altLang="zh-CN"/>
              <a:t> </a:t>
            </a:r>
            <a:r>
              <a:rPr lang="zh-CN" altLang="en-US"/>
              <a:t>ablation study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2648585"/>
            <a:ext cx="4801235" cy="2872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2608580"/>
            <a:ext cx="4774565" cy="2912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8935" y="1431290"/>
            <a:ext cx="936688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A</a:t>
            </a:r>
            <a:r>
              <a:rPr lang="zh-CN" altLang="en-US"/>
              <a:t> novel design of OpenAPI specification annotations, which can </a:t>
            </a:r>
            <a:r>
              <a:rPr lang="zh-CN" altLang="en-US">
                <a:solidFill>
                  <a:schemeClr val="accent1"/>
                </a:solidFill>
              </a:rPr>
              <a:t>benefit both automated and humanin-the-loop testing</a:t>
            </a:r>
            <a:r>
              <a:rPr lang="zh-CN" altLang="en-US"/>
              <a:t>.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An</a:t>
            </a:r>
            <a:r>
              <a:rPr lang="zh-CN" altLang="en-US"/>
              <a:t> automated testing tool – NAUTILUS, which can </a:t>
            </a:r>
            <a:r>
              <a:rPr lang="zh-CN" altLang="en-US">
                <a:solidFill>
                  <a:schemeClr val="accent1"/>
                </a:solidFill>
              </a:rPr>
              <a:t>make use of the annotations to detect vulnerabilities</a:t>
            </a:r>
            <a:r>
              <a:rPr lang="zh-CN" altLang="en-US"/>
              <a:t> in RESTful services.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C</a:t>
            </a:r>
            <a:r>
              <a:rPr lang="zh-CN" altLang="en-US"/>
              <a:t>ompare the performance of NAUTILUS against four vulnerability scanners and RESTful API testing tools on six RESTful services and demonstrate that NAUTILUScan significantly outperform state-of-the-art techniques. 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A</a:t>
            </a:r>
            <a:r>
              <a:rPr lang="zh-CN" altLang="en-US"/>
              <a:t>pply NAUTILUS to nine real-world web services, including famous commercial products, and identify 23 vulnerabilities with 12 assigned CVE IDs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RESTful</a:t>
            </a:r>
            <a:r>
              <a:rPr lang="en-US" altLang="zh-CN" dirty="0"/>
              <a:t> API Services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7375" y="1398905"/>
            <a:ext cx="5188585" cy="308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/>
              <a:t>RESTful API</a:t>
            </a:r>
            <a:endParaRPr lang="zh-CN" altLang="en-US" b="1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An APl standard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Widely used for web services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Adopted by mainstream cloud</a:t>
            </a:r>
            <a:r>
              <a:rPr lang="en-US" altLang="zh-CN" sz="1600"/>
              <a:t> </a:t>
            </a:r>
            <a:r>
              <a:rPr lang="zh-CN" altLang="en-US" sz="1600"/>
              <a:t>service</a:t>
            </a:r>
            <a:r>
              <a:rPr lang="en-US" altLang="zh-CN" sz="1600"/>
              <a:t> </a:t>
            </a:r>
            <a:r>
              <a:rPr lang="zh-CN" altLang="en-US" sz="1600"/>
              <a:t>providers</a:t>
            </a:r>
            <a:endParaRPr lang="zh-CN" altLang="en-US" sz="1600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b="1"/>
              <a:t>OpenAPI Documentation</a:t>
            </a:r>
            <a:endParaRPr lang="zh-CN" altLang="en-US" b="1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Also known as </a:t>
            </a:r>
            <a:r>
              <a:rPr lang="en-US" altLang="zh-CN" sz="1600"/>
              <a:t>“</a:t>
            </a:r>
            <a:r>
              <a:rPr lang="zh-CN" altLang="en-US" sz="1600"/>
              <a:t>swagger documentation</a:t>
            </a:r>
            <a:r>
              <a:rPr lang="en-US" altLang="zh-CN" sz="1600"/>
              <a:t>”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 standard representation to describe RESTful</a:t>
            </a:r>
            <a:r>
              <a:rPr lang="en-US" altLang="zh-CN" sz="1600"/>
              <a:t> </a:t>
            </a:r>
            <a:r>
              <a:rPr lang="zh-CN" altLang="en-US" sz="1600"/>
              <a:t>API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Widely used by cloud service providers</a:t>
            </a:r>
            <a:endParaRPr lang="zh-CN" altLang="en-US" sz="16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720" y="1250950"/>
            <a:ext cx="4206240" cy="474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Service Vulnerabilities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7840" y="1565275"/>
            <a:ext cx="8568690" cy="3609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/>
              <a:t>RESTful Services Contain Vulnerabilities</a:t>
            </a:r>
            <a:endParaRPr lang="zh-CN" altLang="en-US" sz="2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The services are essentially the same as web services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They can contain any vulnerabilities in the web applications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SQL Injection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X</a:t>
            </a:r>
            <a:r>
              <a:rPr lang="zh-CN" altLang="en-US" sz="1600"/>
              <a:t>SS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CSRF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...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There is no existing solution for vulnerability detection in RESTful services.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 sz="2000"/>
              <a:t>How can we identify the vulnerabilities efficiently in RESTful services?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7555" y="1584960"/>
            <a:ext cx="7931150" cy="2810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/>
              <a:t>RQ(Scope)</a:t>
            </a:r>
            <a:r>
              <a:rPr lang="zh-CN" altLang="en-US"/>
              <a:t> What are the categories of RESTful API vulnerabilities?</a:t>
            </a:r>
            <a:endParaRPr lang="zh-CN" altLang="en-US"/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We conduct an empirical study on 650 API-related CVEs. 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Vulnerability Categorization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Exploitation Details</a:t>
            </a:r>
            <a:endParaRPr lang="zh-CN" altLang="en-US" sz="16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600" i="1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600" i="1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i="1"/>
              <a:t>CVE（Common Vulnerabilities and Exposures）</a:t>
            </a:r>
            <a:endParaRPr lang="zh-CN" altLang="en-US" sz="1600" i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4612005"/>
            <a:ext cx="5111750" cy="120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- Scope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388745"/>
            <a:ext cx="4444365" cy="3569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/>
              <a:t>Vulnerability Categorization</a:t>
            </a:r>
            <a:endParaRPr lang="zh-CN" altLang="en-US" sz="2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lmproper Resource Handling</a:t>
            </a:r>
            <a:endParaRPr lang="zh-CN" altLang="en-US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Access Control</a:t>
            </a:r>
            <a:endParaRPr lang="zh-CN" altLang="en-US" sz="160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Privilege Management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lmproper User-Input Handling</a:t>
            </a:r>
            <a:endParaRPr lang="zh-CN" altLang="en-US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</a:rPr>
              <a:t>Injection-based Attacks</a:t>
            </a:r>
            <a:endParaRPr lang="zh-CN" altLang="en-US" sz="160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</a:rPr>
              <a:t>Input Validation</a:t>
            </a:r>
            <a:endParaRPr lang="zh-CN" altLang="en-US" sz="160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In this study, we focus on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vulnerabilities caused by </a:t>
            </a:r>
            <a:r>
              <a:rPr lang="zh-CN" altLang="en-US" b="1"/>
              <a:t>user-inputs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430" y="1534160"/>
            <a:ext cx="6027420" cy="3467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- Challenges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0915" y="1102995"/>
            <a:ext cx="8309610" cy="2090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Multi-API Vulnerabilities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The vulnerability is only triggered with multiple APls, executed in certain sequences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Each operation requests a specific payload.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/>
              <a:t>Motivating Example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CVE-2021-21389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BuddyPress Privilege Escalation (WordPress)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25" y="3335655"/>
            <a:ext cx="6771005" cy="311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5965" y="1207770"/>
            <a:ext cx="2529205" cy="181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accent1"/>
                </a:solidFill>
              </a:rPr>
              <a:t>Manual Annotation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Two-stage testing</a:t>
            </a:r>
            <a:endParaRPr lang="zh-CN" altLang="en-US"/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Exploration Stage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Exploitation Stage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/>
              <a:t>Result Handling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3275965"/>
            <a:ext cx="11134090" cy="242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2879090"/>
            <a:ext cx="10903585" cy="238506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341755" y="1348105"/>
            <a:ext cx="6096000" cy="109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OpenAPI Specification Annotation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Automated script: rule-based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Manual labelling</a:t>
            </a:r>
            <a:endParaRPr lang="zh-CN" altLang="en-US" sz="160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5" y="5704205"/>
            <a:ext cx="4032250" cy="5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Methodology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53820" y="1220470"/>
            <a:ext cx="6096000" cy="1450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Operation Annotation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Operation Dependency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/>
              <a:t>Parameter Annotation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Field value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2904490"/>
            <a:ext cx="10117455" cy="341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d40f4f2-2893-4f14-ad66-f100c9a609ea"/>
  <p:tag name="commondata" val="eyJoZGlkIjoiYzRjYTFlNTFlMWJjOWVmZmE2NzJjZTQ1MmU2ZWYwNDgifQ==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25DE6"/>
      </a:accent1>
      <a:accent2>
        <a:srgbClr val="4455AC"/>
      </a:accent2>
      <a:accent3>
        <a:srgbClr val="FFA401"/>
      </a:accent3>
      <a:accent4>
        <a:srgbClr val="1352D1"/>
      </a:accent4>
      <a:accent5>
        <a:srgbClr val="2558D8"/>
      </a:accent5>
      <a:accent6>
        <a:srgbClr val="57575A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25DE6"/>
    </a:accent1>
    <a:accent2>
      <a:srgbClr val="4455AC"/>
    </a:accent2>
    <a:accent3>
      <a:srgbClr val="FFA401"/>
    </a:accent3>
    <a:accent4>
      <a:srgbClr val="1352D1"/>
    </a:accent4>
    <a:accent5>
      <a:srgbClr val="2558D8"/>
    </a:accent5>
    <a:accent6>
      <a:srgbClr val="57575A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3025</Words>
  <Application>WPS 演示</Application>
  <PresentationFormat>宽屏</PresentationFormat>
  <Paragraphs>162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Impact</vt:lpstr>
      <vt:lpstr>Arial Unicode MS</vt:lpstr>
      <vt:lpstr>Calibri</vt:lpstr>
      <vt:lpstr>Arial</vt:lpstr>
      <vt:lpstr>Calibri</vt:lpstr>
      <vt:lpstr>主题5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Implementation and Evaluation</vt:lpstr>
      <vt:lpstr>Evaluation - Vulnerability Detection</vt:lpstr>
      <vt:lpstr>Click to edit Master title style</vt:lpstr>
      <vt:lpstr>Ablation Study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一蓑烟雨</cp:lastModifiedBy>
  <cp:revision>57</cp:revision>
  <cp:lastPrinted>2018-05-21T16:00:00Z</cp:lastPrinted>
  <dcterms:created xsi:type="dcterms:W3CDTF">2018-05-21T16:00:00Z</dcterms:created>
  <dcterms:modified xsi:type="dcterms:W3CDTF">2024-04-10T03:18:13Z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2052-12.1.0.16417</vt:lpwstr>
  </property>
  <property fmtid="{D5CDD505-2E9C-101B-9397-08002B2CF9AE}" pid="4" name="ICV">
    <vt:lpwstr>D201D59CA7944FEE804E25151EAA3482_12</vt:lpwstr>
  </property>
</Properties>
</file>