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 BHOSALE" initials="VB" lastIdx="1" clrIdx="0">
    <p:extLst>
      <p:ext uri="{19B8F6BF-5375-455C-9EA6-DF929625EA0E}">
        <p15:presenceInfo xmlns:p15="http://schemas.microsoft.com/office/powerpoint/2012/main" userId="79603d84d6e225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41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44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882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6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5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79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2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57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0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1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9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0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F70668B-F793-4E6C-AE0E-4D9540D5F004}" type="datetimeFigureOut">
              <a:rPr lang="en-IN" smtClean="0"/>
              <a:t>09/13/2023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F6C1A1-0431-430F-9BB4-DF07569A2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7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5F670-B2A4-4CC9-9C1E-F832EB9F15F9}"/>
              </a:ext>
            </a:extLst>
          </p:cNvPr>
          <p:cNvSpPr txBox="1"/>
          <p:nvPr/>
        </p:nvSpPr>
        <p:spPr>
          <a:xfrm>
            <a:off x="352425" y="247650"/>
            <a:ext cx="6572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Perceptron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E5F9F-8CF9-4949-A404-977B7CCE90A7}"/>
              </a:ext>
            </a:extLst>
          </p:cNvPr>
          <p:cNvSpPr txBox="1"/>
          <p:nvPr/>
        </p:nvSpPr>
        <p:spPr>
          <a:xfrm>
            <a:off x="466725" y="1466850"/>
            <a:ext cx="10915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el" panose="02000506030000020004" pitchFamily="2" charset="0"/>
              </a:rPr>
              <a:t>It was invented by Frank </a:t>
            </a:r>
            <a:r>
              <a:rPr lang="en-US" sz="2800" b="0" i="0" dirty="0">
                <a:solidFill>
                  <a:srgbClr val="E2EEFF"/>
                </a:solidFill>
                <a:effectLst/>
                <a:latin typeface="Abel" panose="02000506030000020004" pitchFamily="2" charset="0"/>
              </a:rPr>
              <a:t>Rosenblatt</a:t>
            </a:r>
            <a:r>
              <a:rPr lang="en-US" sz="2800" b="0" i="0" dirty="0">
                <a:solidFill>
                  <a:srgbClr val="E8EAED"/>
                </a:solidFill>
                <a:effectLst/>
                <a:latin typeface="Abel" panose="02000506030000020004" pitchFamily="2" charset="0"/>
              </a:rPr>
              <a:t> in January 1957 at Cornell Aeronautical Laboratory, Inc at Buffalo, New York.</a:t>
            </a:r>
          </a:p>
          <a:p>
            <a:endParaRPr lang="en-US" sz="2800" dirty="0">
              <a:solidFill>
                <a:srgbClr val="E8EAED"/>
              </a:solidFill>
              <a:latin typeface="Abel" panose="02000506030000020004" pitchFamily="2" charset="0"/>
            </a:endParaRPr>
          </a:p>
          <a:p>
            <a:r>
              <a:rPr lang="en-US" sz="2800" dirty="0">
                <a:solidFill>
                  <a:srgbClr val="E8EAED"/>
                </a:solidFill>
                <a:latin typeface="Abel" panose="02000506030000020004" pitchFamily="2" charset="0"/>
              </a:rPr>
              <a:t>It was different than we first neuron saw. </a:t>
            </a:r>
            <a:r>
              <a:rPr lang="en-US" sz="2800" dirty="0">
                <a:solidFill>
                  <a:srgbClr val="E8EAED"/>
                </a:solidFill>
                <a:latin typeface="Abel" panose="02000506030000020004" pitchFamily="2" charset="0"/>
                <a:sym typeface="Wingdings" panose="05000000000000000000" pitchFamily="2" charset="2"/>
              </a:rPr>
              <a:t> Input = binary </a:t>
            </a:r>
            <a:endParaRPr lang="en-US" sz="2800" dirty="0">
              <a:solidFill>
                <a:srgbClr val="E8EAED"/>
              </a:solidFill>
              <a:latin typeface="Abel" panose="02000506030000020004" pitchFamily="2" charset="0"/>
            </a:endParaRPr>
          </a:p>
          <a:p>
            <a:endParaRPr lang="en-US" sz="2800" dirty="0">
              <a:solidFill>
                <a:srgbClr val="E8EAED"/>
              </a:solidFill>
              <a:latin typeface="Abel" panose="02000506030000020004" pitchFamily="2" charset="0"/>
            </a:endParaRPr>
          </a:p>
          <a:p>
            <a:r>
              <a:rPr lang="en-IN" sz="2800" dirty="0">
                <a:latin typeface="Abel" panose="02000506030000020004" pitchFamily="2" charset="0"/>
              </a:rPr>
              <a:t>TUL </a:t>
            </a:r>
            <a:r>
              <a:rPr lang="en-IN" sz="2800" dirty="0">
                <a:latin typeface="Abel" panose="02000506030000020004" pitchFamily="2" charset="0"/>
                <a:sym typeface="Wingdings" panose="05000000000000000000" pitchFamily="2" charset="2"/>
              </a:rPr>
              <a:t> Linear threshold unit</a:t>
            </a:r>
          </a:p>
          <a:p>
            <a:r>
              <a:rPr lang="en-IN" sz="2800" dirty="0">
                <a:latin typeface="Abel" panose="02000506030000020004" pitchFamily="2" charset="0"/>
                <a:sym typeface="Wingdings" panose="05000000000000000000" pitchFamily="2" charset="2"/>
              </a:rPr>
              <a:t>TLU Threshold logic unit</a:t>
            </a:r>
          </a:p>
          <a:p>
            <a:endParaRPr lang="en-IN" sz="2800" dirty="0">
              <a:latin typeface="Abel" panose="02000506030000020004" pitchFamily="2" charset="0"/>
              <a:sym typeface="Wingdings" panose="05000000000000000000" pitchFamily="2" charset="2"/>
            </a:endParaRPr>
          </a:p>
          <a:p>
            <a:r>
              <a:rPr lang="en-IN" sz="2800" dirty="0">
                <a:latin typeface="Abel" panose="02000506030000020004" pitchFamily="2" charset="0"/>
                <a:sym typeface="Wingdings" panose="05000000000000000000" pitchFamily="2" charset="2"/>
              </a:rPr>
              <a:t>Task of Good cup of tea  Binary classification Good tea / Bad Tea</a:t>
            </a:r>
          </a:p>
          <a:p>
            <a:r>
              <a:rPr lang="en-IN" sz="2800" dirty="0">
                <a:latin typeface="Abel" panose="02000506030000020004" pitchFamily="2" charset="0"/>
                <a:sym typeface="Wingdings" panose="05000000000000000000" pitchFamily="2" charset="2"/>
              </a:rPr>
              <a:t>1kg Milk  1kg Tea 1kg Sugar</a:t>
            </a:r>
          </a:p>
        </p:txBody>
      </p:sp>
    </p:spTree>
    <p:extLst>
      <p:ext uri="{BB962C8B-B14F-4D97-AF65-F5344CB8AC3E}">
        <p14:creationId xmlns:p14="http://schemas.microsoft.com/office/powerpoint/2010/main" val="422255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E32B-721F-49F5-8D92-C68912B3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br>
              <a:rPr lang="en-US" dirty="0"/>
            </a:br>
            <a:r>
              <a:rPr lang="en-US" dirty="0"/>
              <a:t>Solves Dead Neuron Problem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1F309-1536-4068-A8D2-F025594C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3" y="2082714"/>
            <a:ext cx="10242287" cy="44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9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B70F-1D52-4853-BF40-A7031FE4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ELU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3378C-5E93-439D-8431-AE95B76E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71" y="1729500"/>
            <a:ext cx="8334980" cy="48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8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D19-855B-4A07-B78A-D5895F08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94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9EEAC3-50CA-418C-9690-1E65B6A475F1}"/>
              </a:ext>
            </a:extLst>
          </p:cNvPr>
          <p:cNvSpPr/>
          <p:nvPr/>
        </p:nvSpPr>
        <p:spPr>
          <a:xfrm>
            <a:off x="913795" y="2428875"/>
            <a:ext cx="1962150" cy="349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1kg Milk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1kg Tea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1kg Sugar</a:t>
            </a:r>
            <a:endParaRPr lang="en-IN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B5C4A0B-76F4-4826-AD55-EE6CE4894BF6}"/>
              </a:ext>
            </a:extLst>
          </p:cNvPr>
          <p:cNvSpPr/>
          <p:nvPr/>
        </p:nvSpPr>
        <p:spPr>
          <a:xfrm rot="1463064">
            <a:off x="2647896" y="3224246"/>
            <a:ext cx="2608242" cy="381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0.20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04720F-9C81-48B7-ADF4-7703E2F0566C}"/>
              </a:ext>
            </a:extLst>
          </p:cNvPr>
          <p:cNvSpPr/>
          <p:nvPr/>
        </p:nvSpPr>
        <p:spPr>
          <a:xfrm>
            <a:off x="2608726" y="4127557"/>
            <a:ext cx="2419362" cy="339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0.10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F9AE03-82A0-413F-9124-EDFD4F01F45E}"/>
              </a:ext>
            </a:extLst>
          </p:cNvPr>
          <p:cNvSpPr/>
          <p:nvPr/>
        </p:nvSpPr>
        <p:spPr>
          <a:xfrm rot="20408077">
            <a:off x="2561216" y="4841971"/>
            <a:ext cx="2479848" cy="394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0434FB-757A-4050-946C-5D4E661A3AE5}"/>
              </a:ext>
            </a:extLst>
          </p:cNvPr>
          <p:cNvSpPr/>
          <p:nvPr/>
        </p:nvSpPr>
        <p:spPr>
          <a:xfrm>
            <a:off x="5028088" y="3442789"/>
            <a:ext cx="1937951" cy="1724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380EB5-87BD-4F24-9497-DB2E4642D69A}"/>
              </a:ext>
            </a:extLst>
          </p:cNvPr>
          <p:cNvSpPr/>
          <p:nvPr/>
        </p:nvSpPr>
        <p:spPr>
          <a:xfrm>
            <a:off x="5334000" y="3790950"/>
            <a:ext cx="990600" cy="908082"/>
          </a:xfrm>
          <a:custGeom>
            <a:avLst/>
            <a:gdLst>
              <a:gd name="connsiteX0" fmla="*/ 866775 w 990600"/>
              <a:gd name="connsiteY0" fmla="*/ 0 h 908082"/>
              <a:gd name="connsiteX1" fmla="*/ 819150 w 990600"/>
              <a:gd name="connsiteY1" fmla="*/ 19050 h 908082"/>
              <a:gd name="connsiteX2" fmla="*/ 495300 w 990600"/>
              <a:gd name="connsiteY2" fmla="*/ 57150 h 908082"/>
              <a:gd name="connsiteX3" fmla="*/ 257175 w 990600"/>
              <a:gd name="connsiteY3" fmla="*/ 114300 h 908082"/>
              <a:gd name="connsiteX4" fmla="*/ 219075 w 990600"/>
              <a:gd name="connsiteY4" fmla="*/ 142875 h 908082"/>
              <a:gd name="connsiteX5" fmla="*/ 9525 w 990600"/>
              <a:gd name="connsiteY5" fmla="*/ 219075 h 908082"/>
              <a:gd name="connsiteX6" fmla="*/ 133350 w 990600"/>
              <a:gd name="connsiteY6" fmla="*/ 257175 h 908082"/>
              <a:gd name="connsiteX7" fmla="*/ 161925 w 990600"/>
              <a:gd name="connsiteY7" fmla="*/ 295275 h 908082"/>
              <a:gd name="connsiteX8" fmla="*/ 257175 w 990600"/>
              <a:gd name="connsiteY8" fmla="*/ 314325 h 908082"/>
              <a:gd name="connsiteX9" fmla="*/ 323850 w 990600"/>
              <a:gd name="connsiteY9" fmla="*/ 333375 h 908082"/>
              <a:gd name="connsiteX10" fmla="*/ 381000 w 990600"/>
              <a:gd name="connsiteY10" fmla="*/ 342900 h 908082"/>
              <a:gd name="connsiteX11" fmla="*/ 514350 w 990600"/>
              <a:gd name="connsiteY11" fmla="*/ 371475 h 908082"/>
              <a:gd name="connsiteX12" fmla="*/ 657225 w 990600"/>
              <a:gd name="connsiteY12" fmla="*/ 419100 h 908082"/>
              <a:gd name="connsiteX13" fmla="*/ 552450 w 990600"/>
              <a:gd name="connsiteY13" fmla="*/ 457200 h 908082"/>
              <a:gd name="connsiteX14" fmla="*/ 428625 w 990600"/>
              <a:gd name="connsiteY14" fmla="*/ 504825 h 908082"/>
              <a:gd name="connsiteX15" fmla="*/ 400050 w 990600"/>
              <a:gd name="connsiteY15" fmla="*/ 533400 h 908082"/>
              <a:gd name="connsiteX16" fmla="*/ 247650 w 990600"/>
              <a:gd name="connsiteY16" fmla="*/ 609600 h 908082"/>
              <a:gd name="connsiteX17" fmla="*/ 190500 w 990600"/>
              <a:gd name="connsiteY17" fmla="*/ 628650 h 908082"/>
              <a:gd name="connsiteX18" fmla="*/ 85725 w 990600"/>
              <a:gd name="connsiteY18" fmla="*/ 685800 h 908082"/>
              <a:gd name="connsiteX19" fmla="*/ 0 w 990600"/>
              <a:gd name="connsiteY19" fmla="*/ 714375 h 908082"/>
              <a:gd name="connsiteX20" fmla="*/ 47625 w 990600"/>
              <a:gd name="connsiteY20" fmla="*/ 742950 h 908082"/>
              <a:gd name="connsiteX21" fmla="*/ 95250 w 990600"/>
              <a:gd name="connsiteY21" fmla="*/ 752475 h 908082"/>
              <a:gd name="connsiteX22" fmla="*/ 219075 w 990600"/>
              <a:gd name="connsiteY22" fmla="*/ 809625 h 908082"/>
              <a:gd name="connsiteX23" fmla="*/ 333375 w 990600"/>
              <a:gd name="connsiteY23" fmla="*/ 847725 h 908082"/>
              <a:gd name="connsiteX24" fmla="*/ 371475 w 990600"/>
              <a:gd name="connsiteY24" fmla="*/ 866775 h 908082"/>
              <a:gd name="connsiteX25" fmla="*/ 438150 w 990600"/>
              <a:gd name="connsiteY25" fmla="*/ 876300 h 908082"/>
              <a:gd name="connsiteX26" fmla="*/ 571500 w 990600"/>
              <a:gd name="connsiteY26" fmla="*/ 904875 h 908082"/>
              <a:gd name="connsiteX27" fmla="*/ 990600 w 990600"/>
              <a:gd name="connsiteY27" fmla="*/ 904875 h 90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0600" h="908082">
                <a:moveTo>
                  <a:pt x="866775" y="0"/>
                </a:moveTo>
                <a:cubicBezTo>
                  <a:pt x="850900" y="6350"/>
                  <a:pt x="835999" y="16145"/>
                  <a:pt x="819150" y="19050"/>
                </a:cubicBezTo>
                <a:cubicBezTo>
                  <a:pt x="729298" y="34542"/>
                  <a:pt x="596155" y="47065"/>
                  <a:pt x="495300" y="57150"/>
                </a:cubicBezTo>
                <a:cubicBezTo>
                  <a:pt x="454464" y="65901"/>
                  <a:pt x="303947" y="95591"/>
                  <a:pt x="257175" y="114300"/>
                </a:cubicBezTo>
                <a:cubicBezTo>
                  <a:pt x="242435" y="120196"/>
                  <a:pt x="233082" y="135404"/>
                  <a:pt x="219075" y="142875"/>
                </a:cubicBezTo>
                <a:cubicBezTo>
                  <a:pt x="122984" y="194124"/>
                  <a:pt x="112020" y="191122"/>
                  <a:pt x="9525" y="219075"/>
                </a:cubicBezTo>
                <a:cubicBezTo>
                  <a:pt x="56862" y="290081"/>
                  <a:pt x="-9889" y="206018"/>
                  <a:pt x="133350" y="257175"/>
                </a:cubicBezTo>
                <a:cubicBezTo>
                  <a:pt x="148300" y="262514"/>
                  <a:pt x="147511" y="288622"/>
                  <a:pt x="161925" y="295275"/>
                </a:cubicBezTo>
                <a:cubicBezTo>
                  <a:pt x="191324" y="308844"/>
                  <a:pt x="225657" y="306909"/>
                  <a:pt x="257175" y="314325"/>
                </a:cubicBezTo>
                <a:cubicBezTo>
                  <a:pt x="279675" y="319619"/>
                  <a:pt x="301328" y="328178"/>
                  <a:pt x="323850" y="333375"/>
                </a:cubicBezTo>
                <a:cubicBezTo>
                  <a:pt x="342668" y="337718"/>
                  <a:pt x="362182" y="338557"/>
                  <a:pt x="381000" y="342900"/>
                </a:cubicBezTo>
                <a:cubicBezTo>
                  <a:pt x="524425" y="375998"/>
                  <a:pt x="371213" y="351027"/>
                  <a:pt x="514350" y="371475"/>
                </a:cubicBezTo>
                <a:cubicBezTo>
                  <a:pt x="561975" y="387350"/>
                  <a:pt x="608219" y="408210"/>
                  <a:pt x="657225" y="419100"/>
                </a:cubicBezTo>
                <a:cubicBezTo>
                  <a:pt x="770996" y="444382"/>
                  <a:pt x="951820" y="405108"/>
                  <a:pt x="552450" y="457200"/>
                </a:cubicBezTo>
                <a:cubicBezTo>
                  <a:pt x="511175" y="473075"/>
                  <a:pt x="459895" y="473555"/>
                  <a:pt x="428625" y="504825"/>
                </a:cubicBezTo>
                <a:cubicBezTo>
                  <a:pt x="419100" y="514350"/>
                  <a:pt x="411708" y="526651"/>
                  <a:pt x="400050" y="533400"/>
                </a:cubicBezTo>
                <a:cubicBezTo>
                  <a:pt x="350897" y="561857"/>
                  <a:pt x="301532" y="591639"/>
                  <a:pt x="247650" y="609600"/>
                </a:cubicBezTo>
                <a:cubicBezTo>
                  <a:pt x="228600" y="615950"/>
                  <a:pt x="208781" y="620341"/>
                  <a:pt x="190500" y="628650"/>
                </a:cubicBezTo>
                <a:cubicBezTo>
                  <a:pt x="66370" y="685073"/>
                  <a:pt x="226437" y="629515"/>
                  <a:pt x="85725" y="685800"/>
                </a:cubicBezTo>
                <a:cubicBezTo>
                  <a:pt x="57759" y="696987"/>
                  <a:pt x="28575" y="704850"/>
                  <a:pt x="0" y="714375"/>
                </a:cubicBezTo>
                <a:cubicBezTo>
                  <a:pt x="15875" y="723900"/>
                  <a:pt x="30436" y="736074"/>
                  <a:pt x="47625" y="742950"/>
                </a:cubicBezTo>
                <a:cubicBezTo>
                  <a:pt x="62656" y="748963"/>
                  <a:pt x="81037" y="744723"/>
                  <a:pt x="95250" y="752475"/>
                </a:cubicBezTo>
                <a:cubicBezTo>
                  <a:pt x="222845" y="822072"/>
                  <a:pt x="79689" y="789713"/>
                  <a:pt x="219075" y="809625"/>
                </a:cubicBezTo>
                <a:cubicBezTo>
                  <a:pt x="449793" y="908504"/>
                  <a:pt x="162170" y="790657"/>
                  <a:pt x="333375" y="847725"/>
                </a:cubicBezTo>
                <a:cubicBezTo>
                  <a:pt x="346845" y="852215"/>
                  <a:pt x="357776" y="863039"/>
                  <a:pt x="371475" y="866775"/>
                </a:cubicBezTo>
                <a:cubicBezTo>
                  <a:pt x="393135" y="872682"/>
                  <a:pt x="416096" y="872099"/>
                  <a:pt x="438150" y="876300"/>
                </a:cubicBezTo>
                <a:cubicBezTo>
                  <a:pt x="482806" y="884806"/>
                  <a:pt x="526102" y="902527"/>
                  <a:pt x="571500" y="904875"/>
                </a:cubicBezTo>
                <a:cubicBezTo>
                  <a:pt x="711013" y="912091"/>
                  <a:pt x="850900" y="904875"/>
                  <a:pt x="990600" y="90487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F0B941-24AD-4E07-9B46-1EB2AC97B25C}"/>
              </a:ext>
            </a:extLst>
          </p:cNvPr>
          <p:cNvSpPr/>
          <p:nvPr/>
        </p:nvSpPr>
        <p:spPr>
          <a:xfrm>
            <a:off x="6877050" y="4176712"/>
            <a:ext cx="1457325" cy="36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6A2073-F811-405A-A2D9-0BE08EF81ACF}"/>
              </a:ext>
            </a:extLst>
          </p:cNvPr>
          <p:cNvSpPr/>
          <p:nvPr/>
        </p:nvSpPr>
        <p:spPr>
          <a:xfrm>
            <a:off x="8350161" y="3769518"/>
            <a:ext cx="1457325" cy="1181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</a:t>
            </a:r>
            <a:endParaRPr lang="en-IN" sz="60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38BC28F-A19F-4C20-8430-1286A0EBF6CF}"/>
              </a:ext>
            </a:extLst>
          </p:cNvPr>
          <p:cNvSpPr/>
          <p:nvPr/>
        </p:nvSpPr>
        <p:spPr>
          <a:xfrm>
            <a:off x="9718497" y="3415211"/>
            <a:ext cx="968553" cy="202356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6A3A00-C80D-43C8-B291-A5AB08D7161C}"/>
              </a:ext>
            </a:extLst>
          </p:cNvPr>
          <p:cNvSpPr txBox="1"/>
          <p:nvPr/>
        </p:nvSpPr>
        <p:spPr>
          <a:xfrm>
            <a:off x="10582275" y="2971800"/>
            <a:ext cx="147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4EDD1-DF80-4E94-A16D-3C67435BEBE6}"/>
              </a:ext>
            </a:extLst>
          </p:cNvPr>
          <p:cNvSpPr txBox="1"/>
          <p:nvPr/>
        </p:nvSpPr>
        <p:spPr>
          <a:xfrm>
            <a:off x="10531001" y="5512854"/>
            <a:ext cx="147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08E5C8-E33F-4393-B786-5DF0E3775CEA}"/>
              </a:ext>
            </a:extLst>
          </p:cNvPr>
          <p:cNvSpPr txBox="1"/>
          <p:nvPr/>
        </p:nvSpPr>
        <p:spPr>
          <a:xfrm>
            <a:off x="8486775" y="6063734"/>
            <a:ext cx="1457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Threshold = value</a:t>
            </a:r>
            <a:endParaRPr lang="en-IN" sz="2000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751B1D-70D8-4075-9C5D-772E3A8B0DD3}"/>
              </a:ext>
            </a:extLst>
          </p:cNvPr>
          <p:cNvCxnSpPr>
            <a:stCxn id="11" idx="4"/>
          </p:cNvCxnSpPr>
          <p:nvPr/>
        </p:nvCxnSpPr>
        <p:spPr>
          <a:xfrm flipH="1">
            <a:off x="9078823" y="4950618"/>
            <a:ext cx="1" cy="11263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8C1885-B6AA-4525-ACBC-7BE2AD02EDF2}"/>
              </a:ext>
            </a:extLst>
          </p:cNvPr>
          <p:cNvSpPr txBox="1"/>
          <p:nvPr/>
        </p:nvSpPr>
        <p:spPr>
          <a:xfrm>
            <a:off x="10310293" y="1869554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predicted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3295F5-BD50-4B56-90E9-545D9395ABFE}"/>
              </a:ext>
            </a:extLst>
          </p:cNvPr>
          <p:cNvSpPr txBox="1"/>
          <p:nvPr/>
        </p:nvSpPr>
        <p:spPr>
          <a:xfrm>
            <a:off x="34231" y="2702866"/>
            <a:ext cx="6890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F2066-DE18-4CD7-9576-C558F34CA7FF}"/>
              </a:ext>
            </a:extLst>
          </p:cNvPr>
          <p:cNvSpPr txBox="1"/>
          <p:nvPr/>
        </p:nvSpPr>
        <p:spPr>
          <a:xfrm rot="1523167">
            <a:off x="3543300" y="28956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668F1-5869-48EA-BECE-8F61E3E6C41A}"/>
              </a:ext>
            </a:extLst>
          </p:cNvPr>
          <p:cNvSpPr txBox="1"/>
          <p:nvPr/>
        </p:nvSpPr>
        <p:spPr>
          <a:xfrm>
            <a:off x="3503280" y="376341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6A26A-66F2-4083-B2B3-FC894C21AA1C}"/>
              </a:ext>
            </a:extLst>
          </p:cNvPr>
          <p:cNvSpPr txBox="1"/>
          <p:nvPr/>
        </p:nvSpPr>
        <p:spPr>
          <a:xfrm rot="20302527">
            <a:off x="3347060" y="453036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w3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D268FD7-C816-41C5-A63B-76DE8FA7BF78}"/>
              </a:ext>
            </a:extLst>
          </p:cNvPr>
          <p:cNvSpPr/>
          <p:nvPr/>
        </p:nvSpPr>
        <p:spPr>
          <a:xfrm>
            <a:off x="8397786" y="2409289"/>
            <a:ext cx="1320711" cy="1047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</a:t>
            </a:r>
          </a:p>
          <a:p>
            <a:pPr algn="ctr"/>
            <a:r>
              <a:rPr lang="en-US" dirty="0"/>
              <a:t>Function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EF02DC-A818-4E83-8E89-85080FA6D199}"/>
              </a:ext>
            </a:extLst>
          </p:cNvPr>
          <p:cNvCxnSpPr>
            <a:stCxn id="23" idx="2"/>
          </p:cNvCxnSpPr>
          <p:nvPr/>
        </p:nvCxnSpPr>
        <p:spPr>
          <a:xfrm>
            <a:off x="9058142" y="3457039"/>
            <a:ext cx="20681" cy="4910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DAFBE1-C69D-40DB-908A-5161101842C5}"/>
              </a:ext>
            </a:extLst>
          </p:cNvPr>
          <p:cNvSpPr txBox="1"/>
          <p:nvPr/>
        </p:nvSpPr>
        <p:spPr>
          <a:xfrm>
            <a:off x="4067175" y="634365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Forward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B2E737-655F-46A5-8AF2-8EAD28E7EA27}"/>
              </a:ext>
            </a:extLst>
          </p:cNvPr>
          <p:cNvSpPr txBox="1"/>
          <p:nvPr/>
        </p:nvSpPr>
        <p:spPr>
          <a:xfrm>
            <a:off x="4762500" y="1252039"/>
            <a:ext cx="2203539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Back </a:t>
            </a:r>
            <a:r>
              <a:rPr lang="en-US" dirty="0" err="1">
                <a:solidFill>
                  <a:srgbClr val="00B0F0"/>
                </a:solidFill>
              </a:rPr>
              <a:t>Prapogation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30838A-CA4C-47FD-866C-3880744B7D41}"/>
              </a:ext>
            </a:extLst>
          </p:cNvPr>
          <p:cNvSpPr/>
          <p:nvPr/>
        </p:nvSpPr>
        <p:spPr>
          <a:xfrm>
            <a:off x="2238375" y="3438525"/>
            <a:ext cx="8486775" cy="2743200"/>
          </a:xfrm>
          <a:custGeom>
            <a:avLst/>
            <a:gdLst>
              <a:gd name="connsiteX0" fmla="*/ 0 w 8486775"/>
              <a:gd name="connsiteY0" fmla="*/ 2524125 h 2743200"/>
              <a:gd name="connsiteX1" fmla="*/ 47625 w 8486775"/>
              <a:gd name="connsiteY1" fmla="*/ 2600325 h 2743200"/>
              <a:gd name="connsiteX2" fmla="*/ 85725 w 8486775"/>
              <a:gd name="connsiteY2" fmla="*/ 2619375 h 2743200"/>
              <a:gd name="connsiteX3" fmla="*/ 190500 w 8486775"/>
              <a:gd name="connsiteY3" fmla="*/ 2657475 h 2743200"/>
              <a:gd name="connsiteX4" fmla="*/ 285750 w 8486775"/>
              <a:gd name="connsiteY4" fmla="*/ 2695575 h 2743200"/>
              <a:gd name="connsiteX5" fmla="*/ 561975 w 8486775"/>
              <a:gd name="connsiteY5" fmla="*/ 2743200 h 2743200"/>
              <a:gd name="connsiteX6" fmla="*/ 1476375 w 8486775"/>
              <a:gd name="connsiteY6" fmla="*/ 2733675 h 2743200"/>
              <a:gd name="connsiteX7" fmla="*/ 1743075 w 8486775"/>
              <a:gd name="connsiteY7" fmla="*/ 2686050 h 2743200"/>
              <a:gd name="connsiteX8" fmla="*/ 1819275 w 8486775"/>
              <a:gd name="connsiteY8" fmla="*/ 2667000 h 2743200"/>
              <a:gd name="connsiteX9" fmla="*/ 1933575 w 8486775"/>
              <a:gd name="connsiteY9" fmla="*/ 2657475 h 2743200"/>
              <a:gd name="connsiteX10" fmla="*/ 2028825 w 8486775"/>
              <a:gd name="connsiteY10" fmla="*/ 2628900 h 2743200"/>
              <a:gd name="connsiteX11" fmla="*/ 2162175 w 8486775"/>
              <a:gd name="connsiteY11" fmla="*/ 2619375 h 2743200"/>
              <a:gd name="connsiteX12" fmla="*/ 2305050 w 8486775"/>
              <a:gd name="connsiteY12" fmla="*/ 2571750 h 2743200"/>
              <a:gd name="connsiteX13" fmla="*/ 2390775 w 8486775"/>
              <a:gd name="connsiteY13" fmla="*/ 2552700 h 2743200"/>
              <a:gd name="connsiteX14" fmla="*/ 2457450 w 8486775"/>
              <a:gd name="connsiteY14" fmla="*/ 2505075 h 2743200"/>
              <a:gd name="connsiteX15" fmla="*/ 2647950 w 8486775"/>
              <a:gd name="connsiteY15" fmla="*/ 2476500 h 2743200"/>
              <a:gd name="connsiteX16" fmla="*/ 2800350 w 8486775"/>
              <a:gd name="connsiteY16" fmla="*/ 2419350 h 2743200"/>
              <a:gd name="connsiteX17" fmla="*/ 2914650 w 8486775"/>
              <a:gd name="connsiteY17" fmla="*/ 2371725 h 2743200"/>
              <a:gd name="connsiteX18" fmla="*/ 2981325 w 8486775"/>
              <a:gd name="connsiteY18" fmla="*/ 2352675 h 2743200"/>
              <a:gd name="connsiteX19" fmla="*/ 3038475 w 8486775"/>
              <a:gd name="connsiteY19" fmla="*/ 2324100 h 2743200"/>
              <a:gd name="connsiteX20" fmla="*/ 3105150 w 8486775"/>
              <a:gd name="connsiteY20" fmla="*/ 2286000 h 2743200"/>
              <a:gd name="connsiteX21" fmla="*/ 3171825 w 8486775"/>
              <a:gd name="connsiteY21" fmla="*/ 2276475 h 2743200"/>
              <a:gd name="connsiteX22" fmla="*/ 3238500 w 8486775"/>
              <a:gd name="connsiteY22" fmla="*/ 2247900 h 2743200"/>
              <a:gd name="connsiteX23" fmla="*/ 3295650 w 8486775"/>
              <a:gd name="connsiteY23" fmla="*/ 2190750 h 2743200"/>
              <a:gd name="connsiteX24" fmla="*/ 3429000 w 8486775"/>
              <a:gd name="connsiteY24" fmla="*/ 2152650 h 2743200"/>
              <a:gd name="connsiteX25" fmla="*/ 3524250 w 8486775"/>
              <a:gd name="connsiteY25" fmla="*/ 2066925 h 2743200"/>
              <a:gd name="connsiteX26" fmla="*/ 3629025 w 8486775"/>
              <a:gd name="connsiteY26" fmla="*/ 1990725 h 2743200"/>
              <a:gd name="connsiteX27" fmla="*/ 3714750 w 8486775"/>
              <a:gd name="connsiteY27" fmla="*/ 1895475 h 2743200"/>
              <a:gd name="connsiteX28" fmla="*/ 3724275 w 8486775"/>
              <a:gd name="connsiteY28" fmla="*/ 1857375 h 2743200"/>
              <a:gd name="connsiteX29" fmla="*/ 3733800 w 8486775"/>
              <a:gd name="connsiteY29" fmla="*/ 1790700 h 2743200"/>
              <a:gd name="connsiteX30" fmla="*/ 3838575 w 8486775"/>
              <a:gd name="connsiteY30" fmla="*/ 1847850 h 2743200"/>
              <a:gd name="connsiteX31" fmla="*/ 3905250 w 8486775"/>
              <a:gd name="connsiteY31" fmla="*/ 1914525 h 2743200"/>
              <a:gd name="connsiteX32" fmla="*/ 3952875 w 8486775"/>
              <a:gd name="connsiteY32" fmla="*/ 1952625 h 2743200"/>
              <a:gd name="connsiteX33" fmla="*/ 3981450 w 8486775"/>
              <a:gd name="connsiteY33" fmla="*/ 1981200 h 2743200"/>
              <a:gd name="connsiteX34" fmla="*/ 4067175 w 8486775"/>
              <a:gd name="connsiteY34" fmla="*/ 2019300 h 2743200"/>
              <a:gd name="connsiteX35" fmla="*/ 4267200 w 8486775"/>
              <a:gd name="connsiteY35" fmla="*/ 2152650 h 2743200"/>
              <a:gd name="connsiteX36" fmla="*/ 4429125 w 8486775"/>
              <a:gd name="connsiteY36" fmla="*/ 2247900 h 2743200"/>
              <a:gd name="connsiteX37" fmla="*/ 4524375 w 8486775"/>
              <a:gd name="connsiteY37" fmla="*/ 2276475 h 2743200"/>
              <a:gd name="connsiteX38" fmla="*/ 4552950 w 8486775"/>
              <a:gd name="connsiteY38" fmla="*/ 2333625 h 2743200"/>
              <a:gd name="connsiteX39" fmla="*/ 4714875 w 8486775"/>
              <a:gd name="connsiteY39" fmla="*/ 2352675 h 2743200"/>
              <a:gd name="connsiteX40" fmla="*/ 5143500 w 8486775"/>
              <a:gd name="connsiteY40" fmla="*/ 2362200 h 2743200"/>
              <a:gd name="connsiteX41" fmla="*/ 5734050 w 8486775"/>
              <a:gd name="connsiteY41" fmla="*/ 2314575 h 2743200"/>
              <a:gd name="connsiteX42" fmla="*/ 5857875 w 8486775"/>
              <a:gd name="connsiteY42" fmla="*/ 2257425 h 2743200"/>
              <a:gd name="connsiteX43" fmla="*/ 5962650 w 8486775"/>
              <a:gd name="connsiteY43" fmla="*/ 2247900 h 2743200"/>
              <a:gd name="connsiteX44" fmla="*/ 6010275 w 8486775"/>
              <a:gd name="connsiteY44" fmla="*/ 2200275 h 2743200"/>
              <a:gd name="connsiteX45" fmla="*/ 6067425 w 8486775"/>
              <a:gd name="connsiteY45" fmla="*/ 2190750 h 2743200"/>
              <a:gd name="connsiteX46" fmla="*/ 6115050 w 8486775"/>
              <a:gd name="connsiteY46" fmla="*/ 2171700 h 2743200"/>
              <a:gd name="connsiteX47" fmla="*/ 6210300 w 8486775"/>
              <a:gd name="connsiteY47" fmla="*/ 2124075 h 2743200"/>
              <a:gd name="connsiteX48" fmla="*/ 6305550 w 8486775"/>
              <a:gd name="connsiteY48" fmla="*/ 2066925 h 2743200"/>
              <a:gd name="connsiteX49" fmla="*/ 6343650 w 8486775"/>
              <a:gd name="connsiteY49" fmla="*/ 2038350 h 2743200"/>
              <a:gd name="connsiteX50" fmla="*/ 6419850 w 8486775"/>
              <a:gd name="connsiteY50" fmla="*/ 2000250 h 2743200"/>
              <a:gd name="connsiteX51" fmla="*/ 6572250 w 8486775"/>
              <a:gd name="connsiteY51" fmla="*/ 1857375 h 2743200"/>
              <a:gd name="connsiteX52" fmla="*/ 6610350 w 8486775"/>
              <a:gd name="connsiteY52" fmla="*/ 1819275 h 2743200"/>
              <a:gd name="connsiteX53" fmla="*/ 6705600 w 8486775"/>
              <a:gd name="connsiteY53" fmla="*/ 1752600 h 2743200"/>
              <a:gd name="connsiteX54" fmla="*/ 6734175 w 8486775"/>
              <a:gd name="connsiteY54" fmla="*/ 1714500 h 2743200"/>
              <a:gd name="connsiteX55" fmla="*/ 6762750 w 8486775"/>
              <a:gd name="connsiteY55" fmla="*/ 1685925 h 2743200"/>
              <a:gd name="connsiteX56" fmla="*/ 6781800 w 8486775"/>
              <a:gd name="connsiteY56" fmla="*/ 1647825 h 2743200"/>
              <a:gd name="connsiteX57" fmla="*/ 6838950 w 8486775"/>
              <a:gd name="connsiteY57" fmla="*/ 1590675 h 2743200"/>
              <a:gd name="connsiteX58" fmla="*/ 6848475 w 8486775"/>
              <a:gd name="connsiteY58" fmla="*/ 1552575 h 2743200"/>
              <a:gd name="connsiteX59" fmla="*/ 7077075 w 8486775"/>
              <a:gd name="connsiteY59" fmla="*/ 1581150 h 2743200"/>
              <a:gd name="connsiteX60" fmla="*/ 7153275 w 8486775"/>
              <a:gd name="connsiteY60" fmla="*/ 1600200 h 2743200"/>
              <a:gd name="connsiteX61" fmla="*/ 7505700 w 8486775"/>
              <a:gd name="connsiteY61" fmla="*/ 1581150 h 2743200"/>
              <a:gd name="connsiteX62" fmla="*/ 7562850 w 8486775"/>
              <a:gd name="connsiteY62" fmla="*/ 1562100 h 2743200"/>
              <a:gd name="connsiteX63" fmla="*/ 7629525 w 8486775"/>
              <a:gd name="connsiteY63" fmla="*/ 1524000 h 2743200"/>
              <a:gd name="connsiteX64" fmla="*/ 7696200 w 8486775"/>
              <a:gd name="connsiteY64" fmla="*/ 1466850 h 2743200"/>
              <a:gd name="connsiteX65" fmla="*/ 7829550 w 8486775"/>
              <a:gd name="connsiteY65" fmla="*/ 1390650 h 2743200"/>
              <a:gd name="connsiteX66" fmla="*/ 7858125 w 8486775"/>
              <a:gd name="connsiteY66" fmla="*/ 1352550 h 2743200"/>
              <a:gd name="connsiteX67" fmla="*/ 7886700 w 8486775"/>
              <a:gd name="connsiteY67" fmla="*/ 1323975 h 2743200"/>
              <a:gd name="connsiteX68" fmla="*/ 8001000 w 8486775"/>
              <a:gd name="connsiteY68" fmla="*/ 1190625 h 2743200"/>
              <a:gd name="connsiteX69" fmla="*/ 8029575 w 8486775"/>
              <a:gd name="connsiteY69" fmla="*/ 1152525 h 2743200"/>
              <a:gd name="connsiteX70" fmla="*/ 8115300 w 8486775"/>
              <a:gd name="connsiteY70" fmla="*/ 971550 h 2743200"/>
              <a:gd name="connsiteX71" fmla="*/ 8153400 w 8486775"/>
              <a:gd name="connsiteY71" fmla="*/ 876300 h 2743200"/>
              <a:gd name="connsiteX72" fmla="*/ 8162925 w 8486775"/>
              <a:gd name="connsiteY72" fmla="*/ 828675 h 2743200"/>
              <a:gd name="connsiteX73" fmla="*/ 8181975 w 8486775"/>
              <a:gd name="connsiteY73" fmla="*/ 781050 h 2743200"/>
              <a:gd name="connsiteX74" fmla="*/ 8191500 w 8486775"/>
              <a:gd name="connsiteY74" fmla="*/ 714375 h 2743200"/>
              <a:gd name="connsiteX75" fmla="*/ 8210550 w 8486775"/>
              <a:gd name="connsiteY75" fmla="*/ 285750 h 2743200"/>
              <a:gd name="connsiteX76" fmla="*/ 8229600 w 8486775"/>
              <a:gd name="connsiteY76" fmla="*/ 38100 h 2743200"/>
              <a:gd name="connsiteX77" fmla="*/ 8134350 w 8486775"/>
              <a:gd name="connsiteY77" fmla="*/ 180975 h 2743200"/>
              <a:gd name="connsiteX78" fmla="*/ 8096250 w 8486775"/>
              <a:gd name="connsiteY78" fmla="*/ 276225 h 2743200"/>
              <a:gd name="connsiteX79" fmla="*/ 8058150 w 8486775"/>
              <a:gd name="connsiteY79" fmla="*/ 381000 h 2743200"/>
              <a:gd name="connsiteX80" fmla="*/ 8048625 w 8486775"/>
              <a:gd name="connsiteY80" fmla="*/ 352425 h 2743200"/>
              <a:gd name="connsiteX81" fmla="*/ 8077200 w 8486775"/>
              <a:gd name="connsiteY81" fmla="*/ 238125 h 2743200"/>
              <a:gd name="connsiteX82" fmla="*/ 8115300 w 8486775"/>
              <a:gd name="connsiteY82" fmla="*/ 190500 h 2743200"/>
              <a:gd name="connsiteX83" fmla="*/ 8153400 w 8486775"/>
              <a:gd name="connsiteY83" fmla="*/ 133350 h 2743200"/>
              <a:gd name="connsiteX84" fmla="*/ 8191500 w 8486775"/>
              <a:gd name="connsiteY84" fmla="*/ 66675 h 2743200"/>
              <a:gd name="connsiteX85" fmla="*/ 8258175 w 8486775"/>
              <a:gd name="connsiteY85" fmla="*/ 0 h 2743200"/>
              <a:gd name="connsiteX86" fmla="*/ 8372475 w 8486775"/>
              <a:gd name="connsiteY86" fmla="*/ 171450 h 2743200"/>
              <a:gd name="connsiteX87" fmla="*/ 8429625 w 8486775"/>
              <a:gd name="connsiteY87" fmla="*/ 304800 h 2743200"/>
              <a:gd name="connsiteX88" fmla="*/ 8486775 w 8486775"/>
              <a:gd name="connsiteY88" fmla="*/ 371475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8486775" h="2743200">
                <a:moveTo>
                  <a:pt x="0" y="2524125"/>
                </a:moveTo>
                <a:cubicBezTo>
                  <a:pt x="15875" y="2549525"/>
                  <a:pt x="27588" y="2578061"/>
                  <a:pt x="47625" y="2600325"/>
                </a:cubicBezTo>
                <a:cubicBezTo>
                  <a:pt x="57124" y="2610879"/>
                  <a:pt x="73313" y="2612479"/>
                  <a:pt x="85725" y="2619375"/>
                </a:cubicBezTo>
                <a:cubicBezTo>
                  <a:pt x="157246" y="2659109"/>
                  <a:pt x="107436" y="2643631"/>
                  <a:pt x="190500" y="2657475"/>
                </a:cubicBezTo>
                <a:cubicBezTo>
                  <a:pt x="250350" y="2702363"/>
                  <a:pt x="205277" y="2677692"/>
                  <a:pt x="285750" y="2695575"/>
                </a:cubicBezTo>
                <a:cubicBezTo>
                  <a:pt x="497140" y="2742551"/>
                  <a:pt x="299651" y="2712338"/>
                  <a:pt x="561975" y="2743200"/>
                </a:cubicBezTo>
                <a:lnTo>
                  <a:pt x="1476375" y="2733675"/>
                </a:lnTo>
                <a:cubicBezTo>
                  <a:pt x="1534427" y="2732559"/>
                  <a:pt x="1735945" y="2687578"/>
                  <a:pt x="1743075" y="2686050"/>
                </a:cubicBezTo>
                <a:cubicBezTo>
                  <a:pt x="1768676" y="2680564"/>
                  <a:pt x="1793383" y="2670884"/>
                  <a:pt x="1819275" y="2667000"/>
                </a:cubicBezTo>
                <a:cubicBezTo>
                  <a:pt x="1857084" y="2661329"/>
                  <a:pt x="1895475" y="2660650"/>
                  <a:pt x="1933575" y="2657475"/>
                </a:cubicBezTo>
                <a:cubicBezTo>
                  <a:pt x="1965325" y="2647950"/>
                  <a:pt x="1996128" y="2634349"/>
                  <a:pt x="2028825" y="2628900"/>
                </a:cubicBezTo>
                <a:cubicBezTo>
                  <a:pt x="2072782" y="2621574"/>
                  <a:pt x="2118536" y="2628404"/>
                  <a:pt x="2162175" y="2619375"/>
                </a:cubicBezTo>
                <a:cubicBezTo>
                  <a:pt x="2211335" y="2609204"/>
                  <a:pt x="2256044" y="2582640"/>
                  <a:pt x="2305050" y="2571750"/>
                </a:cubicBezTo>
                <a:lnTo>
                  <a:pt x="2390775" y="2552700"/>
                </a:lnTo>
                <a:cubicBezTo>
                  <a:pt x="2413000" y="2536825"/>
                  <a:pt x="2431995" y="2514974"/>
                  <a:pt x="2457450" y="2505075"/>
                </a:cubicBezTo>
                <a:cubicBezTo>
                  <a:pt x="2491320" y="2491903"/>
                  <a:pt x="2607284" y="2481018"/>
                  <a:pt x="2647950" y="2476500"/>
                </a:cubicBezTo>
                <a:cubicBezTo>
                  <a:pt x="2781704" y="2380961"/>
                  <a:pt x="2641495" y="2464737"/>
                  <a:pt x="2800350" y="2419350"/>
                </a:cubicBezTo>
                <a:cubicBezTo>
                  <a:pt x="2840037" y="2408011"/>
                  <a:pt x="2875920" y="2385994"/>
                  <a:pt x="2914650" y="2371725"/>
                </a:cubicBezTo>
                <a:cubicBezTo>
                  <a:pt x="2936339" y="2363734"/>
                  <a:pt x="2959751" y="2360973"/>
                  <a:pt x="2981325" y="2352675"/>
                </a:cubicBezTo>
                <a:cubicBezTo>
                  <a:pt x="3001204" y="2345029"/>
                  <a:pt x="3019722" y="2334198"/>
                  <a:pt x="3038475" y="2324100"/>
                </a:cubicBezTo>
                <a:cubicBezTo>
                  <a:pt x="3061013" y="2311964"/>
                  <a:pt x="3081044" y="2294609"/>
                  <a:pt x="3105150" y="2286000"/>
                </a:cubicBezTo>
                <a:cubicBezTo>
                  <a:pt x="3126293" y="2278449"/>
                  <a:pt x="3149600" y="2279650"/>
                  <a:pt x="3171825" y="2276475"/>
                </a:cubicBezTo>
                <a:cubicBezTo>
                  <a:pt x="3192469" y="2269594"/>
                  <a:pt x="3221686" y="2261352"/>
                  <a:pt x="3238500" y="2247900"/>
                </a:cubicBezTo>
                <a:cubicBezTo>
                  <a:pt x="3259537" y="2231070"/>
                  <a:pt x="3271553" y="2202798"/>
                  <a:pt x="3295650" y="2190750"/>
                </a:cubicBezTo>
                <a:cubicBezTo>
                  <a:pt x="3336998" y="2170076"/>
                  <a:pt x="3429000" y="2152650"/>
                  <a:pt x="3429000" y="2152650"/>
                </a:cubicBezTo>
                <a:cubicBezTo>
                  <a:pt x="3476610" y="2105040"/>
                  <a:pt x="3472125" y="2106019"/>
                  <a:pt x="3524250" y="2066925"/>
                </a:cubicBezTo>
                <a:cubicBezTo>
                  <a:pt x="3558798" y="2041014"/>
                  <a:pt x="3603114" y="2025273"/>
                  <a:pt x="3629025" y="1990725"/>
                </a:cubicBezTo>
                <a:cubicBezTo>
                  <a:pt x="3673764" y="1931072"/>
                  <a:pt x="3646375" y="1963850"/>
                  <a:pt x="3714750" y="1895475"/>
                </a:cubicBezTo>
                <a:cubicBezTo>
                  <a:pt x="3717925" y="1882775"/>
                  <a:pt x="3721933" y="1870255"/>
                  <a:pt x="3724275" y="1857375"/>
                </a:cubicBezTo>
                <a:cubicBezTo>
                  <a:pt x="3728291" y="1835286"/>
                  <a:pt x="3711427" y="1792564"/>
                  <a:pt x="3733800" y="1790700"/>
                </a:cubicBezTo>
                <a:cubicBezTo>
                  <a:pt x="3773445" y="1787396"/>
                  <a:pt x="3806324" y="1824558"/>
                  <a:pt x="3838575" y="1847850"/>
                </a:cubicBezTo>
                <a:cubicBezTo>
                  <a:pt x="3864055" y="1866252"/>
                  <a:pt x="3880707" y="1894890"/>
                  <a:pt x="3905250" y="1914525"/>
                </a:cubicBezTo>
                <a:cubicBezTo>
                  <a:pt x="3921125" y="1927225"/>
                  <a:pt x="3937575" y="1939238"/>
                  <a:pt x="3952875" y="1952625"/>
                </a:cubicBezTo>
                <a:cubicBezTo>
                  <a:pt x="3963012" y="1961495"/>
                  <a:pt x="3969815" y="1974413"/>
                  <a:pt x="3981450" y="1981200"/>
                </a:cubicBezTo>
                <a:cubicBezTo>
                  <a:pt x="4008460" y="1996956"/>
                  <a:pt x="4038600" y="2006600"/>
                  <a:pt x="4067175" y="2019300"/>
                </a:cubicBezTo>
                <a:cubicBezTo>
                  <a:pt x="4174980" y="2148665"/>
                  <a:pt x="4038064" y="1999893"/>
                  <a:pt x="4267200" y="2152650"/>
                </a:cubicBezTo>
                <a:cubicBezTo>
                  <a:pt x="4324834" y="2191073"/>
                  <a:pt x="4364975" y="2222953"/>
                  <a:pt x="4429125" y="2247900"/>
                </a:cubicBezTo>
                <a:cubicBezTo>
                  <a:pt x="4460019" y="2259914"/>
                  <a:pt x="4492625" y="2266950"/>
                  <a:pt x="4524375" y="2276475"/>
                </a:cubicBezTo>
                <a:cubicBezTo>
                  <a:pt x="4533900" y="2295525"/>
                  <a:pt x="4533175" y="2325715"/>
                  <a:pt x="4552950" y="2333625"/>
                </a:cubicBezTo>
                <a:cubicBezTo>
                  <a:pt x="4603410" y="2353809"/>
                  <a:pt x="4660591" y="2350048"/>
                  <a:pt x="4714875" y="2352675"/>
                </a:cubicBezTo>
                <a:cubicBezTo>
                  <a:pt x="4857618" y="2359582"/>
                  <a:pt x="5000625" y="2359025"/>
                  <a:pt x="5143500" y="2362200"/>
                </a:cubicBezTo>
                <a:lnTo>
                  <a:pt x="5734050" y="2314575"/>
                </a:lnTo>
                <a:cubicBezTo>
                  <a:pt x="5881783" y="2301540"/>
                  <a:pt x="5685481" y="2314890"/>
                  <a:pt x="5857875" y="2257425"/>
                </a:cubicBezTo>
                <a:cubicBezTo>
                  <a:pt x="5891144" y="2246335"/>
                  <a:pt x="5927725" y="2251075"/>
                  <a:pt x="5962650" y="2247900"/>
                </a:cubicBezTo>
                <a:cubicBezTo>
                  <a:pt x="5978525" y="2232025"/>
                  <a:pt x="5990566" y="2211026"/>
                  <a:pt x="6010275" y="2200275"/>
                </a:cubicBezTo>
                <a:cubicBezTo>
                  <a:pt x="6027230" y="2191027"/>
                  <a:pt x="6048793" y="2195832"/>
                  <a:pt x="6067425" y="2190750"/>
                </a:cubicBezTo>
                <a:cubicBezTo>
                  <a:pt x="6083920" y="2186251"/>
                  <a:pt x="6099757" y="2179346"/>
                  <a:pt x="6115050" y="2171700"/>
                </a:cubicBezTo>
                <a:cubicBezTo>
                  <a:pt x="6239623" y="2109414"/>
                  <a:pt x="6087961" y="2173010"/>
                  <a:pt x="6210300" y="2124075"/>
                </a:cubicBezTo>
                <a:cubicBezTo>
                  <a:pt x="6365813" y="1994481"/>
                  <a:pt x="6196775" y="2121313"/>
                  <a:pt x="6305550" y="2066925"/>
                </a:cubicBezTo>
                <a:cubicBezTo>
                  <a:pt x="6319749" y="2059825"/>
                  <a:pt x="6329938" y="2046349"/>
                  <a:pt x="6343650" y="2038350"/>
                </a:cubicBezTo>
                <a:cubicBezTo>
                  <a:pt x="6368180" y="2024041"/>
                  <a:pt x="6394450" y="2012950"/>
                  <a:pt x="6419850" y="2000250"/>
                </a:cubicBezTo>
                <a:cubicBezTo>
                  <a:pt x="6618848" y="1781352"/>
                  <a:pt x="6432973" y="1968797"/>
                  <a:pt x="6572250" y="1857375"/>
                </a:cubicBezTo>
                <a:cubicBezTo>
                  <a:pt x="6586275" y="1846155"/>
                  <a:pt x="6595636" y="1829575"/>
                  <a:pt x="6610350" y="1819275"/>
                </a:cubicBezTo>
                <a:cubicBezTo>
                  <a:pt x="6696293" y="1759115"/>
                  <a:pt x="6641706" y="1825622"/>
                  <a:pt x="6705600" y="1752600"/>
                </a:cubicBezTo>
                <a:cubicBezTo>
                  <a:pt x="6716054" y="1740653"/>
                  <a:pt x="6723844" y="1726553"/>
                  <a:pt x="6734175" y="1714500"/>
                </a:cubicBezTo>
                <a:cubicBezTo>
                  <a:pt x="6742941" y="1704273"/>
                  <a:pt x="6754920" y="1696886"/>
                  <a:pt x="6762750" y="1685925"/>
                </a:cubicBezTo>
                <a:cubicBezTo>
                  <a:pt x="6771003" y="1674371"/>
                  <a:pt x="6772930" y="1658913"/>
                  <a:pt x="6781800" y="1647825"/>
                </a:cubicBezTo>
                <a:cubicBezTo>
                  <a:pt x="6798630" y="1626788"/>
                  <a:pt x="6838950" y="1590675"/>
                  <a:pt x="6838950" y="1590675"/>
                </a:cubicBezTo>
                <a:cubicBezTo>
                  <a:pt x="6842125" y="1577975"/>
                  <a:pt x="6836218" y="1557172"/>
                  <a:pt x="6848475" y="1552575"/>
                </a:cubicBezTo>
                <a:cubicBezTo>
                  <a:pt x="7004223" y="1494169"/>
                  <a:pt x="6962636" y="1534028"/>
                  <a:pt x="7077075" y="1581150"/>
                </a:cubicBezTo>
                <a:cubicBezTo>
                  <a:pt x="7101285" y="1591119"/>
                  <a:pt x="7127875" y="1593850"/>
                  <a:pt x="7153275" y="1600200"/>
                </a:cubicBezTo>
                <a:cubicBezTo>
                  <a:pt x="7195708" y="1598874"/>
                  <a:pt x="7402763" y="1609224"/>
                  <a:pt x="7505700" y="1581150"/>
                </a:cubicBezTo>
                <a:cubicBezTo>
                  <a:pt x="7525073" y="1575866"/>
                  <a:pt x="7544618" y="1570515"/>
                  <a:pt x="7562850" y="1562100"/>
                </a:cubicBezTo>
                <a:cubicBezTo>
                  <a:pt x="7586092" y="1551373"/>
                  <a:pt x="7608695" y="1538878"/>
                  <a:pt x="7629525" y="1524000"/>
                </a:cubicBezTo>
                <a:cubicBezTo>
                  <a:pt x="7653345" y="1506986"/>
                  <a:pt x="7671844" y="1483087"/>
                  <a:pt x="7696200" y="1466850"/>
                </a:cubicBezTo>
                <a:cubicBezTo>
                  <a:pt x="7738797" y="1438452"/>
                  <a:pt x="7829550" y="1390650"/>
                  <a:pt x="7829550" y="1390650"/>
                </a:cubicBezTo>
                <a:cubicBezTo>
                  <a:pt x="7839075" y="1377950"/>
                  <a:pt x="7847794" y="1364603"/>
                  <a:pt x="7858125" y="1352550"/>
                </a:cubicBezTo>
                <a:cubicBezTo>
                  <a:pt x="7866891" y="1342323"/>
                  <a:pt x="7877788" y="1334076"/>
                  <a:pt x="7886700" y="1323975"/>
                </a:cubicBezTo>
                <a:cubicBezTo>
                  <a:pt x="7925434" y="1280076"/>
                  <a:pt x="7965874" y="1237460"/>
                  <a:pt x="8001000" y="1190625"/>
                </a:cubicBezTo>
                <a:cubicBezTo>
                  <a:pt x="8010525" y="1177925"/>
                  <a:pt x="8021792" y="1166361"/>
                  <a:pt x="8029575" y="1152525"/>
                </a:cubicBezTo>
                <a:cubicBezTo>
                  <a:pt x="8046288" y="1122813"/>
                  <a:pt x="8099037" y="1017085"/>
                  <a:pt x="8115300" y="971550"/>
                </a:cubicBezTo>
                <a:cubicBezTo>
                  <a:pt x="8149446" y="875941"/>
                  <a:pt x="8115610" y="932986"/>
                  <a:pt x="8153400" y="876300"/>
                </a:cubicBezTo>
                <a:cubicBezTo>
                  <a:pt x="8156575" y="860425"/>
                  <a:pt x="8158273" y="844182"/>
                  <a:pt x="8162925" y="828675"/>
                </a:cubicBezTo>
                <a:cubicBezTo>
                  <a:pt x="8167838" y="812298"/>
                  <a:pt x="8177828" y="797637"/>
                  <a:pt x="8181975" y="781050"/>
                </a:cubicBezTo>
                <a:cubicBezTo>
                  <a:pt x="8187420" y="759270"/>
                  <a:pt x="8188325" y="736600"/>
                  <a:pt x="8191500" y="714375"/>
                </a:cubicBezTo>
                <a:cubicBezTo>
                  <a:pt x="8197850" y="571500"/>
                  <a:pt x="8198053" y="428219"/>
                  <a:pt x="8210550" y="285750"/>
                </a:cubicBezTo>
                <a:cubicBezTo>
                  <a:pt x="8238459" y="-32416"/>
                  <a:pt x="8254943" y="392897"/>
                  <a:pt x="8229600" y="38100"/>
                </a:cubicBezTo>
                <a:cubicBezTo>
                  <a:pt x="8181298" y="96063"/>
                  <a:pt x="8167324" y="105605"/>
                  <a:pt x="8134350" y="180975"/>
                </a:cubicBezTo>
                <a:cubicBezTo>
                  <a:pt x="8077854" y="310109"/>
                  <a:pt x="8145110" y="202936"/>
                  <a:pt x="8096250" y="276225"/>
                </a:cubicBezTo>
                <a:cubicBezTo>
                  <a:pt x="8088977" y="305317"/>
                  <a:pt x="8076890" y="362260"/>
                  <a:pt x="8058150" y="381000"/>
                </a:cubicBezTo>
                <a:cubicBezTo>
                  <a:pt x="8051050" y="388100"/>
                  <a:pt x="8051800" y="361950"/>
                  <a:pt x="8048625" y="352425"/>
                </a:cubicBezTo>
                <a:cubicBezTo>
                  <a:pt x="8058150" y="314325"/>
                  <a:pt x="8062247" y="274439"/>
                  <a:pt x="8077200" y="238125"/>
                </a:cubicBezTo>
                <a:cubicBezTo>
                  <a:pt x="8084941" y="219326"/>
                  <a:pt x="8103343" y="206942"/>
                  <a:pt x="8115300" y="190500"/>
                </a:cubicBezTo>
                <a:cubicBezTo>
                  <a:pt x="8128766" y="171984"/>
                  <a:pt x="8141401" y="152849"/>
                  <a:pt x="8153400" y="133350"/>
                </a:cubicBezTo>
                <a:cubicBezTo>
                  <a:pt x="8166816" y="111550"/>
                  <a:pt x="8175685" y="86803"/>
                  <a:pt x="8191500" y="66675"/>
                </a:cubicBezTo>
                <a:cubicBezTo>
                  <a:pt x="8210919" y="41960"/>
                  <a:pt x="8235950" y="22225"/>
                  <a:pt x="8258175" y="0"/>
                </a:cubicBezTo>
                <a:cubicBezTo>
                  <a:pt x="8337790" y="90988"/>
                  <a:pt x="8320732" y="58556"/>
                  <a:pt x="8372475" y="171450"/>
                </a:cubicBezTo>
                <a:cubicBezTo>
                  <a:pt x="8392624" y="215413"/>
                  <a:pt x="8401516" y="265448"/>
                  <a:pt x="8429625" y="304800"/>
                </a:cubicBezTo>
                <a:cubicBezTo>
                  <a:pt x="8479095" y="374059"/>
                  <a:pt x="8449938" y="371475"/>
                  <a:pt x="8486775" y="371475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4AFFAAE-6EEF-4DB1-BB41-7174B97AC36E}"/>
              </a:ext>
            </a:extLst>
          </p:cNvPr>
          <p:cNvSpPr/>
          <p:nvPr/>
        </p:nvSpPr>
        <p:spPr>
          <a:xfrm>
            <a:off x="1635306" y="1284121"/>
            <a:ext cx="9871399" cy="4236967"/>
          </a:xfrm>
          <a:custGeom>
            <a:avLst/>
            <a:gdLst>
              <a:gd name="connsiteX0" fmla="*/ 7470594 w 9871399"/>
              <a:gd name="connsiteY0" fmla="*/ 3697454 h 4236967"/>
              <a:gd name="connsiteX1" fmla="*/ 7546794 w 9871399"/>
              <a:gd name="connsiteY1" fmla="*/ 3745079 h 4236967"/>
              <a:gd name="connsiteX2" fmla="*/ 7575369 w 9871399"/>
              <a:gd name="connsiteY2" fmla="*/ 3821279 h 4236967"/>
              <a:gd name="connsiteX3" fmla="*/ 7584894 w 9871399"/>
              <a:gd name="connsiteY3" fmla="*/ 3849854 h 4236967"/>
              <a:gd name="connsiteX4" fmla="*/ 7632519 w 9871399"/>
              <a:gd name="connsiteY4" fmla="*/ 3878429 h 4236967"/>
              <a:gd name="connsiteX5" fmla="*/ 7661094 w 9871399"/>
              <a:gd name="connsiteY5" fmla="*/ 3935579 h 4236967"/>
              <a:gd name="connsiteX6" fmla="*/ 7737294 w 9871399"/>
              <a:gd name="connsiteY6" fmla="*/ 4002254 h 4236967"/>
              <a:gd name="connsiteX7" fmla="*/ 7775394 w 9871399"/>
              <a:gd name="connsiteY7" fmla="*/ 4021304 h 4236967"/>
              <a:gd name="connsiteX8" fmla="*/ 7870644 w 9871399"/>
              <a:gd name="connsiteY8" fmla="*/ 4078454 h 4236967"/>
              <a:gd name="connsiteX9" fmla="*/ 8375469 w 9871399"/>
              <a:gd name="connsiteY9" fmla="*/ 4059404 h 4236967"/>
              <a:gd name="connsiteX10" fmla="*/ 8442144 w 9871399"/>
              <a:gd name="connsiteY10" fmla="*/ 4021304 h 4236967"/>
              <a:gd name="connsiteX11" fmla="*/ 8508819 w 9871399"/>
              <a:gd name="connsiteY11" fmla="*/ 3992729 h 4236967"/>
              <a:gd name="connsiteX12" fmla="*/ 8556444 w 9871399"/>
              <a:gd name="connsiteY12" fmla="*/ 3926054 h 4236967"/>
              <a:gd name="connsiteX13" fmla="*/ 8775519 w 9871399"/>
              <a:gd name="connsiteY13" fmla="*/ 3735554 h 4236967"/>
              <a:gd name="connsiteX14" fmla="*/ 8956494 w 9871399"/>
              <a:gd name="connsiteY14" fmla="*/ 3526004 h 4236967"/>
              <a:gd name="connsiteX15" fmla="*/ 8994594 w 9871399"/>
              <a:gd name="connsiteY15" fmla="*/ 3497429 h 4236967"/>
              <a:gd name="connsiteX16" fmla="*/ 9013644 w 9871399"/>
              <a:gd name="connsiteY16" fmla="*/ 3545054 h 4236967"/>
              <a:gd name="connsiteX17" fmla="*/ 9032694 w 9871399"/>
              <a:gd name="connsiteY17" fmla="*/ 3573629 h 4236967"/>
              <a:gd name="connsiteX18" fmla="*/ 9042219 w 9871399"/>
              <a:gd name="connsiteY18" fmla="*/ 4097504 h 4236967"/>
              <a:gd name="connsiteX19" fmla="*/ 8966019 w 9871399"/>
              <a:gd name="connsiteY19" fmla="*/ 4221329 h 4236967"/>
              <a:gd name="connsiteX20" fmla="*/ 8927919 w 9871399"/>
              <a:gd name="connsiteY20" fmla="*/ 4097504 h 4236967"/>
              <a:gd name="connsiteX21" fmla="*/ 8956494 w 9871399"/>
              <a:gd name="connsiteY21" fmla="*/ 4230854 h 4236967"/>
              <a:gd name="connsiteX22" fmla="*/ 9032694 w 9871399"/>
              <a:gd name="connsiteY22" fmla="*/ 4211804 h 4236967"/>
              <a:gd name="connsiteX23" fmla="*/ 9061269 w 9871399"/>
              <a:gd name="connsiteY23" fmla="*/ 4192754 h 4236967"/>
              <a:gd name="connsiteX24" fmla="*/ 9156519 w 9871399"/>
              <a:gd name="connsiteY24" fmla="*/ 4078454 h 4236967"/>
              <a:gd name="connsiteX25" fmla="*/ 8927919 w 9871399"/>
              <a:gd name="connsiteY25" fmla="*/ 4040354 h 4236967"/>
              <a:gd name="connsiteX26" fmla="*/ 8966019 w 9871399"/>
              <a:gd name="connsiteY26" fmla="*/ 4030829 h 4236967"/>
              <a:gd name="connsiteX27" fmla="*/ 9023169 w 9871399"/>
              <a:gd name="connsiteY27" fmla="*/ 3983204 h 4236967"/>
              <a:gd name="connsiteX28" fmla="*/ 9042219 w 9871399"/>
              <a:gd name="connsiteY28" fmla="*/ 3706979 h 4236967"/>
              <a:gd name="connsiteX29" fmla="*/ 9080319 w 9871399"/>
              <a:gd name="connsiteY29" fmla="*/ 3649829 h 4236967"/>
              <a:gd name="connsiteX30" fmla="*/ 9175569 w 9871399"/>
              <a:gd name="connsiteY30" fmla="*/ 3506954 h 4236967"/>
              <a:gd name="connsiteX31" fmla="*/ 9280344 w 9871399"/>
              <a:gd name="connsiteY31" fmla="*/ 3373604 h 4236967"/>
              <a:gd name="connsiteX32" fmla="*/ 9423219 w 9871399"/>
              <a:gd name="connsiteY32" fmla="*/ 3211679 h 4236967"/>
              <a:gd name="connsiteX33" fmla="*/ 9470844 w 9871399"/>
              <a:gd name="connsiteY33" fmla="*/ 3135479 h 4236967"/>
              <a:gd name="connsiteX34" fmla="*/ 9499419 w 9871399"/>
              <a:gd name="connsiteY34" fmla="*/ 3097379 h 4236967"/>
              <a:gd name="connsiteX35" fmla="*/ 9537519 w 9871399"/>
              <a:gd name="connsiteY35" fmla="*/ 3021179 h 4236967"/>
              <a:gd name="connsiteX36" fmla="*/ 9623244 w 9871399"/>
              <a:gd name="connsiteY36" fmla="*/ 2868779 h 4236967"/>
              <a:gd name="connsiteX37" fmla="*/ 9708969 w 9871399"/>
              <a:gd name="connsiteY37" fmla="*/ 2630654 h 4236967"/>
              <a:gd name="connsiteX38" fmla="*/ 9785169 w 9871399"/>
              <a:gd name="connsiteY38" fmla="*/ 2506829 h 4236967"/>
              <a:gd name="connsiteX39" fmla="*/ 9842319 w 9871399"/>
              <a:gd name="connsiteY39" fmla="*/ 2325854 h 4236967"/>
              <a:gd name="connsiteX40" fmla="*/ 9861369 w 9871399"/>
              <a:gd name="connsiteY40" fmla="*/ 2202029 h 4236967"/>
              <a:gd name="connsiteX41" fmla="*/ 9842319 w 9871399"/>
              <a:gd name="connsiteY41" fmla="*/ 1468604 h 4236967"/>
              <a:gd name="connsiteX42" fmla="*/ 9832794 w 9871399"/>
              <a:gd name="connsiteY42" fmla="*/ 1420979 h 4236967"/>
              <a:gd name="connsiteX43" fmla="*/ 9708969 w 9871399"/>
              <a:gd name="connsiteY43" fmla="*/ 1325729 h 4236967"/>
              <a:gd name="connsiteX44" fmla="*/ 9537519 w 9871399"/>
              <a:gd name="connsiteY44" fmla="*/ 1220954 h 4236967"/>
              <a:gd name="connsiteX45" fmla="*/ 9489894 w 9871399"/>
              <a:gd name="connsiteY45" fmla="*/ 1173329 h 4236967"/>
              <a:gd name="connsiteX46" fmla="*/ 9432744 w 9871399"/>
              <a:gd name="connsiteY46" fmla="*/ 1163804 h 4236967"/>
              <a:gd name="connsiteX47" fmla="*/ 9394644 w 9871399"/>
              <a:gd name="connsiteY47" fmla="*/ 1154279 h 4236967"/>
              <a:gd name="connsiteX48" fmla="*/ 9232719 w 9871399"/>
              <a:gd name="connsiteY48" fmla="*/ 1106654 h 4236967"/>
              <a:gd name="connsiteX49" fmla="*/ 9146994 w 9871399"/>
              <a:gd name="connsiteY49" fmla="*/ 1078079 h 4236967"/>
              <a:gd name="connsiteX50" fmla="*/ 9080319 w 9871399"/>
              <a:gd name="connsiteY50" fmla="*/ 1049504 h 4236967"/>
              <a:gd name="connsiteX51" fmla="*/ 8908869 w 9871399"/>
              <a:gd name="connsiteY51" fmla="*/ 1030454 h 4236967"/>
              <a:gd name="connsiteX52" fmla="*/ 8613594 w 9871399"/>
              <a:gd name="connsiteY52" fmla="*/ 992354 h 4236967"/>
              <a:gd name="connsiteX53" fmla="*/ 7499169 w 9871399"/>
              <a:gd name="connsiteY53" fmla="*/ 963779 h 4236967"/>
              <a:gd name="connsiteX54" fmla="*/ 7327719 w 9871399"/>
              <a:gd name="connsiteY54" fmla="*/ 944729 h 4236967"/>
              <a:gd name="connsiteX55" fmla="*/ 7251519 w 9871399"/>
              <a:gd name="connsiteY55" fmla="*/ 916154 h 4236967"/>
              <a:gd name="connsiteX56" fmla="*/ 6956244 w 9871399"/>
              <a:gd name="connsiteY56" fmla="*/ 897104 h 4236967"/>
              <a:gd name="connsiteX57" fmla="*/ 6832419 w 9871399"/>
              <a:gd name="connsiteY57" fmla="*/ 878054 h 4236967"/>
              <a:gd name="connsiteX58" fmla="*/ 6737169 w 9871399"/>
              <a:gd name="connsiteY58" fmla="*/ 868529 h 4236967"/>
              <a:gd name="connsiteX59" fmla="*/ 6622869 w 9871399"/>
              <a:gd name="connsiteY59" fmla="*/ 839954 h 4236967"/>
              <a:gd name="connsiteX60" fmla="*/ 6489519 w 9871399"/>
              <a:gd name="connsiteY60" fmla="*/ 820904 h 4236967"/>
              <a:gd name="connsiteX61" fmla="*/ 6279969 w 9871399"/>
              <a:gd name="connsiteY61" fmla="*/ 735179 h 4236967"/>
              <a:gd name="connsiteX62" fmla="*/ 6156144 w 9871399"/>
              <a:gd name="connsiteY62" fmla="*/ 697079 h 4236967"/>
              <a:gd name="connsiteX63" fmla="*/ 6051369 w 9871399"/>
              <a:gd name="connsiteY63" fmla="*/ 639929 h 4236967"/>
              <a:gd name="connsiteX64" fmla="*/ 5803719 w 9871399"/>
              <a:gd name="connsiteY64" fmla="*/ 563729 h 4236967"/>
              <a:gd name="connsiteX65" fmla="*/ 5670369 w 9871399"/>
              <a:gd name="connsiteY65" fmla="*/ 516104 h 4236967"/>
              <a:gd name="connsiteX66" fmla="*/ 5394144 w 9871399"/>
              <a:gd name="connsiteY66" fmla="*/ 458954 h 4236967"/>
              <a:gd name="connsiteX67" fmla="*/ 5279844 w 9871399"/>
              <a:gd name="connsiteY67" fmla="*/ 430379 h 4236967"/>
              <a:gd name="connsiteX68" fmla="*/ 5165544 w 9871399"/>
              <a:gd name="connsiteY68" fmla="*/ 382754 h 4236967"/>
              <a:gd name="connsiteX69" fmla="*/ 5003619 w 9871399"/>
              <a:gd name="connsiteY69" fmla="*/ 354179 h 4236967"/>
              <a:gd name="connsiteX70" fmla="*/ 3308169 w 9871399"/>
              <a:gd name="connsiteY70" fmla="*/ 325604 h 4236967"/>
              <a:gd name="connsiteX71" fmla="*/ 3174819 w 9871399"/>
              <a:gd name="connsiteY71" fmla="*/ 297029 h 4236967"/>
              <a:gd name="connsiteX72" fmla="*/ 3165294 w 9871399"/>
              <a:gd name="connsiteY72" fmla="*/ 268454 h 4236967"/>
              <a:gd name="connsiteX73" fmla="*/ 3079569 w 9871399"/>
              <a:gd name="connsiteY73" fmla="*/ 192254 h 4236967"/>
              <a:gd name="connsiteX74" fmla="*/ 3174819 w 9871399"/>
              <a:gd name="connsiteY74" fmla="*/ 11279 h 4236967"/>
              <a:gd name="connsiteX75" fmla="*/ 4232094 w 9871399"/>
              <a:gd name="connsiteY75" fmla="*/ 30329 h 4236967"/>
              <a:gd name="connsiteX76" fmla="*/ 4336869 w 9871399"/>
              <a:gd name="connsiteY76" fmla="*/ 87479 h 4236967"/>
              <a:gd name="connsiteX77" fmla="*/ 4460694 w 9871399"/>
              <a:gd name="connsiteY77" fmla="*/ 220829 h 4236967"/>
              <a:gd name="connsiteX78" fmla="*/ 4479744 w 9871399"/>
              <a:gd name="connsiteY78" fmla="*/ 277979 h 4236967"/>
              <a:gd name="connsiteX79" fmla="*/ 4460694 w 9871399"/>
              <a:gd name="connsiteY79" fmla="*/ 420854 h 4236967"/>
              <a:gd name="connsiteX80" fmla="*/ 4422594 w 9871399"/>
              <a:gd name="connsiteY80" fmla="*/ 449429 h 4236967"/>
              <a:gd name="connsiteX81" fmla="*/ 4270194 w 9871399"/>
              <a:gd name="connsiteY81" fmla="*/ 468479 h 4236967"/>
              <a:gd name="connsiteX82" fmla="*/ 4117794 w 9871399"/>
              <a:gd name="connsiteY82" fmla="*/ 506579 h 4236967"/>
              <a:gd name="connsiteX83" fmla="*/ 3222444 w 9871399"/>
              <a:gd name="connsiteY83" fmla="*/ 487529 h 4236967"/>
              <a:gd name="connsiteX84" fmla="*/ 3003369 w 9871399"/>
              <a:gd name="connsiteY84" fmla="*/ 439904 h 4236967"/>
              <a:gd name="connsiteX85" fmla="*/ 2889069 w 9871399"/>
              <a:gd name="connsiteY85" fmla="*/ 430379 h 4236967"/>
              <a:gd name="connsiteX86" fmla="*/ 2546169 w 9871399"/>
              <a:gd name="connsiteY86" fmla="*/ 373229 h 4236967"/>
              <a:gd name="connsiteX87" fmla="*/ 2479494 w 9871399"/>
              <a:gd name="connsiteY87" fmla="*/ 354179 h 4236967"/>
              <a:gd name="connsiteX88" fmla="*/ 2155644 w 9871399"/>
              <a:gd name="connsiteY88" fmla="*/ 306554 h 4236967"/>
              <a:gd name="connsiteX89" fmla="*/ 1974669 w 9871399"/>
              <a:gd name="connsiteY89" fmla="*/ 297029 h 4236967"/>
              <a:gd name="connsiteX90" fmla="*/ 860244 w 9871399"/>
              <a:gd name="connsiteY90" fmla="*/ 297029 h 4236967"/>
              <a:gd name="connsiteX91" fmla="*/ 831669 w 9871399"/>
              <a:gd name="connsiteY91" fmla="*/ 325604 h 4236967"/>
              <a:gd name="connsiteX92" fmla="*/ 803094 w 9871399"/>
              <a:gd name="connsiteY92" fmla="*/ 335129 h 4236967"/>
              <a:gd name="connsiteX93" fmla="*/ 593544 w 9871399"/>
              <a:gd name="connsiteY93" fmla="*/ 497054 h 4236967"/>
              <a:gd name="connsiteX94" fmla="*/ 574494 w 9871399"/>
              <a:gd name="connsiteY94" fmla="*/ 525629 h 4236967"/>
              <a:gd name="connsiteX95" fmla="*/ 526869 w 9871399"/>
              <a:gd name="connsiteY95" fmla="*/ 563729 h 4236967"/>
              <a:gd name="connsiteX96" fmla="*/ 488769 w 9871399"/>
              <a:gd name="connsiteY96" fmla="*/ 620879 h 4236967"/>
              <a:gd name="connsiteX97" fmla="*/ 393519 w 9871399"/>
              <a:gd name="connsiteY97" fmla="*/ 697079 h 4236967"/>
              <a:gd name="connsiteX98" fmla="*/ 345894 w 9871399"/>
              <a:gd name="connsiteY98" fmla="*/ 763754 h 4236967"/>
              <a:gd name="connsiteX99" fmla="*/ 279219 w 9871399"/>
              <a:gd name="connsiteY99" fmla="*/ 878054 h 4236967"/>
              <a:gd name="connsiteX100" fmla="*/ 250644 w 9871399"/>
              <a:gd name="connsiteY100" fmla="*/ 1011404 h 4236967"/>
              <a:gd name="connsiteX101" fmla="*/ 222069 w 9871399"/>
              <a:gd name="connsiteY101" fmla="*/ 1106654 h 4236967"/>
              <a:gd name="connsiteX102" fmla="*/ 193494 w 9871399"/>
              <a:gd name="connsiteY102" fmla="*/ 1135229 h 4236967"/>
              <a:gd name="connsiteX103" fmla="*/ 164919 w 9871399"/>
              <a:gd name="connsiteY103" fmla="*/ 1230479 h 4236967"/>
              <a:gd name="connsiteX104" fmla="*/ 79194 w 9871399"/>
              <a:gd name="connsiteY104" fmla="*/ 1039979 h 4236967"/>
              <a:gd name="connsiteX105" fmla="*/ 12519 w 9871399"/>
              <a:gd name="connsiteY105" fmla="*/ 839954 h 4236967"/>
              <a:gd name="connsiteX106" fmla="*/ 2994 w 9871399"/>
              <a:gd name="connsiteY106" fmla="*/ 801854 h 4236967"/>
              <a:gd name="connsiteX107" fmla="*/ 41094 w 9871399"/>
              <a:gd name="connsiteY107" fmla="*/ 868529 h 4236967"/>
              <a:gd name="connsiteX108" fmla="*/ 88719 w 9871399"/>
              <a:gd name="connsiteY108" fmla="*/ 973304 h 4236967"/>
              <a:gd name="connsiteX109" fmla="*/ 98244 w 9871399"/>
              <a:gd name="connsiteY109" fmla="*/ 1068554 h 4236967"/>
              <a:gd name="connsiteX110" fmla="*/ 117294 w 9871399"/>
              <a:gd name="connsiteY110" fmla="*/ 1306679 h 4236967"/>
              <a:gd name="connsiteX111" fmla="*/ 126819 w 9871399"/>
              <a:gd name="connsiteY111" fmla="*/ 1363829 h 4236967"/>
              <a:gd name="connsiteX112" fmla="*/ 203019 w 9871399"/>
              <a:gd name="connsiteY112" fmla="*/ 1430504 h 4236967"/>
              <a:gd name="connsiteX113" fmla="*/ 307794 w 9871399"/>
              <a:gd name="connsiteY113" fmla="*/ 1325729 h 4236967"/>
              <a:gd name="connsiteX114" fmla="*/ 431619 w 9871399"/>
              <a:gd name="connsiteY114" fmla="*/ 1154279 h 4236967"/>
              <a:gd name="connsiteX115" fmla="*/ 517344 w 9871399"/>
              <a:gd name="connsiteY115" fmla="*/ 1116179 h 4236967"/>
              <a:gd name="connsiteX116" fmla="*/ 707844 w 9871399"/>
              <a:gd name="connsiteY116" fmla="*/ 1001879 h 423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9871399" h="4236967">
                <a:moveTo>
                  <a:pt x="7470594" y="3697454"/>
                </a:moveTo>
                <a:cubicBezTo>
                  <a:pt x="7500717" y="3709503"/>
                  <a:pt x="7529771" y="3713871"/>
                  <a:pt x="7546794" y="3745079"/>
                </a:cubicBezTo>
                <a:cubicBezTo>
                  <a:pt x="7559784" y="3768894"/>
                  <a:pt x="7566098" y="3795785"/>
                  <a:pt x="7575369" y="3821279"/>
                </a:cubicBezTo>
                <a:cubicBezTo>
                  <a:pt x="7578800" y="3830715"/>
                  <a:pt x="7577794" y="3842754"/>
                  <a:pt x="7584894" y="3849854"/>
                </a:cubicBezTo>
                <a:cubicBezTo>
                  <a:pt x="7597985" y="3862945"/>
                  <a:pt x="7616644" y="3868904"/>
                  <a:pt x="7632519" y="3878429"/>
                </a:cubicBezTo>
                <a:cubicBezTo>
                  <a:pt x="7642044" y="3897479"/>
                  <a:pt x="7648880" y="3918131"/>
                  <a:pt x="7661094" y="3935579"/>
                </a:cubicBezTo>
                <a:cubicBezTo>
                  <a:pt x="7674879" y="3955271"/>
                  <a:pt x="7716240" y="3989095"/>
                  <a:pt x="7737294" y="4002254"/>
                </a:cubicBezTo>
                <a:cubicBezTo>
                  <a:pt x="7749335" y="4009779"/>
                  <a:pt x="7764186" y="4012587"/>
                  <a:pt x="7775394" y="4021304"/>
                </a:cubicBezTo>
                <a:cubicBezTo>
                  <a:pt x="7857187" y="4084921"/>
                  <a:pt x="7784621" y="4061249"/>
                  <a:pt x="7870644" y="4078454"/>
                </a:cubicBezTo>
                <a:cubicBezTo>
                  <a:pt x="8038919" y="4072104"/>
                  <a:pt x="8207910" y="4076160"/>
                  <a:pt x="8375469" y="4059404"/>
                </a:cubicBezTo>
                <a:cubicBezTo>
                  <a:pt x="8400940" y="4056857"/>
                  <a:pt x="8419249" y="4032752"/>
                  <a:pt x="8442144" y="4021304"/>
                </a:cubicBezTo>
                <a:cubicBezTo>
                  <a:pt x="8463771" y="4010490"/>
                  <a:pt x="8486594" y="4002254"/>
                  <a:pt x="8508819" y="3992729"/>
                </a:cubicBezTo>
                <a:cubicBezTo>
                  <a:pt x="8524694" y="3970504"/>
                  <a:pt x="8536430" y="3944639"/>
                  <a:pt x="8556444" y="3926054"/>
                </a:cubicBezTo>
                <a:cubicBezTo>
                  <a:pt x="8718536" y="3775540"/>
                  <a:pt x="8573841" y="4000257"/>
                  <a:pt x="8775519" y="3735554"/>
                </a:cubicBezTo>
                <a:cubicBezTo>
                  <a:pt x="8934004" y="3527543"/>
                  <a:pt x="8848398" y="3562036"/>
                  <a:pt x="8956494" y="3526004"/>
                </a:cubicBezTo>
                <a:cubicBezTo>
                  <a:pt x="8969194" y="3516479"/>
                  <a:pt x="8979534" y="3492409"/>
                  <a:pt x="8994594" y="3497429"/>
                </a:cubicBezTo>
                <a:cubicBezTo>
                  <a:pt x="9010814" y="3502836"/>
                  <a:pt x="9005998" y="3529761"/>
                  <a:pt x="9013644" y="3545054"/>
                </a:cubicBezTo>
                <a:cubicBezTo>
                  <a:pt x="9018764" y="3555293"/>
                  <a:pt x="9026344" y="3564104"/>
                  <a:pt x="9032694" y="3573629"/>
                </a:cubicBezTo>
                <a:cubicBezTo>
                  <a:pt x="9093667" y="3776873"/>
                  <a:pt x="9100264" y="3760842"/>
                  <a:pt x="9042219" y="4097504"/>
                </a:cubicBezTo>
                <a:cubicBezTo>
                  <a:pt x="9033985" y="4145264"/>
                  <a:pt x="8966019" y="4221329"/>
                  <a:pt x="8966019" y="4221329"/>
                </a:cubicBezTo>
                <a:cubicBezTo>
                  <a:pt x="8953319" y="4180054"/>
                  <a:pt x="8958455" y="4066968"/>
                  <a:pt x="8927919" y="4097504"/>
                </a:cubicBezTo>
                <a:cubicBezTo>
                  <a:pt x="8895775" y="4129648"/>
                  <a:pt x="8925776" y="4197344"/>
                  <a:pt x="8956494" y="4230854"/>
                </a:cubicBezTo>
                <a:cubicBezTo>
                  <a:pt x="8974186" y="4250154"/>
                  <a:pt x="9007294" y="4218154"/>
                  <a:pt x="9032694" y="4211804"/>
                </a:cubicBezTo>
                <a:cubicBezTo>
                  <a:pt x="9042219" y="4205454"/>
                  <a:pt x="9053479" y="4201143"/>
                  <a:pt x="9061269" y="4192754"/>
                </a:cubicBezTo>
                <a:cubicBezTo>
                  <a:pt x="9095016" y="4156411"/>
                  <a:pt x="9156519" y="4078454"/>
                  <a:pt x="9156519" y="4078454"/>
                </a:cubicBezTo>
                <a:cubicBezTo>
                  <a:pt x="9080319" y="4065754"/>
                  <a:pt x="9002864" y="4059090"/>
                  <a:pt x="8927919" y="4040354"/>
                </a:cubicBezTo>
                <a:cubicBezTo>
                  <a:pt x="8915219" y="4037179"/>
                  <a:pt x="8954794" y="4037564"/>
                  <a:pt x="8966019" y="4030829"/>
                </a:cubicBezTo>
                <a:cubicBezTo>
                  <a:pt x="8987283" y="4018071"/>
                  <a:pt x="9004119" y="3999079"/>
                  <a:pt x="9023169" y="3983204"/>
                </a:cubicBezTo>
                <a:cubicBezTo>
                  <a:pt x="9029519" y="3891129"/>
                  <a:pt x="9026625" y="3797946"/>
                  <a:pt x="9042219" y="3706979"/>
                </a:cubicBezTo>
                <a:cubicBezTo>
                  <a:pt x="9046087" y="3684413"/>
                  <a:pt x="9068380" y="3669365"/>
                  <a:pt x="9080319" y="3649829"/>
                </a:cubicBezTo>
                <a:cubicBezTo>
                  <a:pt x="9266698" y="3344846"/>
                  <a:pt x="9081321" y="3621398"/>
                  <a:pt x="9175569" y="3506954"/>
                </a:cubicBezTo>
                <a:cubicBezTo>
                  <a:pt x="9211505" y="3463317"/>
                  <a:pt x="9240372" y="3413576"/>
                  <a:pt x="9280344" y="3373604"/>
                </a:cubicBezTo>
                <a:cubicBezTo>
                  <a:pt x="9329733" y="3324215"/>
                  <a:pt x="9387953" y="3268104"/>
                  <a:pt x="9423219" y="3211679"/>
                </a:cubicBezTo>
                <a:cubicBezTo>
                  <a:pt x="9439094" y="3186279"/>
                  <a:pt x="9454229" y="3160401"/>
                  <a:pt x="9470844" y="3135479"/>
                </a:cubicBezTo>
                <a:cubicBezTo>
                  <a:pt x="9479650" y="3122270"/>
                  <a:pt x="9491420" y="3111091"/>
                  <a:pt x="9499419" y="3097379"/>
                </a:cubicBezTo>
                <a:cubicBezTo>
                  <a:pt x="9513728" y="3072849"/>
                  <a:pt x="9523210" y="3045709"/>
                  <a:pt x="9537519" y="3021179"/>
                </a:cubicBezTo>
                <a:cubicBezTo>
                  <a:pt x="9607759" y="2900768"/>
                  <a:pt x="9515776" y="3126702"/>
                  <a:pt x="9623244" y="2868779"/>
                </a:cubicBezTo>
                <a:cubicBezTo>
                  <a:pt x="9644768" y="2817121"/>
                  <a:pt x="9680578" y="2676789"/>
                  <a:pt x="9708969" y="2630654"/>
                </a:cubicBezTo>
                <a:cubicBezTo>
                  <a:pt x="9734369" y="2589379"/>
                  <a:pt x="9769843" y="2552806"/>
                  <a:pt x="9785169" y="2506829"/>
                </a:cubicBezTo>
                <a:cubicBezTo>
                  <a:pt x="9797444" y="2470003"/>
                  <a:pt x="9834563" y="2361533"/>
                  <a:pt x="9842319" y="2325854"/>
                </a:cubicBezTo>
                <a:cubicBezTo>
                  <a:pt x="9851190" y="2285047"/>
                  <a:pt x="9855019" y="2243304"/>
                  <a:pt x="9861369" y="2202029"/>
                </a:cubicBezTo>
                <a:cubicBezTo>
                  <a:pt x="9876253" y="1829935"/>
                  <a:pt x="9878074" y="1978106"/>
                  <a:pt x="9842319" y="1468604"/>
                </a:cubicBezTo>
                <a:cubicBezTo>
                  <a:pt x="9841186" y="1452454"/>
                  <a:pt x="9843840" y="1432814"/>
                  <a:pt x="9832794" y="1420979"/>
                </a:cubicBezTo>
                <a:cubicBezTo>
                  <a:pt x="9797263" y="1382910"/>
                  <a:pt x="9750174" y="1357569"/>
                  <a:pt x="9708969" y="1325729"/>
                </a:cubicBezTo>
                <a:cubicBezTo>
                  <a:pt x="9596862" y="1239101"/>
                  <a:pt x="9657792" y="1274409"/>
                  <a:pt x="9537519" y="1220954"/>
                </a:cubicBezTo>
                <a:cubicBezTo>
                  <a:pt x="9521644" y="1205079"/>
                  <a:pt x="9509603" y="1184080"/>
                  <a:pt x="9489894" y="1173329"/>
                </a:cubicBezTo>
                <a:cubicBezTo>
                  <a:pt x="9472939" y="1164081"/>
                  <a:pt x="9451682" y="1167592"/>
                  <a:pt x="9432744" y="1163804"/>
                </a:cubicBezTo>
                <a:cubicBezTo>
                  <a:pt x="9419907" y="1161237"/>
                  <a:pt x="9406972" y="1158682"/>
                  <a:pt x="9394644" y="1154279"/>
                </a:cubicBezTo>
                <a:cubicBezTo>
                  <a:pt x="9255330" y="1104524"/>
                  <a:pt x="9348490" y="1123193"/>
                  <a:pt x="9232719" y="1106654"/>
                </a:cubicBezTo>
                <a:cubicBezTo>
                  <a:pt x="9204144" y="1097129"/>
                  <a:pt x="9175197" y="1088655"/>
                  <a:pt x="9146994" y="1078079"/>
                </a:cubicBezTo>
                <a:cubicBezTo>
                  <a:pt x="9124353" y="1069589"/>
                  <a:pt x="9104030" y="1054246"/>
                  <a:pt x="9080319" y="1049504"/>
                </a:cubicBezTo>
                <a:cubicBezTo>
                  <a:pt x="9023934" y="1038227"/>
                  <a:pt x="8965898" y="1037813"/>
                  <a:pt x="8908869" y="1030454"/>
                </a:cubicBezTo>
                <a:cubicBezTo>
                  <a:pt x="8810444" y="1017754"/>
                  <a:pt x="8712802" y="994898"/>
                  <a:pt x="8613594" y="992354"/>
                </a:cubicBezTo>
                <a:lnTo>
                  <a:pt x="7499169" y="963779"/>
                </a:lnTo>
                <a:cubicBezTo>
                  <a:pt x="7442019" y="957429"/>
                  <a:pt x="7384186" y="955588"/>
                  <a:pt x="7327719" y="944729"/>
                </a:cubicBezTo>
                <a:cubicBezTo>
                  <a:pt x="7301080" y="939606"/>
                  <a:pt x="7278426" y="919604"/>
                  <a:pt x="7251519" y="916154"/>
                </a:cubicBezTo>
                <a:cubicBezTo>
                  <a:pt x="7153690" y="903612"/>
                  <a:pt x="7054669" y="903454"/>
                  <a:pt x="6956244" y="897104"/>
                </a:cubicBezTo>
                <a:cubicBezTo>
                  <a:pt x="6914969" y="890754"/>
                  <a:pt x="6873829" y="883455"/>
                  <a:pt x="6832419" y="878054"/>
                </a:cubicBezTo>
                <a:cubicBezTo>
                  <a:pt x="6800779" y="873927"/>
                  <a:pt x="6768563" y="874237"/>
                  <a:pt x="6737169" y="868529"/>
                </a:cubicBezTo>
                <a:cubicBezTo>
                  <a:pt x="6698530" y="861504"/>
                  <a:pt x="6661435" y="847371"/>
                  <a:pt x="6622869" y="839954"/>
                </a:cubicBezTo>
                <a:cubicBezTo>
                  <a:pt x="6578776" y="831475"/>
                  <a:pt x="6533969" y="827254"/>
                  <a:pt x="6489519" y="820904"/>
                </a:cubicBezTo>
                <a:cubicBezTo>
                  <a:pt x="6419669" y="792329"/>
                  <a:pt x="6352101" y="757373"/>
                  <a:pt x="6279969" y="735179"/>
                </a:cubicBezTo>
                <a:cubicBezTo>
                  <a:pt x="6238694" y="722479"/>
                  <a:pt x="6196007" y="713688"/>
                  <a:pt x="6156144" y="697079"/>
                </a:cubicBezTo>
                <a:cubicBezTo>
                  <a:pt x="6119422" y="681778"/>
                  <a:pt x="6088577" y="654008"/>
                  <a:pt x="6051369" y="639929"/>
                </a:cubicBezTo>
                <a:cubicBezTo>
                  <a:pt x="5970589" y="609364"/>
                  <a:pt x="5885057" y="592778"/>
                  <a:pt x="5803719" y="563729"/>
                </a:cubicBezTo>
                <a:cubicBezTo>
                  <a:pt x="5759269" y="547854"/>
                  <a:pt x="5715482" y="529985"/>
                  <a:pt x="5670369" y="516104"/>
                </a:cubicBezTo>
                <a:cubicBezTo>
                  <a:pt x="5576527" y="487229"/>
                  <a:pt x="5491985" y="476220"/>
                  <a:pt x="5394144" y="458954"/>
                </a:cubicBezTo>
                <a:cubicBezTo>
                  <a:pt x="5194926" y="379267"/>
                  <a:pt x="5535126" y="510994"/>
                  <a:pt x="5279844" y="430379"/>
                </a:cubicBezTo>
                <a:cubicBezTo>
                  <a:pt x="5240485" y="417950"/>
                  <a:pt x="5205333" y="393730"/>
                  <a:pt x="5165544" y="382754"/>
                </a:cubicBezTo>
                <a:cubicBezTo>
                  <a:pt x="5112709" y="368179"/>
                  <a:pt x="5057845" y="362153"/>
                  <a:pt x="5003619" y="354179"/>
                </a:cubicBezTo>
                <a:cubicBezTo>
                  <a:pt x="4473838" y="276270"/>
                  <a:pt x="3580837" y="327298"/>
                  <a:pt x="3308169" y="325604"/>
                </a:cubicBezTo>
                <a:cubicBezTo>
                  <a:pt x="3263719" y="316079"/>
                  <a:pt x="3217027" y="313912"/>
                  <a:pt x="3174819" y="297029"/>
                </a:cubicBezTo>
                <a:cubicBezTo>
                  <a:pt x="3165497" y="293300"/>
                  <a:pt x="3172394" y="275554"/>
                  <a:pt x="3165294" y="268454"/>
                </a:cubicBezTo>
                <a:cubicBezTo>
                  <a:pt x="3024576" y="127736"/>
                  <a:pt x="3170666" y="313717"/>
                  <a:pt x="3079569" y="192254"/>
                </a:cubicBezTo>
                <a:cubicBezTo>
                  <a:pt x="3068662" y="126814"/>
                  <a:pt x="3036552" y="23746"/>
                  <a:pt x="3174819" y="11279"/>
                </a:cubicBezTo>
                <a:cubicBezTo>
                  <a:pt x="3525877" y="-20374"/>
                  <a:pt x="3879669" y="23979"/>
                  <a:pt x="4232094" y="30329"/>
                </a:cubicBezTo>
                <a:cubicBezTo>
                  <a:pt x="4251900" y="40232"/>
                  <a:pt x="4317835" y="71373"/>
                  <a:pt x="4336869" y="87479"/>
                </a:cubicBezTo>
                <a:cubicBezTo>
                  <a:pt x="4389849" y="132309"/>
                  <a:pt x="4418207" y="169845"/>
                  <a:pt x="4460694" y="220829"/>
                </a:cubicBezTo>
                <a:cubicBezTo>
                  <a:pt x="4467044" y="239879"/>
                  <a:pt x="4479744" y="257899"/>
                  <a:pt x="4479744" y="277979"/>
                </a:cubicBezTo>
                <a:cubicBezTo>
                  <a:pt x="4479744" y="326025"/>
                  <a:pt x="4475888" y="375273"/>
                  <a:pt x="4460694" y="420854"/>
                </a:cubicBezTo>
                <a:cubicBezTo>
                  <a:pt x="4455674" y="435914"/>
                  <a:pt x="4437995" y="445579"/>
                  <a:pt x="4422594" y="449429"/>
                </a:cubicBezTo>
                <a:cubicBezTo>
                  <a:pt x="4372927" y="461846"/>
                  <a:pt x="4320512" y="459044"/>
                  <a:pt x="4270194" y="468479"/>
                </a:cubicBezTo>
                <a:cubicBezTo>
                  <a:pt x="4218727" y="478129"/>
                  <a:pt x="4168594" y="493879"/>
                  <a:pt x="4117794" y="506579"/>
                </a:cubicBezTo>
                <a:lnTo>
                  <a:pt x="3222444" y="487529"/>
                </a:lnTo>
                <a:cubicBezTo>
                  <a:pt x="3052699" y="481183"/>
                  <a:pt x="3149062" y="466394"/>
                  <a:pt x="3003369" y="439904"/>
                </a:cubicBezTo>
                <a:cubicBezTo>
                  <a:pt x="2965754" y="433065"/>
                  <a:pt x="2927169" y="433554"/>
                  <a:pt x="2889069" y="430379"/>
                </a:cubicBezTo>
                <a:cubicBezTo>
                  <a:pt x="2357514" y="309571"/>
                  <a:pt x="2924260" y="427242"/>
                  <a:pt x="2546169" y="373229"/>
                </a:cubicBezTo>
                <a:cubicBezTo>
                  <a:pt x="2523287" y="369960"/>
                  <a:pt x="2502192" y="358544"/>
                  <a:pt x="2479494" y="354179"/>
                </a:cubicBezTo>
                <a:cubicBezTo>
                  <a:pt x="2438637" y="346322"/>
                  <a:pt x="2211486" y="311481"/>
                  <a:pt x="2155644" y="306554"/>
                </a:cubicBezTo>
                <a:cubicBezTo>
                  <a:pt x="2095469" y="301244"/>
                  <a:pt x="2034994" y="300204"/>
                  <a:pt x="1974669" y="297029"/>
                </a:cubicBezTo>
                <a:cubicBezTo>
                  <a:pt x="1526950" y="244356"/>
                  <a:pt x="1694154" y="256548"/>
                  <a:pt x="860244" y="297029"/>
                </a:cubicBezTo>
                <a:cubicBezTo>
                  <a:pt x="846789" y="297682"/>
                  <a:pt x="842877" y="318132"/>
                  <a:pt x="831669" y="325604"/>
                </a:cubicBezTo>
                <a:cubicBezTo>
                  <a:pt x="823315" y="331173"/>
                  <a:pt x="812619" y="331954"/>
                  <a:pt x="803094" y="335129"/>
                </a:cubicBezTo>
                <a:cubicBezTo>
                  <a:pt x="528206" y="582528"/>
                  <a:pt x="899470" y="256684"/>
                  <a:pt x="593544" y="497054"/>
                </a:cubicBezTo>
                <a:cubicBezTo>
                  <a:pt x="584543" y="504127"/>
                  <a:pt x="582589" y="517534"/>
                  <a:pt x="574494" y="525629"/>
                </a:cubicBezTo>
                <a:cubicBezTo>
                  <a:pt x="560119" y="540004"/>
                  <a:pt x="540469" y="548618"/>
                  <a:pt x="526869" y="563729"/>
                </a:cubicBezTo>
                <a:cubicBezTo>
                  <a:pt x="511553" y="580747"/>
                  <a:pt x="503072" y="603001"/>
                  <a:pt x="488769" y="620879"/>
                </a:cubicBezTo>
                <a:cubicBezTo>
                  <a:pt x="457746" y="659657"/>
                  <a:pt x="435953" y="668789"/>
                  <a:pt x="393519" y="697079"/>
                </a:cubicBezTo>
                <a:cubicBezTo>
                  <a:pt x="352163" y="779791"/>
                  <a:pt x="399955" y="694247"/>
                  <a:pt x="345894" y="763754"/>
                </a:cubicBezTo>
                <a:cubicBezTo>
                  <a:pt x="325086" y="790507"/>
                  <a:pt x="290957" y="845188"/>
                  <a:pt x="279219" y="878054"/>
                </a:cubicBezTo>
                <a:cubicBezTo>
                  <a:pt x="247973" y="965544"/>
                  <a:pt x="270015" y="933921"/>
                  <a:pt x="250644" y="1011404"/>
                </a:cubicBezTo>
                <a:cubicBezTo>
                  <a:pt x="242604" y="1043562"/>
                  <a:pt x="235960" y="1076557"/>
                  <a:pt x="222069" y="1106654"/>
                </a:cubicBezTo>
                <a:cubicBezTo>
                  <a:pt x="216424" y="1118885"/>
                  <a:pt x="203019" y="1125704"/>
                  <a:pt x="193494" y="1135229"/>
                </a:cubicBezTo>
                <a:cubicBezTo>
                  <a:pt x="183969" y="1166979"/>
                  <a:pt x="190384" y="1251700"/>
                  <a:pt x="164919" y="1230479"/>
                </a:cubicBezTo>
                <a:cubicBezTo>
                  <a:pt x="111425" y="1185901"/>
                  <a:pt x="104509" y="1104848"/>
                  <a:pt x="79194" y="1039979"/>
                </a:cubicBezTo>
                <a:cubicBezTo>
                  <a:pt x="53644" y="974506"/>
                  <a:pt x="33939" y="906892"/>
                  <a:pt x="12519" y="839954"/>
                </a:cubicBezTo>
                <a:cubicBezTo>
                  <a:pt x="8529" y="827486"/>
                  <a:pt x="-6263" y="792597"/>
                  <a:pt x="2994" y="801854"/>
                </a:cubicBezTo>
                <a:cubicBezTo>
                  <a:pt x="21094" y="819954"/>
                  <a:pt x="29646" y="845634"/>
                  <a:pt x="41094" y="868529"/>
                </a:cubicBezTo>
                <a:cubicBezTo>
                  <a:pt x="58251" y="902843"/>
                  <a:pt x="72844" y="938379"/>
                  <a:pt x="88719" y="973304"/>
                </a:cubicBezTo>
                <a:cubicBezTo>
                  <a:pt x="91894" y="1005054"/>
                  <a:pt x="95519" y="1036762"/>
                  <a:pt x="98244" y="1068554"/>
                </a:cubicBezTo>
                <a:cubicBezTo>
                  <a:pt x="105044" y="1147892"/>
                  <a:pt x="109624" y="1227421"/>
                  <a:pt x="117294" y="1306679"/>
                </a:cubicBezTo>
                <a:cubicBezTo>
                  <a:pt x="119154" y="1325902"/>
                  <a:pt x="115826" y="1347950"/>
                  <a:pt x="126819" y="1363829"/>
                </a:cubicBezTo>
                <a:cubicBezTo>
                  <a:pt x="146030" y="1391579"/>
                  <a:pt x="177619" y="1408279"/>
                  <a:pt x="203019" y="1430504"/>
                </a:cubicBezTo>
                <a:cubicBezTo>
                  <a:pt x="237944" y="1395579"/>
                  <a:pt x="276304" y="1363780"/>
                  <a:pt x="307794" y="1325729"/>
                </a:cubicBezTo>
                <a:cubicBezTo>
                  <a:pt x="352740" y="1271419"/>
                  <a:pt x="381770" y="1204128"/>
                  <a:pt x="431619" y="1154279"/>
                </a:cubicBezTo>
                <a:cubicBezTo>
                  <a:pt x="453730" y="1132168"/>
                  <a:pt x="490443" y="1132121"/>
                  <a:pt x="517344" y="1116179"/>
                </a:cubicBezTo>
                <a:cubicBezTo>
                  <a:pt x="716169" y="998357"/>
                  <a:pt x="618066" y="1001879"/>
                  <a:pt x="707844" y="100187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937AD-B149-4150-8688-BDA197DBE9F0}"/>
              </a:ext>
            </a:extLst>
          </p:cNvPr>
          <p:cNvSpPr txBox="1"/>
          <p:nvPr/>
        </p:nvSpPr>
        <p:spPr>
          <a:xfrm>
            <a:off x="8350161" y="638175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  <a:endParaRPr lang="en-IN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1847407-A318-4929-BE6A-4EBB11270AC4}"/>
              </a:ext>
            </a:extLst>
          </p:cNvPr>
          <p:cNvSpPr/>
          <p:nvPr/>
        </p:nvSpPr>
        <p:spPr>
          <a:xfrm>
            <a:off x="8248650" y="708238"/>
            <a:ext cx="1299454" cy="647330"/>
          </a:xfrm>
          <a:custGeom>
            <a:avLst/>
            <a:gdLst>
              <a:gd name="connsiteX0" fmla="*/ 0 w 1299454"/>
              <a:gd name="connsiteY0" fmla="*/ 234737 h 647330"/>
              <a:gd name="connsiteX1" fmla="*/ 38100 w 1299454"/>
              <a:gd name="connsiteY1" fmla="*/ 282362 h 647330"/>
              <a:gd name="connsiteX2" fmla="*/ 66675 w 1299454"/>
              <a:gd name="connsiteY2" fmla="*/ 301412 h 647330"/>
              <a:gd name="connsiteX3" fmla="*/ 133350 w 1299454"/>
              <a:gd name="connsiteY3" fmla="*/ 377612 h 647330"/>
              <a:gd name="connsiteX4" fmla="*/ 190500 w 1299454"/>
              <a:gd name="connsiteY4" fmla="*/ 453812 h 647330"/>
              <a:gd name="connsiteX5" fmla="*/ 209550 w 1299454"/>
              <a:gd name="connsiteY5" fmla="*/ 482387 h 647330"/>
              <a:gd name="connsiteX6" fmla="*/ 304800 w 1299454"/>
              <a:gd name="connsiteY6" fmla="*/ 539537 h 647330"/>
              <a:gd name="connsiteX7" fmla="*/ 390525 w 1299454"/>
              <a:gd name="connsiteY7" fmla="*/ 568112 h 647330"/>
              <a:gd name="connsiteX8" fmla="*/ 476250 w 1299454"/>
              <a:gd name="connsiteY8" fmla="*/ 587162 h 647330"/>
              <a:gd name="connsiteX9" fmla="*/ 533400 w 1299454"/>
              <a:gd name="connsiteY9" fmla="*/ 615737 h 647330"/>
              <a:gd name="connsiteX10" fmla="*/ 933450 w 1299454"/>
              <a:gd name="connsiteY10" fmla="*/ 615737 h 647330"/>
              <a:gd name="connsiteX11" fmla="*/ 1047750 w 1299454"/>
              <a:gd name="connsiteY11" fmla="*/ 530012 h 647330"/>
              <a:gd name="connsiteX12" fmla="*/ 1104900 w 1299454"/>
              <a:gd name="connsiteY12" fmla="*/ 491912 h 647330"/>
              <a:gd name="connsiteX13" fmla="*/ 1133475 w 1299454"/>
              <a:gd name="connsiteY13" fmla="*/ 444287 h 647330"/>
              <a:gd name="connsiteX14" fmla="*/ 1143000 w 1299454"/>
              <a:gd name="connsiteY14" fmla="*/ 387137 h 647330"/>
              <a:gd name="connsiteX15" fmla="*/ 1171575 w 1299454"/>
              <a:gd name="connsiteY15" fmla="*/ 253787 h 647330"/>
              <a:gd name="connsiteX16" fmla="*/ 1162050 w 1299454"/>
              <a:gd name="connsiteY16" fmla="*/ 6137 h 647330"/>
              <a:gd name="connsiteX17" fmla="*/ 1104900 w 1299454"/>
              <a:gd name="connsiteY17" fmla="*/ 53762 h 647330"/>
              <a:gd name="connsiteX18" fmla="*/ 1095375 w 1299454"/>
              <a:gd name="connsiteY18" fmla="*/ 110912 h 647330"/>
              <a:gd name="connsiteX19" fmla="*/ 1123950 w 1299454"/>
              <a:gd name="connsiteY19" fmla="*/ 72812 h 647330"/>
              <a:gd name="connsiteX20" fmla="*/ 1133475 w 1299454"/>
              <a:gd name="connsiteY20" fmla="*/ 25187 h 647330"/>
              <a:gd name="connsiteX21" fmla="*/ 1295400 w 1299454"/>
              <a:gd name="connsiteY21" fmla="*/ 91862 h 647330"/>
              <a:gd name="connsiteX22" fmla="*/ 1295400 w 1299454"/>
              <a:gd name="connsiteY22" fmla="*/ 149012 h 6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99454" h="647330">
                <a:moveTo>
                  <a:pt x="0" y="234737"/>
                </a:moveTo>
                <a:cubicBezTo>
                  <a:pt x="12700" y="250612"/>
                  <a:pt x="23725" y="267987"/>
                  <a:pt x="38100" y="282362"/>
                </a:cubicBezTo>
                <a:cubicBezTo>
                  <a:pt x="46195" y="290457"/>
                  <a:pt x="60021" y="292097"/>
                  <a:pt x="66675" y="301412"/>
                </a:cubicBezTo>
                <a:cubicBezTo>
                  <a:pt x="128248" y="387615"/>
                  <a:pt x="32465" y="317081"/>
                  <a:pt x="133350" y="377612"/>
                </a:cubicBezTo>
                <a:cubicBezTo>
                  <a:pt x="152400" y="403012"/>
                  <a:pt x="172888" y="427394"/>
                  <a:pt x="190500" y="453812"/>
                </a:cubicBezTo>
                <a:cubicBezTo>
                  <a:pt x="196850" y="463337"/>
                  <a:pt x="200392" y="475518"/>
                  <a:pt x="209550" y="482387"/>
                </a:cubicBezTo>
                <a:cubicBezTo>
                  <a:pt x="239171" y="504603"/>
                  <a:pt x="271338" y="523686"/>
                  <a:pt x="304800" y="539537"/>
                </a:cubicBezTo>
                <a:cubicBezTo>
                  <a:pt x="332021" y="552431"/>
                  <a:pt x="361736" y="559254"/>
                  <a:pt x="390525" y="568112"/>
                </a:cubicBezTo>
                <a:cubicBezTo>
                  <a:pt x="415506" y="575799"/>
                  <a:pt x="451436" y="582199"/>
                  <a:pt x="476250" y="587162"/>
                </a:cubicBezTo>
                <a:cubicBezTo>
                  <a:pt x="495300" y="596687"/>
                  <a:pt x="513316" y="608648"/>
                  <a:pt x="533400" y="615737"/>
                </a:cubicBezTo>
                <a:cubicBezTo>
                  <a:pt x="697871" y="673786"/>
                  <a:pt x="699672" y="638361"/>
                  <a:pt x="933450" y="615737"/>
                </a:cubicBezTo>
                <a:cubicBezTo>
                  <a:pt x="1032700" y="556187"/>
                  <a:pt x="925080" y="624373"/>
                  <a:pt x="1047750" y="530012"/>
                </a:cubicBezTo>
                <a:cubicBezTo>
                  <a:pt x="1065897" y="516053"/>
                  <a:pt x="1085850" y="504612"/>
                  <a:pt x="1104900" y="491912"/>
                </a:cubicBezTo>
                <a:cubicBezTo>
                  <a:pt x="1114425" y="476037"/>
                  <a:pt x="1127148" y="461686"/>
                  <a:pt x="1133475" y="444287"/>
                </a:cubicBezTo>
                <a:cubicBezTo>
                  <a:pt x="1140075" y="426137"/>
                  <a:pt x="1138657" y="405955"/>
                  <a:pt x="1143000" y="387137"/>
                </a:cubicBezTo>
                <a:cubicBezTo>
                  <a:pt x="1176098" y="243712"/>
                  <a:pt x="1151127" y="396924"/>
                  <a:pt x="1171575" y="253787"/>
                </a:cubicBezTo>
                <a:cubicBezTo>
                  <a:pt x="1168400" y="171237"/>
                  <a:pt x="1188174" y="84509"/>
                  <a:pt x="1162050" y="6137"/>
                </a:cubicBezTo>
                <a:cubicBezTo>
                  <a:pt x="1154208" y="-17388"/>
                  <a:pt x="1118213" y="32841"/>
                  <a:pt x="1104900" y="53762"/>
                </a:cubicBezTo>
                <a:cubicBezTo>
                  <a:pt x="1094531" y="70055"/>
                  <a:pt x="1081719" y="97256"/>
                  <a:pt x="1095375" y="110912"/>
                </a:cubicBezTo>
                <a:cubicBezTo>
                  <a:pt x="1106600" y="122137"/>
                  <a:pt x="1114425" y="85512"/>
                  <a:pt x="1123950" y="72812"/>
                </a:cubicBezTo>
                <a:cubicBezTo>
                  <a:pt x="1127125" y="56937"/>
                  <a:pt x="1117769" y="29114"/>
                  <a:pt x="1133475" y="25187"/>
                </a:cubicBezTo>
                <a:cubicBezTo>
                  <a:pt x="1177867" y="14089"/>
                  <a:pt x="1270205" y="45671"/>
                  <a:pt x="1295400" y="91862"/>
                </a:cubicBezTo>
                <a:cubicBezTo>
                  <a:pt x="1304522" y="108586"/>
                  <a:pt x="1295400" y="129962"/>
                  <a:pt x="1295400" y="149012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B4605A-42AD-44AC-8DFC-E5823B5C8B38}"/>
              </a:ext>
            </a:extLst>
          </p:cNvPr>
          <p:cNvSpPr/>
          <p:nvPr/>
        </p:nvSpPr>
        <p:spPr>
          <a:xfrm>
            <a:off x="8105552" y="401068"/>
            <a:ext cx="1295623" cy="448002"/>
          </a:xfrm>
          <a:custGeom>
            <a:avLst/>
            <a:gdLst>
              <a:gd name="connsiteX0" fmla="*/ 1295623 w 1295623"/>
              <a:gd name="connsiteY0" fmla="*/ 275207 h 448002"/>
              <a:gd name="connsiteX1" fmla="*/ 1238473 w 1295623"/>
              <a:gd name="connsiteY1" fmla="*/ 227582 h 448002"/>
              <a:gd name="connsiteX2" fmla="*/ 1200373 w 1295623"/>
              <a:gd name="connsiteY2" fmla="*/ 189482 h 448002"/>
              <a:gd name="connsiteX3" fmla="*/ 1143223 w 1295623"/>
              <a:gd name="connsiteY3" fmla="*/ 103757 h 448002"/>
              <a:gd name="connsiteX4" fmla="*/ 1019398 w 1295623"/>
              <a:gd name="connsiteY4" fmla="*/ 65657 h 448002"/>
              <a:gd name="connsiteX5" fmla="*/ 714598 w 1295623"/>
              <a:gd name="connsiteY5" fmla="*/ 56132 h 448002"/>
              <a:gd name="connsiteX6" fmla="*/ 133573 w 1295623"/>
              <a:gd name="connsiteY6" fmla="*/ 27557 h 448002"/>
              <a:gd name="connsiteX7" fmla="*/ 114523 w 1295623"/>
              <a:gd name="connsiteY7" fmla="*/ 65657 h 448002"/>
              <a:gd name="connsiteX8" fmla="*/ 104998 w 1295623"/>
              <a:gd name="connsiteY8" fmla="*/ 160907 h 448002"/>
              <a:gd name="connsiteX9" fmla="*/ 85948 w 1295623"/>
              <a:gd name="connsiteY9" fmla="*/ 227582 h 448002"/>
              <a:gd name="connsiteX10" fmla="*/ 76423 w 1295623"/>
              <a:gd name="connsiteY10" fmla="*/ 446657 h 448002"/>
              <a:gd name="connsiteX11" fmla="*/ 223 w 1295623"/>
              <a:gd name="connsiteY11" fmla="*/ 370457 h 448002"/>
              <a:gd name="connsiteX12" fmla="*/ 28798 w 1295623"/>
              <a:gd name="connsiteY12" fmla="*/ 379982 h 448002"/>
              <a:gd name="connsiteX13" fmla="*/ 95473 w 1295623"/>
              <a:gd name="connsiteY13" fmla="*/ 427607 h 448002"/>
              <a:gd name="connsiteX14" fmla="*/ 133573 w 1295623"/>
              <a:gd name="connsiteY14" fmla="*/ 446657 h 448002"/>
              <a:gd name="connsiteX15" fmla="*/ 209773 w 1295623"/>
              <a:gd name="connsiteY15" fmla="*/ 370457 h 4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95623" h="448002">
                <a:moveTo>
                  <a:pt x="1295623" y="275207"/>
                </a:moveTo>
                <a:cubicBezTo>
                  <a:pt x="1197991" y="236154"/>
                  <a:pt x="1277296" y="281934"/>
                  <a:pt x="1238473" y="227582"/>
                </a:cubicBezTo>
                <a:cubicBezTo>
                  <a:pt x="1228034" y="212967"/>
                  <a:pt x="1210673" y="204196"/>
                  <a:pt x="1200373" y="189482"/>
                </a:cubicBezTo>
                <a:cubicBezTo>
                  <a:pt x="1175220" y="153549"/>
                  <a:pt x="1180884" y="126354"/>
                  <a:pt x="1143223" y="103757"/>
                </a:cubicBezTo>
                <a:cubicBezTo>
                  <a:pt x="1106366" y="81643"/>
                  <a:pt x="1062405" y="67921"/>
                  <a:pt x="1019398" y="65657"/>
                </a:cubicBezTo>
                <a:cubicBezTo>
                  <a:pt x="917889" y="60314"/>
                  <a:pt x="816198" y="59307"/>
                  <a:pt x="714598" y="56132"/>
                </a:cubicBezTo>
                <a:cubicBezTo>
                  <a:pt x="469594" y="-13869"/>
                  <a:pt x="524595" y="-12343"/>
                  <a:pt x="133573" y="27557"/>
                </a:cubicBezTo>
                <a:cubicBezTo>
                  <a:pt x="119447" y="28998"/>
                  <a:pt x="120873" y="52957"/>
                  <a:pt x="114523" y="65657"/>
                </a:cubicBezTo>
                <a:cubicBezTo>
                  <a:pt x="111348" y="97407"/>
                  <a:pt x="110543" y="129484"/>
                  <a:pt x="104998" y="160907"/>
                </a:cubicBezTo>
                <a:cubicBezTo>
                  <a:pt x="100981" y="183670"/>
                  <a:pt x="88248" y="204582"/>
                  <a:pt x="85948" y="227582"/>
                </a:cubicBezTo>
                <a:cubicBezTo>
                  <a:pt x="78675" y="300313"/>
                  <a:pt x="79598" y="373632"/>
                  <a:pt x="76423" y="446657"/>
                </a:cubicBezTo>
                <a:cubicBezTo>
                  <a:pt x="33729" y="432426"/>
                  <a:pt x="21607" y="434610"/>
                  <a:pt x="223" y="370457"/>
                </a:cubicBezTo>
                <a:cubicBezTo>
                  <a:pt x="-2952" y="360932"/>
                  <a:pt x="28798" y="379982"/>
                  <a:pt x="28798" y="379982"/>
                </a:cubicBezTo>
                <a:cubicBezTo>
                  <a:pt x="51023" y="395857"/>
                  <a:pt x="72431" y="412944"/>
                  <a:pt x="95473" y="427607"/>
                </a:cubicBezTo>
                <a:cubicBezTo>
                  <a:pt x="107452" y="435230"/>
                  <a:pt x="120873" y="453007"/>
                  <a:pt x="133573" y="446657"/>
                </a:cubicBezTo>
                <a:cubicBezTo>
                  <a:pt x="165702" y="430593"/>
                  <a:pt x="209773" y="370457"/>
                  <a:pt x="209773" y="37045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5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8" grpId="0"/>
      <p:bldP spid="20" grpId="0"/>
      <p:bldP spid="21" grpId="0"/>
      <p:bldP spid="22" grpId="0"/>
      <p:bldP spid="23" grpId="0" animBg="1"/>
      <p:bldP spid="26" grpId="0"/>
      <p:bldP spid="27" grpId="0"/>
      <p:bldP spid="28" grpId="0" animBg="1"/>
      <p:bldP spid="29" grpId="0" animBg="1"/>
      <p:bldP spid="30" grpId="0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2A18-5B3D-4AB9-BBB5-9F230A7E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47" y="1904552"/>
            <a:ext cx="3896330" cy="58102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Activation Fun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E06DD-A2AA-444F-9DD8-E33C1D48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810080"/>
            <a:ext cx="4369025" cy="1739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72A95-4366-4E10-A79F-3F69EC163D2E}"/>
              </a:ext>
            </a:extLst>
          </p:cNvPr>
          <p:cNvSpPr txBox="1"/>
          <p:nvPr/>
        </p:nvSpPr>
        <p:spPr>
          <a:xfrm>
            <a:off x="7734301" y="1656456"/>
            <a:ext cx="3638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Perceptron Weight Update Rule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A20CE-A651-4554-BD5D-0BDCC791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136" y="2810080"/>
            <a:ext cx="6115364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3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F53174-6D4E-425D-B712-A9EDF662D01F}"/>
              </a:ext>
            </a:extLst>
          </p:cNvPr>
          <p:cNvSpPr/>
          <p:nvPr/>
        </p:nvSpPr>
        <p:spPr>
          <a:xfrm>
            <a:off x="438150" y="2295525"/>
            <a:ext cx="1285875" cy="13239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85EAA6-1573-4E2D-B724-62A3176BDC79}"/>
              </a:ext>
            </a:extLst>
          </p:cNvPr>
          <p:cNvSpPr/>
          <p:nvPr/>
        </p:nvSpPr>
        <p:spPr>
          <a:xfrm>
            <a:off x="438150" y="3924300"/>
            <a:ext cx="1285875" cy="13239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096F4-BDFC-4799-9FAF-900AD3374371}"/>
              </a:ext>
            </a:extLst>
          </p:cNvPr>
          <p:cNvSpPr/>
          <p:nvPr/>
        </p:nvSpPr>
        <p:spPr>
          <a:xfrm>
            <a:off x="438150" y="5381625"/>
            <a:ext cx="1285875" cy="13239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D7ADF5-C8A9-4073-86C0-D7DD2B9BB3DA}"/>
              </a:ext>
            </a:extLst>
          </p:cNvPr>
          <p:cNvSpPr/>
          <p:nvPr/>
        </p:nvSpPr>
        <p:spPr>
          <a:xfrm>
            <a:off x="2886075" y="3371849"/>
            <a:ext cx="2581275" cy="2428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D9CAD1-608D-489F-ADE3-A67612E5517E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1724025" y="2957513"/>
            <a:ext cx="1540069" cy="7700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518F35-D6E1-4898-B9D5-F3582F29806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724025" y="4586287"/>
            <a:ext cx="1162050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BC1A02-6934-483F-A981-2C3E3D5FB18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724025" y="5445023"/>
            <a:ext cx="1540069" cy="5985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C904F4-EBF7-4244-A680-86CB53BB8A6B}"/>
              </a:ext>
            </a:extLst>
          </p:cNvPr>
          <p:cNvCxnSpPr>
            <a:stCxn id="7" idx="0"/>
            <a:endCxn id="7" idx="4"/>
          </p:cNvCxnSpPr>
          <p:nvPr/>
        </p:nvCxnSpPr>
        <p:spPr>
          <a:xfrm>
            <a:off x="4176713" y="3371849"/>
            <a:ext cx="0" cy="2428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6B1E8A-1E38-4377-ACC3-D1ECF9E00817}"/>
              </a:ext>
            </a:extLst>
          </p:cNvPr>
          <p:cNvSpPr txBox="1"/>
          <p:nvPr/>
        </p:nvSpPr>
        <p:spPr>
          <a:xfrm>
            <a:off x="3124200" y="4067175"/>
            <a:ext cx="10477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Google Sans"/>
              </a:rPr>
              <a:t>1</a:t>
            </a:r>
          </a:p>
          <a:p>
            <a:pPr algn="ctr"/>
            <a:r>
              <a:rPr lang="el-GR" sz="2800" b="0" i="0" dirty="0">
                <a:solidFill>
                  <a:schemeClr val="bg1"/>
                </a:solidFill>
                <a:effectLst/>
                <a:latin typeface="Google Sans"/>
              </a:rPr>
              <a:t>Σ </a:t>
            </a:r>
            <a:r>
              <a:rPr lang="en-US" sz="2800" dirty="0" err="1">
                <a:solidFill>
                  <a:schemeClr val="bg1"/>
                </a:solidFill>
                <a:latin typeface="Google Sans"/>
              </a:rPr>
              <a:t>xiwi</a:t>
            </a:r>
            <a:endParaRPr lang="en-US" sz="2800" dirty="0">
              <a:solidFill>
                <a:schemeClr val="bg1"/>
              </a:solidFill>
              <a:latin typeface="Google Sans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Google Sans"/>
              </a:rPr>
              <a:t>+ Bias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90492F-DD47-45A3-BF53-9C6935A61590}"/>
              </a:ext>
            </a:extLst>
          </p:cNvPr>
          <p:cNvSpPr txBox="1"/>
          <p:nvPr/>
        </p:nvSpPr>
        <p:spPr>
          <a:xfrm>
            <a:off x="4286250" y="4067175"/>
            <a:ext cx="104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oogle Sans"/>
              </a:rPr>
              <a:t>2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Google Sans"/>
              </a:rPr>
              <a:t>Act(y)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BB3C-6354-4446-9B95-8C79AE34CB92}"/>
              </a:ext>
            </a:extLst>
          </p:cNvPr>
          <p:cNvSpPr txBox="1"/>
          <p:nvPr/>
        </p:nvSpPr>
        <p:spPr>
          <a:xfrm rot="1740259">
            <a:off x="2085975" y="2809875"/>
            <a:ext cx="552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BB0127-4197-4902-91BA-78857A7CAFFD}"/>
              </a:ext>
            </a:extLst>
          </p:cNvPr>
          <p:cNvSpPr txBox="1"/>
          <p:nvPr/>
        </p:nvSpPr>
        <p:spPr>
          <a:xfrm rot="20110515">
            <a:off x="1964532" y="5309681"/>
            <a:ext cx="552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w3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6DA65-355C-4FBC-BA51-E42D8775472D}"/>
              </a:ext>
            </a:extLst>
          </p:cNvPr>
          <p:cNvSpPr txBox="1"/>
          <p:nvPr/>
        </p:nvSpPr>
        <p:spPr>
          <a:xfrm>
            <a:off x="1843715" y="4106916"/>
            <a:ext cx="552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w2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577380-2957-47DF-9D5B-CD699EC005B4}"/>
              </a:ext>
            </a:extLst>
          </p:cNvPr>
          <p:cNvSpPr txBox="1"/>
          <p:nvPr/>
        </p:nvSpPr>
        <p:spPr>
          <a:xfrm>
            <a:off x="3181350" y="2694982"/>
            <a:ext cx="220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Hidden Layer</a:t>
            </a:r>
            <a:endParaRPr lang="en-IN" sz="2400" b="1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101EC9-325D-450C-9E89-CD387560D956}"/>
              </a:ext>
            </a:extLst>
          </p:cNvPr>
          <p:cNvCxnSpPr>
            <a:stCxn id="7" idx="6"/>
          </p:cNvCxnSpPr>
          <p:nvPr/>
        </p:nvCxnSpPr>
        <p:spPr>
          <a:xfrm flipV="1">
            <a:off x="5467350" y="4586286"/>
            <a:ext cx="13049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672ABAE-4E51-43A0-BE66-CB20E763F556}"/>
              </a:ext>
            </a:extLst>
          </p:cNvPr>
          <p:cNvSpPr/>
          <p:nvPr/>
        </p:nvSpPr>
        <p:spPr>
          <a:xfrm>
            <a:off x="6772275" y="4052886"/>
            <a:ext cx="1304925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E2359C-97CC-477E-8E21-1FBD7F3998A6}"/>
              </a:ext>
            </a:extLst>
          </p:cNvPr>
          <p:cNvSpPr/>
          <p:nvPr/>
        </p:nvSpPr>
        <p:spPr>
          <a:xfrm>
            <a:off x="2886075" y="6177110"/>
            <a:ext cx="1752599" cy="4823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7F697-C90A-48B3-AD70-E0F4D3BD8399}"/>
              </a:ext>
            </a:extLst>
          </p:cNvPr>
          <p:cNvSpPr txBox="1"/>
          <p:nvPr/>
        </p:nvSpPr>
        <p:spPr>
          <a:xfrm>
            <a:off x="2914650" y="6177110"/>
            <a:ext cx="1857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0" i="0" dirty="0">
                <a:solidFill>
                  <a:srgbClr val="FFFF00"/>
                </a:solidFill>
                <a:effectLst/>
                <a:latin typeface="Google Sans"/>
              </a:rPr>
              <a:t>Σ </a:t>
            </a:r>
            <a:r>
              <a:rPr lang="en-US" sz="2400" dirty="0" err="1">
                <a:solidFill>
                  <a:srgbClr val="FFFF00"/>
                </a:solidFill>
                <a:latin typeface="Google Sans"/>
              </a:rPr>
              <a:t>xiwi</a:t>
            </a:r>
            <a:r>
              <a:rPr lang="en-US" sz="2400" dirty="0">
                <a:solidFill>
                  <a:srgbClr val="FFFF00"/>
                </a:solidFill>
                <a:latin typeface="Google Sans"/>
              </a:rPr>
              <a:t> = </a:t>
            </a:r>
            <a:r>
              <a:rPr lang="en-US" sz="2400" dirty="0" err="1">
                <a:solidFill>
                  <a:srgbClr val="FFFF00"/>
                </a:solidFill>
                <a:latin typeface="Google Sans"/>
              </a:rPr>
              <a:t>w</a:t>
            </a:r>
            <a:r>
              <a:rPr lang="en-US" sz="2400" baseline="30000" dirty="0" err="1">
                <a:solidFill>
                  <a:srgbClr val="FFFF00"/>
                </a:solidFill>
                <a:latin typeface="Google Sans"/>
              </a:rPr>
              <a:t>T</a:t>
            </a:r>
            <a:r>
              <a:rPr lang="en-IN" sz="2400" baseline="30000" dirty="0">
                <a:solidFill>
                  <a:srgbClr val="FFFF00"/>
                </a:solidFill>
                <a:latin typeface="Google Sans"/>
              </a:rPr>
              <a:t> </a:t>
            </a:r>
            <a:r>
              <a:rPr lang="en-IN" sz="2400" dirty="0">
                <a:solidFill>
                  <a:srgbClr val="FFFF00"/>
                </a:solidFill>
                <a:latin typeface="Google Sans"/>
              </a:rPr>
              <a:t>X</a:t>
            </a:r>
            <a:endParaRPr lang="en-US" sz="2400" baseline="30000" dirty="0">
              <a:solidFill>
                <a:srgbClr val="FFFF00"/>
              </a:solidFill>
              <a:latin typeface="Google San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D0A0D85-D1CB-4305-B2CA-65C5FBD96AB2}"/>
              </a:ext>
            </a:extLst>
          </p:cNvPr>
          <p:cNvSpPr/>
          <p:nvPr/>
        </p:nvSpPr>
        <p:spPr>
          <a:xfrm>
            <a:off x="8220075" y="1580051"/>
            <a:ext cx="3809999" cy="52017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6707B-BABD-47F6-9FC3-7CAF257C7EF5}"/>
              </a:ext>
            </a:extLst>
          </p:cNvPr>
          <p:cNvSpPr txBox="1"/>
          <p:nvPr/>
        </p:nvSpPr>
        <p:spPr>
          <a:xfrm>
            <a:off x="8324850" y="1790700"/>
            <a:ext cx="3705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Sigmoid Activation Function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 Binary Classification</a:t>
            </a: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Sigmoid =  1/1+e</a:t>
            </a:r>
            <a:r>
              <a:rPr lang="en-IN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–y  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 1/1+e</a:t>
            </a:r>
            <a:r>
              <a:rPr lang="en-IN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</a:t>
            </a:r>
            <a:r>
              <a:rPr lang="el-GR" sz="1800" b="0" i="0" dirty="0">
                <a:solidFill>
                  <a:srgbClr val="FFFF00"/>
                </a:solidFill>
                <a:effectLst/>
                <a:latin typeface="Google Sans"/>
              </a:rPr>
              <a:t>Σ </a:t>
            </a:r>
            <a:r>
              <a:rPr lang="en-US" sz="1800" dirty="0" err="1">
                <a:solidFill>
                  <a:srgbClr val="FFFF00"/>
                </a:solidFill>
                <a:latin typeface="Google Sans"/>
              </a:rPr>
              <a:t>xiwi</a:t>
            </a:r>
            <a:r>
              <a:rPr lang="en-US" sz="1800" dirty="0">
                <a:solidFill>
                  <a:srgbClr val="FFFF00"/>
                </a:solidFill>
                <a:latin typeface="Google Sans"/>
              </a:rPr>
              <a:t> </a:t>
            </a:r>
            <a:endParaRPr lang="en-IN" b="1" baseline="30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2B5D633-8679-4CF7-8E96-4C46331688EA}"/>
              </a:ext>
            </a:extLst>
          </p:cNvPr>
          <p:cNvSpPr/>
          <p:nvPr/>
        </p:nvSpPr>
        <p:spPr>
          <a:xfrm>
            <a:off x="9658350" y="3545026"/>
            <a:ext cx="619125" cy="942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DB4FE4-D088-4AC8-B1C8-3C0A9DEA25FE}"/>
              </a:ext>
            </a:extLst>
          </p:cNvPr>
          <p:cNvSpPr txBox="1"/>
          <p:nvPr/>
        </p:nvSpPr>
        <p:spPr>
          <a:xfrm>
            <a:off x="8343901" y="4436506"/>
            <a:ext cx="34099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Output = 0 or 1</a:t>
            </a:r>
          </a:p>
          <a:p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 &gt;= 5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1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If &lt;5      0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99124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7A84-53AF-4005-BA53-A37F3BE0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875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effectLst/>
              </a:rPr>
              <a:t>Multi </a:t>
            </a:r>
            <a:r>
              <a:rPr lang="en-US" b="1" dirty="0" err="1">
                <a:solidFill>
                  <a:srgbClr val="FFFF00"/>
                </a:solidFill>
                <a:effectLst/>
              </a:rPr>
              <a:t>Layarad</a:t>
            </a:r>
            <a:r>
              <a:rPr lang="en-US" b="1" dirty="0">
                <a:solidFill>
                  <a:srgbClr val="FFFF00"/>
                </a:solidFill>
                <a:effectLst/>
              </a:rPr>
              <a:t> Neural Network</a:t>
            </a:r>
            <a:endParaRPr lang="en-IN" b="1" dirty="0">
              <a:solidFill>
                <a:srgbClr val="FFFF00"/>
              </a:solidFill>
              <a:effectLst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74AB3B-9215-4645-8677-B2E9F800B92A}"/>
              </a:ext>
            </a:extLst>
          </p:cNvPr>
          <p:cNvSpPr/>
          <p:nvPr/>
        </p:nvSpPr>
        <p:spPr>
          <a:xfrm>
            <a:off x="800100" y="2047875"/>
            <a:ext cx="1228725" cy="11334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13C480-2B85-482B-95ED-107B37B89C07}"/>
              </a:ext>
            </a:extLst>
          </p:cNvPr>
          <p:cNvSpPr/>
          <p:nvPr/>
        </p:nvSpPr>
        <p:spPr>
          <a:xfrm>
            <a:off x="800100" y="3549162"/>
            <a:ext cx="1228725" cy="11334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C869DA-9E1E-4DF9-B0C5-9166717B1808}"/>
              </a:ext>
            </a:extLst>
          </p:cNvPr>
          <p:cNvSpPr/>
          <p:nvPr/>
        </p:nvSpPr>
        <p:spPr>
          <a:xfrm>
            <a:off x="800100" y="5050449"/>
            <a:ext cx="1228725" cy="11334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B0E53E-ED8B-42AC-A015-C3BC4B8FE352}"/>
              </a:ext>
            </a:extLst>
          </p:cNvPr>
          <p:cNvSpPr/>
          <p:nvPr/>
        </p:nvSpPr>
        <p:spPr>
          <a:xfrm>
            <a:off x="3609973" y="1719262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EC2AE7-EA83-4D5B-B081-E6F08409B35C}"/>
              </a:ext>
            </a:extLst>
          </p:cNvPr>
          <p:cNvSpPr/>
          <p:nvPr/>
        </p:nvSpPr>
        <p:spPr>
          <a:xfrm>
            <a:off x="3609975" y="3220549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6CD51B-0C93-45CA-81FB-15AAB9CDC64C}"/>
              </a:ext>
            </a:extLst>
          </p:cNvPr>
          <p:cNvSpPr/>
          <p:nvPr/>
        </p:nvSpPr>
        <p:spPr>
          <a:xfrm>
            <a:off x="3609972" y="4354024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9DFDD-C64E-4B78-88B7-1AF0579C825F}"/>
              </a:ext>
            </a:extLst>
          </p:cNvPr>
          <p:cNvSpPr/>
          <p:nvPr/>
        </p:nvSpPr>
        <p:spPr>
          <a:xfrm>
            <a:off x="3609974" y="5855311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B3251B-F79B-45D3-8678-C787124F632D}"/>
              </a:ext>
            </a:extLst>
          </p:cNvPr>
          <p:cNvSpPr/>
          <p:nvPr/>
        </p:nvSpPr>
        <p:spPr>
          <a:xfrm>
            <a:off x="6267450" y="2376487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20297B-2D43-461C-ACFE-7C3BAE069EE0}"/>
              </a:ext>
            </a:extLst>
          </p:cNvPr>
          <p:cNvSpPr/>
          <p:nvPr/>
        </p:nvSpPr>
        <p:spPr>
          <a:xfrm>
            <a:off x="6267450" y="3787286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B451BF-DE88-4D91-A093-BA13B9BB8FAA}"/>
              </a:ext>
            </a:extLst>
          </p:cNvPr>
          <p:cNvSpPr/>
          <p:nvPr/>
        </p:nvSpPr>
        <p:spPr>
          <a:xfrm>
            <a:off x="6267450" y="5198085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864CAB-D95D-40E1-BEB6-D0A6CA61A5FC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2028825" y="2280239"/>
            <a:ext cx="1688556" cy="33437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D1A18A-07F6-4F6C-8EDA-B37B15E339E9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2028825" y="2280239"/>
            <a:ext cx="1688556" cy="18356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E0283-A4BB-4DCF-A2B8-F843A488E4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2028825" y="2280239"/>
            <a:ext cx="1688556" cy="33369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A9C44A-378E-4E49-B2FD-9B9990F93ED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028825" y="3549162"/>
            <a:ext cx="1581150" cy="5667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BDA175-AA6F-4669-97D4-07B206FB0096}"/>
              </a:ext>
            </a:extLst>
          </p:cNvPr>
          <p:cNvCxnSpPr>
            <a:cxnSpLocks/>
          </p:cNvCxnSpPr>
          <p:nvPr/>
        </p:nvCxnSpPr>
        <p:spPr>
          <a:xfrm flipV="1">
            <a:off x="2028825" y="3657600"/>
            <a:ext cx="1581147" cy="195382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EB4F36-1B50-4487-8824-9ECA4ADCCFF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082529" y="4067775"/>
            <a:ext cx="1527445" cy="211614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48DAC5-B50C-47E2-BCA6-EE878969864B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975122" y="2601509"/>
            <a:ext cx="1634850" cy="20811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0A22A9-8976-43FD-A68B-74200AFC923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028825" y="2614613"/>
            <a:ext cx="1581150" cy="93454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6FFB9E-6A3D-403D-856B-E8A624F0185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028825" y="2614613"/>
            <a:ext cx="1581149" cy="35693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2DCDB0-8CAA-4C71-AF58-FDDB9D73954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055676" y="4110138"/>
            <a:ext cx="1554296" cy="57249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63898C9-C92C-4CAC-94A7-BBAF78A8FAF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028825" y="4682637"/>
            <a:ext cx="1581147" cy="9345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5F9C46-8D35-4739-B40A-A8DD60A6C066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028825" y="5617187"/>
            <a:ext cx="1581149" cy="5667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84767C-9209-4C26-B1A6-F55FD5D22173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4343398" y="2047875"/>
            <a:ext cx="1924052" cy="65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E4FCE5-655A-4838-AF80-635A2CE84191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293138" y="3524249"/>
            <a:ext cx="1974312" cy="5916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54C411-A151-4AF2-92F7-CD7EDE57AE6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321711" y="4677872"/>
            <a:ext cx="1945739" cy="84882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4C3CEF-3F15-45B2-82AA-C3418D28A4E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332554" y="5526698"/>
            <a:ext cx="1934896" cy="6740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DA68E0-7A13-483C-8175-A2DB23D3E5C2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 flipV="1">
            <a:off x="4343399" y="4115899"/>
            <a:ext cx="1924051" cy="20680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4FB566-BDDC-4E50-A9B3-3EE297255E4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4343399" y="2705100"/>
            <a:ext cx="1924051" cy="34788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471314-A5F9-45C7-B6F7-FE0A229C20F9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343398" y="2047875"/>
            <a:ext cx="1924052" cy="20680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7D8315-FCEA-4AEE-A4E4-90BA2D27146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318268" y="3549711"/>
            <a:ext cx="1949182" cy="19769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7FB285F-1440-4B52-8D75-A9B157B53268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4343398" y="2047875"/>
            <a:ext cx="1924052" cy="347882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328F33-F260-4109-AE98-36A286814BC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4343400" y="2705100"/>
            <a:ext cx="1924050" cy="8440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F846559-A992-4497-9DC2-B396A8631700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4343397" y="4115899"/>
            <a:ext cx="1924053" cy="5667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84079C-74C3-489E-9A48-117A5890AEE0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343397" y="2818851"/>
            <a:ext cx="1924051" cy="18637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0331C6A-6062-4586-8CFD-FDD80D5446C8}"/>
              </a:ext>
            </a:extLst>
          </p:cNvPr>
          <p:cNvSpPr txBox="1"/>
          <p:nvPr/>
        </p:nvSpPr>
        <p:spPr>
          <a:xfrm>
            <a:off x="7534275" y="2430481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B52130-19EA-47BE-9900-5718BFE86B87}"/>
              </a:ext>
            </a:extLst>
          </p:cNvPr>
          <p:cNvSpPr txBox="1"/>
          <p:nvPr/>
        </p:nvSpPr>
        <p:spPr>
          <a:xfrm>
            <a:off x="609600" y="1466935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  <a:endParaRPr lang="en-IN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3042B3F-0084-4017-BB33-AE6CE6BD6672}"/>
              </a:ext>
            </a:extLst>
          </p:cNvPr>
          <p:cNvSpPr/>
          <p:nvPr/>
        </p:nvSpPr>
        <p:spPr>
          <a:xfrm>
            <a:off x="7696200" y="3127131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48C9463-E21C-406E-9B36-6D331F8DD9E7}"/>
              </a:ext>
            </a:extLst>
          </p:cNvPr>
          <p:cNvSpPr/>
          <p:nvPr/>
        </p:nvSpPr>
        <p:spPr>
          <a:xfrm>
            <a:off x="7696200" y="4425461"/>
            <a:ext cx="733425" cy="6572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64E204C-3602-40A8-939E-33CA92D60439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6966875" y="2753273"/>
            <a:ext cx="729325" cy="70247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5C39E15-2854-4208-B08B-9EF5726BA667}"/>
              </a:ext>
            </a:extLst>
          </p:cNvPr>
          <p:cNvCxnSpPr>
            <a:cxnSpLocks/>
            <a:stCxn id="14" idx="6"/>
            <a:endCxn id="90" idx="2"/>
          </p:cNvCxnSpPr>
          <p:nvPr/>
        </p:nvCxnSpPr>
        <p:spPr>
          <a:xfrm>
            <a:off x="7000875" y="4115899"/>
            <a:ext cx="695325" cy="6381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13314A8-30A0-48CB-9CEA-0AF137D23B8E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6983874" y="4754074"/>
            <a:ext cx="712326" cy="7504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AAE2B2-C803-4792-BD55-94A41F790FE1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7115175" y="3455744"/>
            <a:ext cx="581025" cy="192923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7B9C0D1-566A-4D37-8C2E-A9CAD950F9AD}"/>
              </a:ext>
            </a:extLst>
          </p:cNvPr>
          <p:cNvCxnSpPr>
            <a:cxnSpLocks/>
          </p:cNvCxnSpPr>
          <p:nvPr/>
        </p:nvCxnSpPr>
        <p:spPr>
          <a:xfrm flipV="1">
            <a:off x="6996773" y="3421582"/>
            <a:ext cx="712326" cy="7504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1B621E-36B8-4C40-AE06-7BEC48E1059A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6983874" y="2837258"/>
            <a:ext cx="712326" cy="191681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5DDD0AB-49C0-4BAA-B003-43B821CD5703}"/>
              </a:ext>
            </a:extLst>
          </p:cNvPr>
          <p:cNvSpPr txBox="1"/>
          <p:nvPr/>
        </p:nvSpPr>
        <p:spPr>
          <a:xfrm>
            <a:off x="3664084" y="1124908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 Layard Hidden Neurons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2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3169-44D0-4159-AA2E-3CF44A77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Activation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90F37-0AF2-4543-A057-0DBF94449CA9}"/>
              </a:ext>
            </a:extLst>
          </p:cNvPr>
          <p:cNvSpPr txBox="1"/>
          <p:nvPr/>
        </p:nvSpPr>
        <p:spPr>
          <a:xfrm>
            <a:off x="695325" y="1981200"/>
            <a:ext cx="6753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Sigmoid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5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A114-2470-4CC5-A2FE-C8E2CB59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Sigmoid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27A4D-C7E3-44A4-89EF-F3A03AD5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1812699"/>
            <a:ext cx="8877905" cy="49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2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844F-EBD7-4E79-8C8E-82CA45C7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Tanh Function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2572F-4F4A-4B26-94E7-C9703019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9" y="1866675"/>
            <a:ext cx="7817252" cy="43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7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E73F-F317-4194-B55A-84998AB8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4C770-19A5-4251-A498-3467C3BA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0" y="1682660"/>
            <a:ext cx="10576892" cy="46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70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8308</TotalTime>
  <Words>194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Abel</vt:lpstr>
      <vt:lpstr>Calisto MT</vt:lpstr>
      <vt:lpstr>Google Sans</vt:lpstr>
      <vt:lpstr>Wingdings 2</vt:lpstr>
      <vt:lpstr>Slate</vt:lpstr>
      <vt:lpstr>PowerPoint Presentation</vt:lpstr>
      <vt:lpstr>PowerPoint Presentation</vt:lpstr>
      <vt:lpstr>Activation Fun </vt:lpstr>
      <vt:lpstr>PowerPoint Presentation</vt:lpstr>
      <vt:lpstr>Multi Layarad Neural Network</vt:lpstr>
      <vt:lpstr>Types of Activation Functions</vt:lpstr>
      <vt:lpstr>Sigmoid</vt:lpstr>
      <vt:lpstr>Tanh Function</vt:lpstr>
      <vt:lpstr>Rectified Linear Unit</vt:lpstr>
      <vt:lpstr>Leaky ReLU Solves Dead Neuron Problem </vt:lpstr>
      <vt:lpstr>ELU</vt:lpstr>
      <vt:lpstr>How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BHOSALE</dc:creator>
  <cp:lastModifiedBy>VISHAL BHOSALE</cp:lastModifiedBy>
  <cp:revision>6</cp:revision>
  <dcterms:created xsi:type="dcterms:W3CDTF">2023-08-17T17:18:56Z</dcterms:created>
  <dcterms:modified xsi:type="dcterms:W3CDTF">2023-09-14T12:29:48Z</dcterms:modified>
</cp:coreProperties>
</file>