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0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05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447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05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5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3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2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3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3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6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0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6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A059C2-4D5D-4351-BB60-33DFAAADD440}" type="datetimeFigureOut">
              <a:rPr lang="en-IN" smtClean="0"/>
              <a:t>09/08/2023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4E29-FDEA-4B67-98E6-7A580B59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26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8EF4-DD51-45B0-8B3E-98DD6256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71" y="452718"/>
            <a:ext cx="9404723" cy="6171602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Convert this data into </a:t>
            </a:r>
            <a:r>
              <a:rPr lang="en-US" b="1" dirty="0" err="1">
                <a:solidFill>
                  <a:srgbClr val="FFFF00"/>
                </a:solidFill>
              </a:rPr>
              <a:t>std,mean</a:t>
            </a:r>
            <a:br>
              <a:rPr lang="en-US" b="1" dirty="0">
                <a:solidFill>
                  <a:srgbClr val="FFFF00"/>
                </a:solidFill>
              </a:rPr>
            </a:b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# Avg is near about 0 and STD is near about 1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# First we shift data set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# Then we draw line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# Then we rotate it by multiplying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# Then we try to collect components</a:t>
            </a:r>
            <a:br>
              <a:rPr lang="en-US" b="1" dirty="0">
                <a:solidFill>
                  <a:srgbClr val="FFFF00"/>
                </a:solidFill>
              </a:rPr>
            </a:b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 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4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F6E4-BFF0-4031-B06D-03CA51E4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9042"/>
          </a:xfrm>
        </p:spPr>
        <p:txBody>
          <a:bodyPr/>
          <a:lstStyle/>
          <a:p>
            <a:r>
              <a:rPr lang="en-US" sz="3200" b="1" dirty="0">
                <a:solidFill>
                  <a:schemeClr val="accent3"/>
                </a:solidFill>
              </a:rPr>
              <a:t># Convert this data into std </a:t>
            </a:r>
            <a:br>
              <a:rPr lang="en-US" sz="3200" b="1" dirty="0">
                <a:solidFill>
                  <a:schemeClr val="accent3"/>
                </a:solidFill>
              </a:rPr>
            </a:br>
            <a:br>
              <a:rPr lang="en-US" sz="3200" b="1" dirty="0">
                <a:solidFill>
                  <a:schemeClr val="accent3"/>
                </a:solidFill>
              </a:rPr>
            </a:b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</a:t>
            </a:r>
            <a:r>
              <a:rPr lang="en-US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sklearn.preprocessing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import </a:t>
            </a:r>
            <a:r>
              <a:rPr lang="en-US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StandardScaler</a:t>
            </a:r>
            <a:b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b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scaler = </a:t>
            </a:r>
            <a:r>
              <a:rPr lang="en-US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StandardScaler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()</a:t>
            </a:r>
            <a:b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b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df_scaled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scaler.fit_transform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(df)</a:t>
            </a:r>
            <a:b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b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df1 = </a:t>
            </a:r>
            <a:r>
              <a:rPr lang="en-US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pd.DataFrame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df_scaled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  <a:endParaRPr lang="en-IN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919E-C047-4C6A-8F99-861B7ACE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9042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# </a:t>
            </a:r>
            <a:r>
              <a:rPr lang="en-US" dirty="0" err="1">
                <a:solidFill>
                  <a:schemeClr val="accent3"/>
                </a:solidFill>
              </a:rPr>
              <a:t>Cov</a:t>
            </a:r>
            <a:r>
              <a:rPr lang="en-US" dirty="0">
                <a:solidFill>
                  <a:schemeClr val="accent3"/>
                </a:solidFill>
              </a:rPr>
              <a:t> b/w columns</a:t>
            </a:r>
            <a:br>
              <a:rPr lang="en-US" dirty="0">
                <a:solidFill>
                  <a:schemeClr val="accent3"/>
                </a:solidFill>
              </a:rPr>
            </a:b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sigma =  </a:t>
            </a:r>
            <a:r>
              <a:rPr lang="en-US" b="1" dirty="0" err="1">
                <a:solidFill>
                  <a:schemeClr val="tx1"/>
                </a:solidFill>
              </a:rPr>
              <a:t>np.cov</a:t>
            </a:r>
            <a:r>
              <a:rPr lang="en-US" b="1" dirty="0">
                <a:solidFill>
                  <a:schemeClr val="tx1"/>
                </a:solidFill>
              </a:rPr>
              <a:t>(df1)     # Corr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accent3"/>
                </a:solidFill>
              </a:rPr>
              <a:t># Now we have to find eigen value and eigen vector</a:t>
            </a:r>
            <a:br>
              <a:rPr lang="en-US" b="1" dirty="0">
                <a:solidFill>
                  <a:schemeClr val="accent3"/>
                </a:solidFill>
              </a:rPr>
            </a:b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l , x = </a:t>
            </a:r>
            <a:r>
              <a:rPr lang="en-US" b="1" dirty="0" err="1">
                <a:solidFill>
                  <a:schemeClr val="tx1"/>
                </a:solidFill>
              </a:rPr>
              <a:t>np.linalg.eig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df_scaled.T</a:t>
            </a:r>
            <a:r>
              <a:rPr lang="en-US" b="1" dirty="0">
                <a:solidFill>
                  <a:schemeClr val="tx1"/>
                </a:solidFill>
              </a:rPr>
              <a:t> @ </a:t>
            </a:r>
            <a:r>
              <a:rPr lang="en-US" b="1" dirty="0" err="1">
                <a:solidFill>
                  <a:schemeClr val="tx1"/>
                </a:solidFill>
              </a:rPr>
              <a:t>df_scaled</a:t>
            </a:r>
            <a:r>
              <a:rPr lang="en-US" b="1" dirty="0">
                <a:solidFill>
                  <a:schemeClr val="tx1"/>
                </a:solidFill>
              </a:rPr>
              <a:t>/213)   # n-1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7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F3B1-FD60-4092-A554-CE7C5869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9042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l </a:t>
            </a:r>
            <a:r>
              <a:rPr lang="en-US" b="1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EIgen</a:t>
            </a:r>
            <a:r>
              <a:rPr lang="en-US" b="1" dirty="0">
                <a:solidFill>
                  <a:schemeClr val="accent3"/>
                </a:solidFill>
              </a:rPr>
              <a:t> values # PC1 Always bigger one value</a:t>
            </a:r>
            <a:br>
              <a:rPr lang="en-US" b="1" dirty="0">
                <a:solidFill>
                  <a:schemeClr val="accent3"/>
                </a:solidFill>
              </a:rPr>
            </a:b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x # Rotated 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1"/>
                </a:solidFill>
              </a:rPr>
              <a:t> Eigen vectors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4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F248-92E5-4F4F-9C22-ED2183F2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05282"/>
          </a:xfrm>
        </p:spPr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PCA importing</a:t>
            </a:r>
            <a:br>
              <a:rPr lang="en-IN" dirty="0">
                <a:solidFill>
                  <a:schemeClr val="accent3"/>
                </a:solidFill>
              </a:rPr>
            </a:br>
            <a:br>
              <a:rPr lang="en-IN" dirty="0"/>
            </a:br>
            <a:r>
              <a:rPr lang="en-IN" b="1" dirty="0"/>
              <a:t>from </a:t>
            </a:r>
            <a:r>
              <a:rPr lang="en-IN" b="1" dirty="0" err="1"/>
              <a:t>sklearn.decomposition</a:t>
            </a:r>
            <a:r>
              <a:rPr lang="en-IN" b="1" dirty="0"/>
              <a:t> import PCA</a:t>
            </a:r>
            <a:br>
              <a:rPr lang="en-IN" b="1" dirty="0"/>
            </a:br>
            <a:r>
              <a:rPr lang="en-IN" b="1" dirty="0" err="1"/>
              <a:t>pca</a:t>
            </a:r>
            <a:r>
              <a:rPr lang="en-IN" b="1" dirty="0"/>
              <a:t> = PCA(</a:t>
            </a:r>
            <a:r>
              <a:rPr lang="en-IN" b="1" dirty="0" err="1"/>
              <a:t>n_components</a:t>
            </a:r>
            <a:r>
              <a:rPr lang="en-IN" b="1" dirty="0"/>
              <a:t>=2)</a:t>
            </a:r>
            <a:br>
              <a:rPr lang="en-IN" b="1" dirty="0"/>
            </a:br>
            <a:br>
              <a:rPr lang="en-IN" b="1" dirty="0"/>
            </a:br>
            <a:r>
              <a:rPr lang="en-IN" b="1" i="1" dirty="0" err="1">
                <a:solidFill>
                  <a:schemeClr val="bg1"/>
                </a:solidFill>
              </a:rPr>
              <a:t>n_components</a:t>
            </a:r>
            <a:r>
              <a:rPr lang="en-IN" b="1" i="1" dirty="0">
                <a:solidFill>
                  <a:schemeClr val="bg1"/>
                </a:solidFill>
              </a:rPr>
              <a:t>= How many </a:t>
            </a:r>
            <a:r>
              <a:rPr lang="en-IN" b="1" i="1" dirty="0" err="1">
                <a:solidFill>
                  <a:schemeClr val="bg1"/>
                </a:solidFill>
              </a:rPr>
              <a:t>pca</a:t>
            </a:r>
            <a:r>
              <a:rPr lang="en-IN" b="1" i="1" dirty="0">
                <a:solidFill>
                  <a:schemeClr val="bg1"/>
                </a:solidFill>
              </a:rPr>
              <a:t> we want, default will give us no of </a:t>
            </a:r>
            <a:r>
              <a:rPr lang="en-IN" b="1" i="1" dirty="0" err="1">
                <a:solidFill>
                  <a:schemeClr val="bg1"/>
                </a:solidFill>
              </a:rPr>
              <a:t>pca</a:t>
            </a:r>
            <a:r>
              <a:rPr lang="en-IN" b="1" i="1" dirty="0">
                <a:solidFill>
                  <a:schemeClr val="bg1"/>
                </a:solidFill>
              </a:rPr>
              <a:t> = no of columns</a:t>
            </a:r>
          </a:p>
        </p:txBody>
      </p:sp>
    </p:spTree>
    <p:extLst>
      <p:ext uri="{BB962C8B-B14F-4D97-AF65-F5344CB8AC3E}">
        <p14:creationId xmlns:p14="http://schemas.microsoft.com/office/powerpoint/2010/main" val="5608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F5B-9791-4524-A3FD-639DDA14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88209" cy="6080162"/>
          </a:xfrm>
        </p:spPr>
        <p:txBody>
          <a:bodyPr/>
          <a:lstStyle/>
          <a:p>
            <a:r>
              <a:rPr lang="en-US" b="1" dirty="0" err="1">
                <a:solidFill>
                  <a:schemeClr val="accent3"/>
                </a:solidFill>
              </a:rPr>
              <a:t>pca.fit_transform</a:t>
            </a:r>
            <a:r>
              <a:rPr lang="en-US" b="1" dirty="0">
                <a:solidFill>
                  <a:schemeClr val="accent3"/>
                </a:solidFill>
              </a:rPr>
              <a:t>(df1) </a:t>
            </a:r>
            <a:r>
              <a:rPr lang="en-US" b="1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3"/>
                </a:solidFill>
              </a:rPr>
              <a:t> Reverse sign because of transposed</a:t>
            </a:r>
            <a:br>
              <a:rPr lang="en-US" b="1" dirty="0">
                <a:solidFill>
                  <a:schemeClr val="accent3"/>
                </a:solidFill>
              </a:rPr>
            </a:b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>
                <a:solidFill>
                  <a:schemeClr val="accent3"/>
                </a:solidFill>
              </a:rPr>
              <a:t>Screen plot</a:t>
            </a:r>
            <a:br>
              <a:rPr lang="en-US" b="1" dirty="0">
                <a:solidFill>
                  <a:schemeClr val="accent3"/>
                </a:solidFill>
              </a:rPr>
            </a:b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 err="1">
                <a:solidFill>
                  <a:schemeClr val="accent3"/>
                </a:solidFill>
              </a:rPr>
              <a:t>pca</a:t>
            </a:r>
            <a:r>
              <a:rPr lang="en-US" b="1" dirty="0">
                <a:solidFill>
                  <a:schemeClr val="accent3"/>
                </a:solidFill>
              </a:rPr>
              <a:t> = PCA()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principle_components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pca.fit_transform</a:t>
            </a:r>
            <a:r>
              <a:rPr lang="en-US" dirty="0">
                <a:solidFill>
                  <a:schemeClr val="tx1"/>
                </a:solidFill>
              </a:rPr>
              <a:t>(df1)   # Whole dataset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0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25F7-F36F-4DC5-ACD7-F3C3F29A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98882"/>
          </a:xfrm>
        </p:spPr>
        <p:txBody>
          <a:bodyPr/>
          <a:lstStyle/>
          <a:p>
            <a:r>
              <a:rPr lang="en-IN" sz="2400" b="1" dirty="0" err="1"/>
              <a:t>plt.figure</a:t>
            </a:r>
            <a:r>
              <a:rPr lang="en-IN" sz="2400" b="1" dirty="0"/>
              <a:t>()</a:t>
            </a:r>
            <a:br>
              <a:rPr lang="en-IN" sz="2400" b="1" dirty="0"/>
            </a:br>
            <a:r>
              <a:rPr lang="en-IN" sz="2400" b="1" dirty="0" err="1"/>
              <a:t>plt.plot</a:t>
            </a:r>
            <a:r>
              <a:rPr lang="en-IN" sz="2400" b="1" dirty="0"/>
              <a:t>(</a:t>
            </a:r>
            <a:r>
              <a:rPr lang="en-IN" sz="2400" b="1" dirty="0" err="1"/>
              <a:t>np.cumsum</a:t>
            </a:r>
            <a:r>
              <a:rPr lang="en-IN" sz="2400" b="1" dirty="0"/>
              <a:t>(</a:t>
            </a:r>
            <a:r>
              <a:rPr lang="en-IN" sz="2400" b="1" dirty="0" err="1"/>
              <a:t>pca.explained_variance_ratio</a:t>
            </a:r>
            <a:r>
              <a:rPr lang="en-IN" sz="2400" b="1" dirty="0"/>
              <a:t>_))</a:t>
            </a:r>
            <a:br>
              <a:rPr lang="en-IN" sz="2400" b="1" dirty="0"/>
            </a:br>
            <a:r>
              <a:rPr lang="en-IN" sz="2400" b="1" dirty="0" err="1"/>
              <a:t>plt.xlabel</a:t>
            </a:r>
            <a:r>
              <a:rPr lang="en-IN" sz="2400" b="1" dirty="0"/>
              <a:t>('Number of required components')</a:t>
            </a:r>
            <a:br>
              <a:rPr lang="en-IN" sz="2400" b="1" dirty="0"/>
            </a:br>
            <a:r>
              <a:rPr lang="en-IN" sz="2400" b="1" dirty="0" err="1"/>
              <a:t>plt.ylabel</a:t>
            </a:r>
            <a:r>
              <a:rPr lang="en-IN" sz="2400" b="1" dirty="0"/>
              <a:t>('EVR’)</a:t>
            </a:r>
            <a:br>
              <a:rPr lang="en-IN" sz="2400" b="1" dirty="0"/>
            </a:br>
            <a:br>
              <a:rPr lang="en-IN" sz="2400" b="1" dirty="0"/>
            </a:br>
            <a:br>
              <a:rPr lang="en-IN" sz="2400" b="1" dirty="0"/>
            </a:br>
            <a:br>
              <a:rPr lang="en-IN" sz="2400" b="1" dirty="0"/>
            </a:br>
            <a:br>
              <a:rPr lang="en-IN" sz="2400" b="1" dirty="0"/>
            </a:br>
            <a:r>
              <a:rPr lang="en-IN" sz="2400" b="1" dirty="0" err="1"/>
              <a:t>pca.explained_variance_ratio</a:t>
            </a:r>
            <a:r>
              <a:rPr lang="en-IN" sz="2400" b="1" dirty="0"/>
              <a:t>_  = </a:t>
            </a:r>
            <a:br>
              <a:rPr lang="en-IN" sz="2400" b="1" dirty="0"/>
            </a:b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996FFE-D842-4AF7-98BA-A423330E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4035347"/>
            <a:ext cx="10617200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array([2.79018192e-01, 2.27785798e-01, 1.56093777e-01, 1.28651383e-01, 1.01555805e-01, 5.86261325e-02, 4.09953826e-02, 7.09477197e-03, 1.78757536e-04])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00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334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</vt:lpstr>
      <vt:lpstr>Convert this data into std,mean  # Avg is near about 0 and STD is near about 1 # First we shift data set  # Then we draw line # Then we rotate it by multiplying  # Then we try to collect components   </vt:lpstr>
      <vt:lpstr># Convert this data into std   from sklearn.preprocessing import StandardScaler  scaler = StandardScaler()  df_scaled = scaler.fit_transform(df)  df1 = pd.DataFrame(df_scaled)</vt:lpstr>
      <vt:lpstr># Cov b/w columns   sigma =  np.cov(df1)     # Corr  # Now we have to find eigen value and eigen vector  l , x = np.linalg.eig(df_scaled.T @ df_scaled/213)   # n-1</vt:lpstr>
      <vt:lpstr>l  EIgen values # PC1 Always bigger one value  x # Rotated    Eigen vectors</vt:lpstr>
      <vt:lpstr>PCA importing  from sklearn.decomposition import PCA pca = PCA(n_components=2)  n_components= How many pca we want, default will give us no of pca = no of columns</vt:lpstr>
      <vt:lpstr>pca.fit_transform(df1)  Reverse sign because of transposed  Screen plot  pca = PCA() principle_components = pca.fit_transform(df1)   # Whole dataset</vt:lpstr>
      <vt:lpstr>plt.figure() plt.plot(np.cumsum(pca.explained_variance_ratio_)) plt.xlabel('Number of required components') plt.ylabel('EVR’)     pca.explained_variance_ratio_  =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this data into std,mean  # Avg is near about 0 and STD is near about 1 # First we shift data set  # Then we draw line # Then we rotate it by multiplying  # Then we try to collect components   </dc:title>
  <dc:creator>VISHAL BHOSALE</dc:creator>
  <cp:lastModifiedBy>VISHAL BHOSALE</cp:lastModifiedBy>
  <cp:revision>2</cp:revision>
  <dcterms:created xsi:type="dcterms:W3CDTF">2023-09-08T09:38:34Z</dcterms:created>
  <dcterms:modified xsi:type="dcterms:W3CDTF">2023-09-08T09:57:42Z</dcterms:modified>
</cp:coreProperties>
</file>