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1" r:id="rId5"/>
    <p:sldId id="259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B5DCE-7BD6-4363-B610-FA2871A16F18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A65E-350A-475C-9736-FBD49BF1D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15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17F5-F12E-4316-B805-EC71ACA492E8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9D4D-49A2-4E77-AB41-50D4686D4534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6A04-E2FF-47EE-8D7E-B0C17620EBF5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AEEE-DE6A-492F-B042-E43FA51A515D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958E-7B9A-4913-9360-4EF5DFFD3461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F6-9590-42BB-9810-9771A6506D94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29A1-B1BC-429C-8898-982816DC8328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1893-AEE6-49B4-91CB-93CB5E8BB924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1871-DDAB-44D1-AA14-768AE8E61519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4BB-5472-4B85-AF36-50B49EECC0E7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85F0-4784-42AE-9CDF-1EADDD94A231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10BD-262E-4BA5-BEEA-BF384348A169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7ADC-5D4A-4FE0-B6EF-E9CCB1DACDF2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6119-14A0-4D6E-89B6-FB8190285A8A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797A-96FC-439C-96F5-7FA198EBE260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650-341C-4893-AF27-EAD42CCF53AA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96CA-12FB-4990-9770-BE7ACD160E50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EADB5-7795-42FC-B3C6-46D7A166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723" y="2131970"/>
            <a:ext cx="9117623" cy="1646302"/>
          </a:xfrm>
        </p:spPr>
        <p:txBody>
          <a:bodyPr/>
          <a:lstStyle/>
          <a:p>
            <a:pPr algn="l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Бот-информатор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  	 </a:t>
            </a:r>
            <a:br>
              <a:rPr lang="ru-RU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для соц. сети «ВКонтакте»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91C8F2-898C-4670-8C1E-66DB1D959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23" y="4323395"/>
            <a:ext cx="8753556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Презентацию и проект выполнила ученица	 </a:t>
            </a:r>
          </a:p>
          <a:p>
            <a:pPr algn="l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ЦДНИТТ при КузГТУ «УникУм», группы ИИ-81 – Мкртчян Карина</a:t>
            </a:r>
          </a:p>
        </p:txBody>
      </p:sp>
    </p:spTree>
    <p:extLst>
      <p:ext uri="{BB962C8B-B14F-4D97-AF65-F5344CB8AC3E}">
        <p14:creationId xmlns:p14="http://schemas.microsoft.com/office/powerpoint/2010/main" val="105049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A8D00-F25C-432A-A44E-092611C2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415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Цель проекта: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FB3176-4BD6-442D-AE1D-DE9ED05E7BBB}"/>
              </a:ext>
            </a:extLst>
          </p:cNvPr>
          <p:cNvSpPr/>
          <p:nvPr/>
        </p:nvSpPr>
        <p:spPr>
          <a:xfrm>
            <a:off x="677334" y="2782669"/>
            <a:ext cx="3217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accent2">
                    <a:lumMod val="75000"/>
                  </a:schemeClr>
                </a:solidFill>
                <a:latin typeface="Garamond"/>
                <a:ea typeface="+mj-ea"/>
                <a:cs typeface="+mj-cs"/>
              </a:rPr>
              <a:t>Задачи проекта: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F1495FA-13FC-45FE-91E5-5BCA3E2ABF5D}"/>
              </a:ext>
            </a:extLst>
          </p:cNvPr>
          <p:cNvSpPr/>
          <p:nvPr/>
        </p:nvSpPr>
        <p:spPr>
          <a:xfrm>
            <a:off x="677334" y="1600173"/>
            <a:ext cx="916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Написать чат-бота с различными функциями для соц. сети  «</a:t>
            </a:r>
            <a:r>
              <a:rPr lang="ru-RU" dirty="0" err="1"/>
              <a:t>Вконтакте</a:t>
            </a:r>
            <a:r>
              <a:rPr lang="ru-RU" dirty="0"/>
              <a:t>» на </a:t>
            </a:r>
            <a:r>
              <a:rPr lang="en-US" dirty="0"/>
              <a:t>Python 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4E6E22-7DE2-4E78-AF03-D1780B6FE732}"/>
              </a:ext>
            </a:extLst>
          </p:cNvPr>
          <p:cNvSpPr/>
          <p:nvPr/>
        </p:nvSpPr>
        <p:spPr>
          <a:xfrm>
            <a:off x="856724" y="3547544"/>
            <a:ext cx="35365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Изучить библиотеку </a:t>
            </a:r>
            <a:r>
              <a:rPr lang="en-US" dirty="0"/>
              <a:t>vk_api</a:t>
            </a:r>
          </a:p>
          <a:p>
            <a:pPr marL="342900" indent="-342900">
              <a:buAutoNum type="arabicPeriod"/>
            </a:pPr>
            <a:r>
              <a:rPr lang="ru-RU" dirty="0"/>
              <a:t>Изучить </a:t>
            </a:r>
            <a:r>
              <a:rPr lang="en-US" dirty="0"/>
              <a:t>API PyOwm</a:t>
            </a:r>
          </a:p>
          <a:p>
            <a:pPr marL="342900" indent="-342900">
              <a:buAutoNum type="arabicPeriod"/>
            </a:pPr>
            <a:r>
              <a:rPr lang="ru-RU" dirty="0"/>
              <a:t>Изучить </a:t>
            </a:r>
            <a:r>
              <a:rPr lang="en-US" dirty="0"/>
              <a:t>ORM Peewee</a:t>
            </a:r>
          </a:p>
          <a:p>
            <a:pPr marL="342900" indent="-342900">
              <a:buAutoNum type="arabicPeriod"/>
            </a:pPr>
            <a:r>
              <a:rPr lang="ru-RU" dirty="0"/>
              <a:t>Изучить базу данных </a:t>
            </a:r>
            <a:r>
              <a:rPr lang="en-US" dirty="0"/>
              <a:t>SQLite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Обучить бота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E59C2C-F09A-4C53-812D-7B80180BAFF8}"/>
              </a:ext>
            </a:extLst>
          </p:cNvPr>
          <p:cNvSpPr/>
          <p:nvPr/>
        </p:nvSpPr>
        <p:spPr>
          <a:xfrm>
            <a:off x="11349244" y="6289715"/>
            <a:ext cx="2904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500" b="1" dirty="0">
                <a:solidFill>
                  <a:prstClr val="black"/>
                </a:solidFill>
                <a:latin typeface="Rockwell" panose="02060603020205020403" pitchFamily="18" charset="0"/>
              </a:rPr>
              <a:t>1</a:t>
            </a:r>
            <a:endParaRPr lang="en-US" sz="1500" b="1" dirty="0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2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09806-2EF2-4312-999A-C4F9C1B6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8" y="757456"/>
            <a:ext cx="8596668" cy="553998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chemeClr val="accent2">
                    <a:lumMod val="75000"/>
                  </a:schemeClr>
                </a:solidFill>
              </a:rPr>
              <a:t>Что такое боты и для чего они используются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059E41-DB8F-402D-AEF7-47EB4913A8E2}"/>
              </a:ext>
            </a:extLst>
          </p:cNvPr>
          <p:cNvSpPr/>
          <p:nvPr/>
        </p:nvSpPr>
        <p:spPr>
          <a:xfrm>
            <a:off x="600808" y="1859536"/>
            <a:ext cx="9059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Бот — это виртуальный собеседник, программа, которая может решать типовые задачи: задавать вопросы и отвечать на них, искать информацию по запросу и выполнять простейшие поручения.</a:t>
            </a:r>
          </a:p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80F5C4-A240-466C-8A3D-C75BC9087D46}"/>
              </a:ext>
            </a:extLst>
          </p:cNvPr>
          <p:cNvSpPr/>
          <p:nvPr/>
        </p:nvSpPr>
        <p:spPr>
          <a:xfrm>
            <a:off x="600808" y="3244138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sz="3000" dirty="0">
                <a:solidFill>
                  <a:srgbClr val="8784C7">
                    <a:lumMod val="75000"/>
                  </a:srgbClr>
                </a:solidFill>
                <a:latin typeface="Garamond"/>
              </a:rPr>
              <a:t>Виды ботов по общению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88E199-DC5D-4864-AAEA-F44C67E4AC7F}"/>
              </a:ext>
            </a:extLst>
          </p:cNvPr>
          <p:cNvSpPr/>
          <p:nvPr/>
        </p:nvSpPr>
        <p:spPr>
          <a:xfrm>
            <a:off x="600808" y="4069219"/>
            <a:ext cx="87607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Стандартные. К этой группе относятся те, которые отвечают посетителю на основании ключевых слов из его запроса.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Самообучающиеся. Данная группа построена по другой схеме. Такие чат-боты ближе к искусственному интеллекту, ведь они обучаются лучшему пониманию речи на каждом диалоге. Этот помощник может дать ответ, даже если запрос введен нестандартно.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155ECA6-E4ED-4D41-9B79-68669AB3C12B}"/>
              </a:ext>
            </a:extLst>
          </p:cNvPr>
          <p:cNvSpPr/>
          <p:nvPr/>
        </p:nvSpPr>
        <p:spPr>
          <a:xfrm>
            <a:off x="11358037" y="6300764"/>
            <a:ext cx="2904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>
                <a:solidFill>
                  <a:prstClr val="black"/>
                </a:solidFill>
                <a:latin typeface="Rockwell" panose="020606030202050204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301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5EF16-FC6D-4F5D-8471-B179A9D7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2692"/>
            <a:ext cx="8596668" cy="674078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ru-RU" sz="3300" dirty="0">
                <a:solidFill>
                  <a:srgbClr val="8784C7">
                    <a:lumMod val="75000"/>
                  </a:srgbClr>
                </a:solidFill>
                <a:ea typeface="+mn-ea"/>
                <a:cs typeface="+mn-cs"/>
              </a:rPr>
              <a:t>Виды ботов по выполняемым функциям</a:t>
            </a:r>
            <a:br>
              <a:rPr lang="ru-RU" sz="3000" dirty="0">
                <a:solidFill>
                  <a:srgbClr val="8784C7">
                    <a:lumMod val="75000"/>
                  </a:srgbClr>
                </a:solidFill>
                <a:ea typeface="+mn-ea"/>
                <a:cs typeface="+mn-cs"/>
              </a:rPr>
            </a:br>
            <a:br>
              <a:rPr lang="ru-RU" sz="1800" dirty="0">
                <a:solidFill>
                  <a:prstClr val="black"/>
                </a:solidFill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F5600F-9882-48BA-83AE-C753C54CEDE0}"/>
              </a:ext>
            </a:extLst>
          </p:cNvPr>
          <p:cNvSpPr/>
          <p:nvPr/>
        </p:nvSpPr>
        <p:spPr>
          <a:xfrm>
            <a:off x="677334" y="1954360"/>
            <a:ext cx="89007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Чат-боты. Представляют из себя простейший чат, имитирующий общение на заданную пользователем тематику.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Боты-информаторы. Отдельный вид ботов, главная цель которых — информирование пользователя о тех или иных событиях (новости, мероприятия, публикации и т.п.).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Игровые боты.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Боты-ассистенты. Боты, разработанные различными онлайн-сервисами как дополнение к основной веб-версии.</a:t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6DD6F2-306F-44BB-AF76-85BAC48F7C84}"/>
              </a:ext>
            </a:extLst>
          </p:cNvPr>
          <p:cNvSpPr/>
          <p:nvPr/>
        </p:nvSpPr>
        <p:spPr>
          <a:xfrm>
            <a:off x="11358036" y="6283396"/>
            <a:ext cx="2904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500" b="1" dirty="0">
                <a:solidFill>
                  <a:prstClr val="black"/>
                </a:solidFill>
                <a:latin typeface="Rockwell" panose="02060603020205020403" pitchFamily="18" charset="0"/>
              </a:rPr>
              <a:t>3</a:t>
            </a:r>
            <a:endParaRPr lang="en-US" sz="1500" b="1" dirty="0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99F25-8852-4EDE-8E47-7A4BF40D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57" y="600807"/>
            <a:ext cx="8596668" cy="1320800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chemeClr val="accent2">
                    <a:lumMod val="75000"/>
                  </a:schemeClr>
                </a:solidFill>
              </a:rPr>
              <a:t>Принцип работы и функции моего бота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010D3-8186-45F3-BD36-0F5ECEB5E6B8}"/>
              </a:ext>
            </a:extLst>
          </p:cNvPr>
          <p:cNvSpPr/>
          <p:nvPr/>
        </p:nvSpPr>
        <p:spPr>
          <a:xfrm>
            <a:off x="650956" y="1552275"/>
            <a:ext cx="9187635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Мой бот стандартный. Он отвечает с помощью написанных в коде паттернов.</a:t>
            </a:r>
          </a:p>
          <a:p>
            <a:endParaRPr lang="ru-RU" dirty="0"/>
          </a:p>
          <a:p>
            <a:r>
              <a:rPr lang="ru-RU" sz="3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Бот может: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поздороваться или попрощаться с пользователем в ответ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написать погоду в любом городе, для этого пользователь должен написать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dirty="0"/>
              <a:t>     «погода в городе </a:t>
            </a:r>
            <a:r>
              <a:rPr lang="ru-RU" sz="1900" i="1" dirty="0"/>
              <a:t>название города</a:t>
            </a:r>
            <a:r>
              <a:rPr lang="ru-RU" dirty="0"/>
              <a:t>»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написать название фанфика и ссылку на фанфик по любому фэндому, пользователь должен написать «фанфики по </a:t>
            </a:r>
            <a:r>
              <a:rPr lang="ru-RU" sz="1900" i="1" dirty="0"/>
              <a:t>название фэндома англ. буквами, </a:t>
            </a:r>
            <a:r>
              <a:rPr lang="ru-RU" i="1" dirty="0"/>
              <a:t>название категории</a:t>
            </a:r>
            <a:r>
              <a:rPr lang="ru-RU" dirty="0"/>
              <a:t>»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записать нового пользователя в базу данных(</a:t>
            </a:r>
            <a:r>
              <a:rPr lang="en-US" dirty="0"/>
              <a:t>id </a:t>
            </a:r>
            <a:r>
              <a:rPr lang="ru-RU" dirty="0"/>
              <a:t>пользователя в ВК, имя и фамилия пользователя)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dirty="0"/>
              <a:t>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записать в базу данных любимую направленность фанфиков у нового пользователя и впоследствии отправлять фанфики только этой направленности</a:t>
            </a: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8CC50F3-5D63-4F94-B170-D264FAC4DA2F}"/>
              </a:ext>
            </a:extLst>
          </p:cNvPr>
          <p:cNvSpPr/>
          <p:nvPr/>
        </p:nvSpPr>
        <p:spPr>
          <a:xfrm>
            <a:off x="11358037" y="6283179"/>
            <a:ext cx="2904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500" b="1" dirty="0">
                <a:solidFill>
                  <a:prstClr val="black"/>
                </a:solidFill>
                <a:latin typeface="Rockwell" panose="02060603020205020403" pitchFamily="18" charset="0"/>
              </a:rPr>
              <a:t>4</a:t>
            </a:r>
            <a:endParaRPr lang="en-US" sz="1500" b="1" dirty="0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1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5EF16-FC6D-4F5D-8471-B179A9D7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0130"/>
            <a:ext cx="8596668" cy="67407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ru-RU" sz="3000" dirty="0">
                <a:solidFill>
                  <a:schemeClr val="accent2">
                    <a:lumMod val="75000"/>
                  </a:schemeClr>
                </a:solidFill>
              </a:rPr>
              <a:t>Пример работы бота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6DD6F2-306F-44BB-AF76-85BAC48F7C84}"/>
              </a:ext>
            </a:extLst>
          </p:cNvPr>
          <p:cNvSpPr/>
          <p:nvPr/>
        </p:nvSpPr>
        <p:spPr>
          <a:xfrm>
            <a:off x="11358036" y="6283396"/>
            <a:ext cx="2904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500" b="1" dirty="0">
                <a:solidFill>
                  <a:prstClr val="black"/>
                </a:solidFill>
                <a:latin typeface="Rockwell" panose="02060603020205020403" pitchFamily="18" charset="0"/>
              </a:rPr>
              <a:t>5</a:t>
            </a:r>
            <a:endParaRPr lang="en-US" sz="1500" b="1" dirty="0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2DE919-25A9-4A48-AC24-D7C0C198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685" y="899645"/>
            <a:ext cx="4860034" cy="5958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26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5EF16-FC6D-4F5D-8471-B179A9D7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49" y="820615"/>
            <a:ext cx="8596668" cy="67407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ru-RU" sz="3000" dirty="0">
                <a:solidFill>
                  <a:schemeClr val="accent2">
                    <a:lumMod val="75000"/>
                  </a:schemeClr>
                </a:solidFill>
              </a:rPr>
              <a:t>Инструментарий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6DD6F2-306F-44BB-AF76-85BAC48F7C84}"/>
              </a:ext>
            </a:extLst>
          </p:cNvPr>
          <p:cNvSpPr/>
          <p:nvPr/>
        </p:nvSpPr>
        <p:spPr>
          <a:xfrm>
            <a:off x="11358036" y="6283396"/>
            <a:ext cx="2904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1500" b="1" dirty="0">
                <a:solidFill>
                  <a:prstClr val="black"/>
                </a:solidFill>
                <a:latin typeface="Rockwell" panose="02060603020205020403" pitchFamily="18" charset="0"/>
              </a:rPr>
              <a:t>6</a:t>
            </a:r>
            <a:endParaRPr lang="en-US" sz="1500" b="1" dirty="0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C432513-689F-473F-A9E9-B8EB447AF870}"/>
              </a:ext>
            </a:extLst>
          </p:cNvPr>
          <p:cNvSpPr/>
          <p:nvPr/>
        </p:nvSpPr>
        <p:spPr>
          <a:xfrm>
            <a:off x="1116949" y="1833046"/>
            <a:ext cx="754673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1. Для сообщения погоды </a:t>
            </a:r>
            <a:r>
              <a:rPr lang="en-US" sz="1900" dirty="0"/>
              <a:t>PyOwm</a:t>
            </a:r>
          </a:p>
          <a:p>
            <a:r>
              <a:rPr lang="ru-RU" sz="1900" dirty="0"/>
              <a:t>2. Для отправки сообщений в соц. сети «ВКонтакте» - </a:t>
            </a:r>
            <a:r>
              <a:rPr lang="en-US" sz="1900" dirty="0"/>
              <a:t>vk_api</a:t>
            </a:r>
          </a:p>
          <a:p>
            <a:r>
              <a:rPr lang="ru-RU" sz="1900" dirty="0"/>
              <a:t>3. Библиотеки </a:t>
            </a:r>
            <a:r>
              <a:rPr lang="en-US" sz="1900" dirty="0"/>
              <a:t>requests, httplib2</a:t>
            </a:r>
            <a:r>
              <a:rPr lang="ru-RU" sz="1900" dirty="0"/>
              <a:t>, </a:t>
            </a:r>
            <a:r>
              <a:rPr lang="en-US" sz="1900" dirty="0"/>
              <a:t>bs4 </a:t>
            </a:r>
            <a:r>
              <a:rPr lang="ru-RU" sz="1900" dirty="0"/>
              <a:t>для парсинга фанфиков с </a:t>
            </a:r>
            <a:r>
              <a:rPr lang="en-US" sz="1900" dirty="0"/>
              <a:t>ficbook.net</a:t>
            </a:r>
          </a:p>
          <a:p>
            <a:r>
              <a:rPr lang="en-US" sz="1900" dirty="0"/>
              <a:t>4.</a:t>
            </a:r>
            <a:r>
              <a:rPr lang="ru-RU" sz="1900" dirty="0"/>
              <a:t>Для базы данных</a:t>
            </a:r>
            <a:r>
              <a:rPr lang="en-US" sz="1900" dirty="0"/>
              <a:t> ORM peewee </a:t>
            </a:r>
            <a:r>
              <a:rPr lang="ru-RU" sz="1900" dirty="0"/>
              <a:t>и </a:t>
            </a:r>
            <a:r>
              <a:rPr lang="en-US" sz="1900" dirty="0"/>
              <a:t>SQLite</a:t>
            </a:r>
            <a:endParaRPr lang="ru-RU" sz="19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27C0D7-AA7F-406A-8E4D-1AF48270B38A}"/>
              </a:ext>
            </a:extLst>
          </p:cNvPr>
          <p:cNvSpPr/>
          <p:nvPr/>
        </p:nvSpPr>
        <p:spPr>
          <a:xfrm>
            <a:off x="1116949" y="3943309"/>
            <a:ext cx="75969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Ссылки на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GitHub </a:t>
            </a:r>
            <a:r>
              <a:rPr lang="ru-RU" sz="3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репозиторий и сообщество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29BE9E-45E9-4DFA-B5E0-5719000918EA}"/>
              </a:ext>
            </a:extLst>
          </p:cNvPr>
          <p:cNvSpPr/>
          <p:nvPr/>
        </p:nvSpPr>
        <p:spPr>
          <a:xfrm>
            <a:off x="1196079" y="4710398"/>
            <a:ext cx="46287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https://github.com/IaponaMother/VK_Bot</a:t>
            </a:r>
          </a:p>
          <a:p>
            <a:endParaRPr lang="en-US" dirty="0"/>
          </a:p>
          <a:p>
            <a:r>
              <a:rPr lang="en-US" dirty="0"/>
              <a:t>https://vk.com/club203298469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96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607118-3BEE-4136-ABF9-CA4D7A91EB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1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2742" y="1205523"/>
            <a:ext cx="2095500" cy="20955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85E0-1385-45F0-8E77-1CE04DFF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789" y="2640623"/>
            <a:ext cx="8596668" cy="13208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3444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EADB5-7795-42FC-B3C6-46D7A166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723" y="2131970"/>
            <a:ext cx="9117623" cy="1646302"/>
          </a:xfrm>
        </p:spPr>
        <p:txBody>
          <a:bodyPr/>
          <a:lstStyle/>
          <a:p>
            <a:pPr algn="l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Бот-информатор							  	 </a:t>
            </a:r>
            <a:br>
              <a:rPr lang="ru-RU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для соц. сети «ВКонтакте»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91C8F2-898C-4670-8C1E-66DB1D959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23" y="4323395"/>
            <a:ext cx="8753556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Презентацию и проект выполнила ученица	 </a:t>
            </a:r>
          </a:p>
          <a:p>
            <a:pPr algn="l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ЦДНИТТ при КузГТУ «УникУм», группы ИИ-81 – Мкртчян Карина</a:t>
            </a:r>
          </a:p>
        </p:txBody>
      </p:sp>
    </p:spTree>
    <p:extLst>
      <p:ext uri="{BB962C8B-B14F-4D97-AF65-F5344CB8AC3E}">
        <p14:creationId xmlns:p14="http://schemas.microsoft.com/office/powerpoint/2010/main" val="4952691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Другая 2">
      <a:majorFont>
        <a:latin typeface="Garamond"/>
        <a:ea typeface=""/>
        <a:cs typeface=""/>
      </a:majorFont>
      <a:minorFont>
        <a:latin typeface="Rockwel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405</Words>
  <Application>Microsoft Office PowerPoint</Application>
  <PresentationFormat>Широкоэкранный</PresentationFormat>
  <Paragraphs>59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Rockwell</vt:lpstr>
      <vt:lpstr>Wingdings</vt:lpstr>
      <vt:lpstr>Wingdings 3</vt:lpstr>
      <vt:lpstr>Аспект</vt:lpstr>
      <vt:lpstr>Бот-информатор            для соц. сети «ВКонтакте»</vt:lpstr>
      <vt:lpstr>Цель проекта: </vt:lpstr>
      <vt:lpstr>Что такое боты и для чего они используются </vt:lpstr>
      <vt:lpstr>Виды ботов по выполняемым функциям  </vt:lpstr>
      <vt:lpstr>Принцип работы и функции моего бота</vt:lpstr>
      <vt:lpstr>Пример работы бота</vt:lpstr>
      <vt:lpstr>Инструментарий</vt:lpstr>
      <vt:lpstr>Спасибо за внимание!</vt:lpstr>
      <vt:lpstr>Бот-информатор            для соц. сети «ВКонтакте»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Карина Мкртчян</dc:creator>
  <cp:lastModifiedBy>Карина Мкртчян</cp:lastModifiedBy>
  <cp:revision>17</cp:revision>
  <dcterms:created xsi:type="dcterms:W3CDTF">2021-05-15T03:35:04Z</dcterms:created>
  <dcterms:modified xsi:type="dcterms:W3CDTF">2021-05-15T14:30:37Z</dcterms:modified>
</cp:coreProperties>
</file>