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64" r:id="rId2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rdo" charset="1" panose="02020600000000000000"/>
      <p:regular r:id="rId10"/>
    </p:embeddedFont>
    <p:embeddedFont>
      <p:font typeface="Cardo Bold" charset="1" panose="02020804080000020003"/>
      <p:regular r:id="rId11"/>
    </p:embeddedFont>
    <p:embeddedFont>
      <p:font typeface="Cardo Italics" charset="1" panose="02020600000000000000"/>
      <p:regular r:id="rId12"/>
    </p:embeddedFont>
    <p:embeddedFont>
      <p:font typeface="Belleza" charset="1" panose="02000503050000020003"/>
      <p:regular r:id="rId13"/>
    </p:embeddedFont>
    <p:embeddedFont>
      <p:font typeface="Catchy Mager" charset="1" panose="02000506000000020004"/>
      <p:regular r:id="rId14"/>
    </p:embeddedFont>
    <p:embeddedFont>
      <p:font typeface="Canva Sans" charset="1" panose="020B0503030501040103"/>
      <p:regular r:id="rId15"/>
    </p:embeddedFont>
    <p:embeddedFont>
      <p:font typeface="Canva Sans Bold" charset="1" panose="020B0803030501040103"/>
      <p:regular r:id="rId16"/>
    </p:embeddedFont>
    <p:embeddedFont>
      <p:font typeface="Canva Sans Italics" charset="1" panose="020B0503030501040103"/>
      <p:regular r:id="rId17"/>
    </p:embeddedFont>
    <p:embeddedFont>
      <p:font typeface="Canva Sans Bold Italics" charset="1" panose="020B0803030501040103"/>
      <p:regular r:id="rId18"/>
    </p:embeddedFont>
    <p:embeddedFont>
      <p:font typeface="Canva Sans Medium" charset="1" panose="020B0603030501040103"/>
      <p:regular r:id="rId19"/>
    </p:embeddedFont>
    <p:embeddedFont>
      <p:font typeface="Canva Sans Medium Italics" charset="1" panose="020B06030305010401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slides/slide1.xml" Type="http://schemas.openxmlformats.org/officeDocument/2006/relationships/slide"/><Relationship Id="rId22" Target="slides/slide2.xml" Type="http://schemas.openxmlformats.org/officeDocument/2006/relationships/slide"/><Relationship Id="rId23" Target="slides/slide3.xml" Type="http://schemas.openxmlformats.org/officeDocument/2006/relationships/slide"/><Relationship Id="rId24" Target="slides/slide4.xml" Type="http://schemas.openxmlformats.org/officeDocument/2006/relationships/slide"/><Relationship Id="rId25" Target="slides/slide5.xml" Type="http://schemas.openxmlformats.org/officeDocument/2006/relationships/slide"/><Relationship Id="rId26" Target="slides/slide6.xml" Type="http://schemas.openxmlformats.org/officeDocument/2006/relationships/slide"/><Relationship Id="rId27" Target="slides/slide7.xml" Type="http://schemas.openxmlformats.org/officeDocument/2006/relationships/slide"/><Relationship Id="rId28" Target="slides/slide8.xml" Type="http://schemas.openxmlformats.org/officeDocument/2006/relationships/slide"/><Relationship Id="rId29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956739" y="2946265"/>
            <a:ext cx="331261" cy="7340735"/>
            <a:chOff x="0" y="0"/>
            <a:chExt cx="87246" cy="1933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7246" cy="1933362"/>
            </a:xfrm>
            <a:custGeom>
              <a:avLst/>
              <a:gdLst/>
              <a:ahLst/>
              <a:cxnLst/>
              <a:rect r="r" b="b" t="t" l="l"/>
              <a:pathLst>
                <a:path h="1933362" w="87246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7246" cy="2574659"/>
            </a:xfrm>
            <a:custGeom>
              <a:avLst/>
              <a:gdLst/>
              <a:ahLst/>
              <a:cxnLst/>
              <a:rect r="r" b="b" t="t" l="l"/>
              <a:pathLst>
                <a:path h="2574659" w="87246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331261" cy="4857241"/>
            <a:chOff x="0" y="0"/>
            <a:chExt cx="87246" cy="127927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7246" cy="1279273"/>
            </a:xfrm>
            <a:custGeom>
              <a:avLst/>
              <a:gdLst/>
              <a:ahLst/>
              <a:cxnLst/>
              <a:rect r="r" b="b" t="t" l="l"/>
              <a:pathLst>
                <a:path h="1279273" w="87246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0" y="4786371"/>
            <a:ext cx="331261" cy="5524484"/>
            <a:chOff x="0" y="0"/>
            <a:chExt cx="87246" cy="145500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7246" cy="1455008"/>
            </a:xfrm>
            <a:custGeom>
              <a:avLst/>
              <a:gdLst/>
              <a:ahLst/>
              <a:cxnLst/>
              <a:rect r="r" b="b" t="t" l="l"/>
              <a:pathLst>
                <a:path h="1455008" w="87246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7246" cy="2157197"/>
            </a:xfrm>
            <a:custGeom>
              <a:avLst/>
              <a:gdLst/>
              <a:ahLst/>
              <a:cxnLst/>
              <a:rect r="r" b="b" t="t" l="l"/>
              <a:pathLst>
                <a:path h="2157197" w="87246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956739" y="0"/>
            <a:ext cx="331261" cy="3012480"/>
            <a:chOff x="0" y="0"/>
            <a:chExt cx="87246" cy="79341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7246" cy="793410"/>
            </a:xfrm>
            <a:custGeom>
              <a:avLst/>
              <a:gdLst/>
              <a:ahLst/>
              <a:cxnLst/>
              <a:rect r="r" b="b" t="t" l="l"/>
              <a:pathLst>
                <a:path h="793410" w="87246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7246" cy="182327"/>
            </a:xfrm>
            <a:custGeom>
              <a:avLst/>
              <a:gdLst/>
              <a:ahLst/>
              <a:cxnLst/>
              <a:rect r="r" b="b" t="t" l="l"/>
              <a:pathLst>
                <a:path h="182327" w="87246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7246" cy="862369"/>
            </a:xfrm>
            <a:custGeom>
              <a:avLst/>
              <a:gdLst/>
              <a:ahLst/>
              <a:cxnLst/>
              <a:rect r="r" b="b" t="t" l="l"/>
              <a:pathLst>
                <a:path h="862369" w="87246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7246" cy="3731286"/>
            </a:xfrm>
            <a:custGeom>
              <a:avLst/>
              <a:gdLst/>
              <a:ahLst/>
              <a:cxnLst/>
              <a:rect r="r" b="b" t="t" l="l"/>
              <a:pathLst>
                <a:path h="3731286" w="8724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5372158" y="2746240"/>
            <a:ext cx="6482060" cy="1717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Belleza"/>
              </a:rPr>
              <a:t>Day Planner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209565" y="4905692"/>
            <a:ext cx="6807247" cy="198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82"/>
              </a:lnSpc>
            </a:pPr>
            <a:r>
              <a:rPr lang="en-US" sz="5773">
                <a:solidFill>
                  <a:srgbClr val="000000"/>
                </a:solidFill>
                <a:latin typeface="Cardo"/>
              </a:rPr>
              <a:t>UML DIAGRAM</a:t>
            </a:r>
          </a:p>
          <a:p>
            <a:pPr algn="ctr">
              <a:lnSpc>
                <a:spcPts val="808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04692" y="140007"/>
            <a:ext cx="8020460" cy="9930370"/>
          </a:xfrm>
          <a:custGeom>
            <a:avLst/>
            <a:gdLst/>
            <a:ahLst/>
            <a:cxnLst/>
            <a:rect r="r" b="b" t="t" l="l"/>
            <a:pathLst>
              <a:path h="9930370" w="8020460">
                <a:moveTo>
                  <a:pt x="0" y="0"/>
                </a:moveTo>
                <a:lnTo>
                  <a:pt x="8020460" y="0"/>
                </a:lnTo>
                <a:lnTo>
                  <a:pt x="8020460" y="9930369"/>
                </a:lnTo>
                <a:lnTo>
                  <a:pt x="0" y="99303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25" t="0" r="-20887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277974"/>
            <a:ext cx="5305912" cy="2478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56"/>
              </a:lnSpc>
              <a:spcBef>
                <a:spcPct val="0"/>
              </a:spcBef>
            </a:pPr>
            <a:r>
              <a:rPr lang="en-US" sz="7040">
                <a:solidFill>
                  <a:srgbClr val="000000"/>
                </a:solidFill>
                <a:latin typeface="Catchy Mager"/>
              </a:rPr>
              <a:t>Class Diagram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3387" y="3369973"/>
            <a:ext cx="17369328" cy="4635140"/>
          </a:xfrm>
          <a:custGeom>
            <a:avLst/>
            <a:gdLst/>
            <a:ahLst/>
            <a:cxnLst/>
            <a:rect r="r" b="b" t="t" l="l"/>
            <a:pathLst>
              <a:path h="4635140" w="17369328">
                <a:moveTo>
                  <a:pt x="0" y="0"/>
                </a:moveTo>
                <a:lnTo>
                  <a:pt x="17369328" y="0"/>
                </a:lnTo>
                <a:lnTo>
                  <a:pt x="17369328" y="4635140"/>
                </a:lnTo>
                <a:lnTo>
                  <a:pt x="0" y="46351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4" t="0" r="-49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47143"/>
            <a:ext cx="6901011" cy="1230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56"/>
              </a:lnSpc>
              <a:spcBef>
                <a:spcPct val="0"/>
              </a:spcBef>
            </a:pPr>
            <a:r>
              <a:rPr lang="en-US" sz="7040">
                <a:solidFill>
                  <a:srgbClr val="000000"/>
                </a:solidFill>
                <a:latin typeface="Catchy Mager"/>
              </a:rPr>
              <a:t>Use Case Diagram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097504"/>
            <a:ext cx="16230600" cy="5348420"/>
          </a:xfrm>
          <a:custGeom>
            <a:avLst/>
            <a:gdLst/>
            <a:ahLst/>
            <a:cxnLst/>
            <a:rect r="r" b="b" t="t" l="l"/>
            <a:pathLst>
              <a:path h="5348420" w="16230600">
                <a:moveTo>
                  <a:pt x="0" y="0"/>
                </a:moveTo>
                <a:lnTo>
                  <a:pt x="16230600" y="0"/>
                </a:lnTo>
                <a:lnTo>
                  <a:pt x="16230600" y="5348420"/>
                </a:lnTo>
                <a:lnTo>
                  <a:pt x="0" y="53484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32296"/>
            <a:ext cx="15637122" cy="1230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56"/>
              </a:lnSpc>
              <a:spcBef>
                <a:spcPct val="0"/>
              </a:spcBef>
            </a:pPr>
            <a:r>
              <a:rPr lang="en-US" sz="7040">
                <a:solidFill>
                  <a:srgbClr val="000000"/>
                </a:solidFill>
                <a:latin typeface="Catchy Mager"/>
              </a:rPr>
              <a:t>Package Diagram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68683" y="206696"/>
            <a:ext cx="8461748" cy="10080304"/>
          </a:xfrm>
          <a:custGeom>
            <a:avLst/>
            <a:gdLst/>
            <a:ahLst/>
            <a:cxnLst/>
            <a:rect r="r" b="b" t="t" l="l"/>
            <a:pathLst>
              <a:path h="10080304" w="8461748">
                <a:moveTo>
                  <a:pt x="0" y="0"/>
                </a:moveTo>
                <a:lnTo>
                  <a:pt x="8461747" y="0"/>
                </a:lnTo>
                <a:lnTo>
                  <a:pt x="8461747" y="10080304"/>
                </a:lnTo>
                <a:lnTo>
                  <a:pt x="0" y="100803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115" r="0" b="-211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1873537" y="332296"/>
            <a:ext cx="8126160" cy="1230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56"/>
              </a:lnSpc>
              <a:spcBef>
                <a:spcPct val="0"/>
              </a:spcBef>
            </a:pPr>
            <a:r>
              <a:rPr lang="en-US" sz="7040">
                <a:solidFill>
                  <a:srgbClr val="000000"/>
                </a:solidFill>
                <a:latin typeface="Catchy Mager"/>
              </a:rPr>
              <a:t>Sequence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3568" y="3187352"/>
            <a:ext cx="15441003" cy="5204063"/>
          </a:xfrm>
          <a:custGeom>
            <a:avLst/>
            <a:gdLst/>
            <a:ahLst/>
            <a:cxnLst/>
            <a:rect r="r" b="b" t="t" l="l"/>
            <a:pathLst>
              <a:path h="5204063" w="15441003">
                <a:moveTo>
                  <a:pt x="0" y="0"/>
                </a:moveTo>
                <a:lnTo>
                  <a:pt x="15441003" y="0"/>
                </a:lnTo>
                <a:lnTo>
                  <a:pt x="15441003" y="5204063"/>
                </a:lnTo>
                <a:lnTo>
                  <a:pt x="0" y="52040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66775"/>
            <a:ext cx="15441003" cy="1230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56"/>
              </a:lnSpc>
              <a:spcBef>
                <a:spcPct val="0"/>
              </a:spcBef>
            </a:pPr>
            <a:r>
              <a:rPr lang="en-US" sz="7040">
                <a:solidFill>
                  <a:srgbClr val="000000"/>
                </a:solidFill>
                <a:latin typeface="Catchy Mager"/>
              </a:rPr>
              <a:t>Components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43948" y="449215"/>
            <a:ext cx="4582282" cy="9510258"/>
          </a:xfrm>
          <a:custGeom>
            <a:avLst/>
            <a:gdLst/>
            <a:ahLst/>
            <a:cxnLst/>
            <a:rect r="r" b="b" t="t" l="l"/>
            <a:pathLst>
              <a:path h="9510258" w="4582282">
                <a:moveTo>
                  <a:pt x="0" y="0"/>
                </a:moveTo>
                <a:lnTo>
                  <a:pt x="4582282" y="0"/>
                </a:lnTo>
                <a:lnTo>
                  <a:pt x="4582282" y="9510259"/>
                </a:lnTo>
                <a:lnTo>
                  <a:pt x="0" y="95102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7236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64075" y="866775"/>
            <a:ext cx="4669482" cy="1230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56"/>
              </a:lnSpc>
              <a:spcBef>
                <a:spcPct val="0"/>
              </a:spcBef>
            </a:pPr>
            <a:r>
              <a:rPr lang="en-US" sz="7040">
                <a:solidFill>
                  <a:srgbClr val="000000"/>
                </a:solidFill>
                <a:latin typeface="Catchy Mager"/>
              </a:rPr>
              <a:t>Deployment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00196" y="427472"/>
            <a:ext cx="9047469" cy="9859528"/>
          </a:xfrm>
          <a:custGeom>
            <a:avLst/>
            <a:gdLst/>
            <a:ahLst/>
            <a:cxnLst/>
            <a:rect r="r" b="b" t="t" l="l"/>
            <a:pathLst>
              <a:path h="9859528" w="9047469">
                <a:moveTo>
                  <a:pt x="0" y="0"/>
                </a:moveTo>
                <a:lnTo>
                  <a:pt x="9047469" y="0"/>
                </a:lnTo>
                <a:lnTo>
                  <a:pt x="9047469" y="9859528"/>
                </a:lnTo>
                <a:lnTo>
                  <a:pt x="0" y="98595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87" r="0" b="-98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03522" y="265547"/>
            <a:ext cx="4608178" cy="2478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52"/>
              </a:lnSpc>
              <a:spcBef>
                <a:spcPct val="0"/>
              </a:spcBef>
            </a:pPr>
            <a:r>
              <a:rPr lang="en-US" sz="7037">
                <a:solidFill>
                  <a:srgbClr val="000000"/>
                </a:solidFill>
                <a:latin typeface="Catchy Mager"/>
              </a:rPr>
              <a:t>Activity Diagram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0235" y="4672834"/>
            <a:ext cx="17178026" cy="1190456"/>
          </a:xfrm>
          <a:custGeom>
            <a:avLst/>
            <a:gdLst/>
            <a:ahLst/>
            <a:cxnLst/>
            <a:rect r="r" b="b" t="t" l="l"/>
            <a:pathLst>
              <a:path h="1190456" w="17178026">
                <a:moveTo>
                  <a:pt x="0" y="0"/>
                </a:moveTo>
                <a:lnTo>
                  <a:pt x="17178026" y="0"/>
                </a:lnTo>
                <a:lnTo>
                  <a:pt x="17178026" y="1190456"/>
                </a:lnTo>
                <a:lnTo>
                  <a:pt x="0" y="11904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13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66570" y="866775"/>
            <a:ext cx="8493175" cy="1230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56"/>
              </a:lnSpc>
              <a:spcBef>
                <a:spcPct val="0"/>
              </a:spcBef>
            </a:pPr>
            <a:r>
              <a:rPr lang="en-US" sz="7040">
                <a:solidFill>
                  <a:srgbClr val="000000"/>
                </a:solidFill>
                <a:latin typeface="Catchy Mager"/>
              </a:rPr>
              <a:t>Collaboration Diagram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DAFvGctwFmE</dc:identifier>
  <dcterms:modified xsi:type="dcterms:W3CDTF">2011-08-01T06:04:30Z</dcterms:modified>
  <cp:revision>1</cp:revision>
  <dc:title>Activity Diagram</dc:title>
</cp:coreProperties>
</file>