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21"/>
  </p:notesMasterIdLst>
  <p:sldIdLst>
    <p:sldId id="268" r:id="rId2"/>
    <p:sldId id="471" r:id="rId3"/>
    <p:sldId id="473" r:id="rId4"/>
    <p:sldId id="474" r:id="rId5"/>
    <p:sldId id="475" r:id="rId6"/>
    <p:sldId id="476" r:id="rId7"/>
    <p:sldId id="477" r:id="rId8"/>
    <p:sldId id="488" r:id="rId9"/>
    <p:sldId id="478" r:id="rId10"/>
    <p:sldId id="479" r:id="rId11"/>
    <p:sldId id="480" r:id="rId12"/>
    <p:sldId id="481" r:id="rId13"/>
    <p:sldId id="483" r:id="rId14"/>
    <p:sldId id="482" r:id="rId15"/>
    <p:sldId id="484" r:id="rId16"/>
    <p:sldId id="485" r:id="rId17"/>
    <p:sldId id="487" r:id="rId18"/>
    <p:sldId id="486" r:id="rId19"/>
    <p:sldId id="349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88" autoAdjust="0"/>
    <p:restoredTop sz="95382" autoAdjust="0"/>
  </p:normalViewPr>
  <p:slideViewPr>
    <p:cSldViewPr>
      <p:cViewPr varScale="1">
        <p:scale>
          <a:sx n="62" d="100"/>
          <a:sy n="62" d="100"/>
        </p:scale>
        <p:origin x="130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13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DF0F5-8188-4DFB-AF13-B07F2EDB7660}" type="datetimeFigureOut">
              <a:rPr lang="ru-RU" smtClean="0"/>
              <a:pPr/>
              <a:t>27.01.2016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D1885-599F-42A8-B92C-53308F1DFE4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80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D1885-599F-42A8-B92C-53308F1DFE4D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806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95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304925"/>
            <a:ext cx="6858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6858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3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6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0924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77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2514600"/>
            <a:ext cx="64008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01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5908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Title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7620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2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СПАСИБО</a:t>
            </a:r>
            <a:r>
              <a:rPr lang="ru-RU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ЗА ВНИМАНИЕ!</a:t>
            </a:r>
            <a:endParaRPr lang="en-US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endParaRPr lang="en-US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r>
              <a:rPr lang="ru-RU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ВОПРОСЫ?</a:t>
            </a:r>
            <a:endParaRPr lang="en-US" sz="32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148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8" name="Rectangle 7"/>
          <p:cNvSpPr/>
          <p:nvPr/>
        </p:nvSpPr>
        <p:spPr>
          <a:xfrm>
            <a:off x="1828800" y="41148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95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35190" y="1777972"/>
            <a:ext cx="6285010" cy="1574828"/>
          </a:xfrm>
        </p:spPr>
        <p:txBody>
          <a:bodyPr/>
          <a:lstStyle>
            <a:lvl1pPr algn="l">
              <a:defRPr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Code.0X (Module Code)</a:t>
            </a:r>
            <a:br>
              <a:rPr lang="en-US" dirty="0" smtClean="0"/>
            </a:br>
            <a:r>
              <a:rPr lang="en-US" dirty="0" smtClean="0"/>
              <a:t>xxx (Module Name)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947387" y="3536923"/>
            <a:ext cx="426720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Resource Development Dep.</a:t>
            </a:r>
          </a:p>
          <a:p>
            <a:pPr lvl="0"/>
            <a:r>
              <a:rPr lang="en-US" dirty="0" smtClean="0"/>
              <a:t>Author: (author name)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944813" y="5924550"/>
            <a:ext cx="6207125" cy="873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</a:defRPr>
            </a:lvl1pPr>
          </a:lstStyle>
          <a:p>
            <a:pPr>
              <a:defRPr/>
            </a:pPr>
            <a:r>
              <a:rPr lang="en-US" smtClean="0"/>
              <a:t>2011 © EPAM Systems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-19050" y="6327152"/>
            <a:ext cx="3133441" cy="267492"/>
          </a:xfrm>
          <a:prstGeom prst="rect">
            <a:avLst/>
          </a:prstGeom>
          <a:solidFill>
            <a:srgbClr val="6087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Freeform 7"/>
          <p:cNvSpPr>
            <a:spLocks noEditPoints="1"/>
          </p:cNvSpPr>
          <p:nvPr/>
        </p:nvSpPr>
        <p:spPr bwMode="auto">
          <a:xfrm>
            <a:off x="914400" y="6385486"/>
            <a:ext cx="685801" cy="170266"/>
          </a:xfrm>
          <a:custGeom>
            <a:avLst/>
            <a:gdLst>
              <a:gd name="T0" fmla="*/ 2344 w 2344"/>
              <a:gd name="T1" fmla="*/ 307 h 582"/>
              <a:gd name="T2" fmla="*/ 431 w 2344"/>
              <a:gd name="T3" fmla="*/ 371 h 582"/>
              <a:gd name="T4" fmla="*/ 1391 w 2344"/>
              <a:gd name="T5" fmla="*/ 480 h 582"/>
              <a:gd name="T6" fmla="*/ 1568 w 2344"/>
              <a:gd name="T7" fmla="*/ 78 h 582"/>
              <a:gd name="T8" fmla="*/ 1595 w 2344"/>
              <a:gd name="T9" fmla="*/ 82 h 582"/>
              <a:gd name="T10" fmla="*/ 1715 w 2344"/>
              <a:gd name="T11" fmla="*/ 98 h 582"/>
              <a:gd name="T12" fmla="*/ 1734 w 2344"/>
              <a:gd name="T13" fmla="*/ 77 h 582"/>
              <a:gd name="T14" fmla="*/ 1755 w 2344"/>
              <a:gd name="T15" fmla="*/ 89 h 582"/>
              <a:gd name="T16" fmla="*/ 1876 w 2344"/>
              <a:gd name="T17" fmla="*/ 53 h 582"/>
              <a:gd name="T18" fmla="*/ 1850 w 2344"/>
              <a:gd name="T19" fmla="*/ 14 h 582"/>
              <a:gd name="T20" fmla="*/ 1802 w 2344"/>
              <a:gd name="T21" fmla="*/ 0 h 582"/>
              <a:gd name="T22" fmla="*/ 1722 w 2344"/>
              <a:gd name="T23" fmla="*/ 24 h 582"/>
              <a:gd name="T24" fmla="*/ 1663 w 2344"/>
              <a:gd name="T25" fmla="*/ 2 h 582"/>
              <a:gd name="T26" fmla="*/ 1591 w 2344"/>
              <a:gd name="T27" fmla="*/ 7 h 582"/>
              <a:gd name="T28" fmla="*/ 1227 w 2344"/>
              <a:gd name="T29" fmla="*/ 5 h 582"/>
              <a:gd name="T30" fmla="*/ 1162 w 2344"/>
              <a:gd name="T31" fmla="*/ 36 h 582"/>
              <a:gd name="T32" fmla="*/ 1134 w 2344"/>
              <a:gd name="T33" fmla="*/ 96 h 582"/>
              <a:gd name="T34" fmla="*/ 1249 w 2344"/>
              <a:gd name="T35" fmla="*/ 95 h 582"/>
              <a:gd name="T36" fmla="*/ 1276 w 2344"/>
              <a:gd name="T37" fmla="*/ 74 h 582"/>
              <a:gd name="T38" fmla="*/ 1288 w 2344"/>
              <a:gd name="T39" fmla="*/ 97 h 582"/>
              <a:gd name="T40" fmla="*/ 1243 w 2344"/>
              <a:gd name="T41" fmla="*/ 195 h 582"/>
              <a:gd name="T42" fmla="*/ 1120 w 2344"/>
              <a:gd name="T43" fmla="*/ 273 h 582"/>
              <a:gd name="T44" fmla="*/ 1090 w 2344"/>
              <a:gd name="T45" fmla="*/ 411 h 582"/>
              <a:gd name="T46" fmla="*/ 1113 w 2344"/>
              <a:gd name="T47" fmla="*/ 473 h 582"/>
              <a:gd name="T48" fmla="*/ 1208 w 2344"/>
              <a:gd name="T49" fmla="*/ 485 h 582"/>
              <a:gd name="T50" fmla="*/ 1252 w 2344"/>
              <a:gd name="T51" fmla="*/ 480 h 582"/>
              <a:gd name="T52" fmla="*/ 1398 w 2344"/>
              <a:gd name="T53" fmla="*/ 45 h 582"/>
              <a:gd name="T54" fmla="*/ 1361 w 2344"/>
              <a:gd name="T55" fmla="*/ 13 h 582"/>
              <a:gd name="T56" fmla="*/ 1240 w 2344"/>
              <a:gd name="T57" fmla="*/ 277 h 582"/>
              <a:gd name="T58" fmla="*/ 1244 w 2344"/>
              <a:gd name="T59" fmla="*/ 406 h 582"/>
              <a:gd name="T60" fmla="*/ 1218 w 2344"/>
              <a:gd name="T61" fmla="*/ 412 h 582"/>
              <a:gd name="T62" fmla="*/ 1220 w 2344"/>
              <a:gd name="T63" fmla="*/ 304 h 582"/>
              <a:gd name="T64" fmla="*/ 758 w 2344"/>
              <a:gd name="T65" fmla="*/ 31 h 582"/>
              <a:gd name="T66" fmla="*/ 672 w 2344"/>
              <a:gd name="T67" fmla="*/ 1 h 582"/>
              <a:gd name="T68" fmla="*/ 570 w 2344"/>
              <a:gd name="T69" fmla="*/ 11 h 582"/>
              <a:gd name="T70" fmla="*/ 514 w 2344"/>
              <a:gd name="T71" fmla="*/ 58 h 582"/>
              <a:gd name="T72" fmla="*/ 462 w 2344"/>
              <a:gd name="T73" fmla="*/ 410 h 582"/>
              <a:gd name="T74" fmla="*/ 487 w 2344"/>
              <a:gd name="T75" fmla="*/ 461 h 582"/>
              <a:gd name="T76" fmla="*/ 541 w 2344"/>
              <a:gd name="T77" fmla="*/ 482 h 582"/>
              <a:gd name="T78" fmla="*/ 664 w 2344"/>
              <a:gd name="T79" fmla="*/ 476 h 582"/>
              <a:gd name="T80" fmla="*/ 721 w 2344"/>
              <a:gd name="T81" fmla="*/ 436 h 582"/>
              <a:gd name="T82" fmla="*/ 630 w 2344"/>
              <a:gd name="T83" fmla="*/ 304 h 582"/>
              <a:gd name="T84" fmla="*/ 606 w 2344"/>
              <a:gd name="T85" fmla="*/ 413 h 582"/>
              <a:gd name="T86" fmla="*/ 581 w 2344"/>
              <a:gd name="T87" fmla="*/ 405 h 582"/>
              <a:gd name="T88" fmla="*/ 777 w 2344"/>
              <a:gd name="T89" fmla="*/ 80 h 582"/>
              <a:gd name="T90" fmla="*/ 646 w 2344"/>
              <a:gd name="T91" fmla="*/ 74 h 582"/>
              <a:gd name="T92" fmla="*/ 658 w 2344"/>
              <a:gd name="T93" fmla="*/ 97 h 582"/>
              <a:gd name="T94" fmla="*/ 628 w 2344"/>
              <a:gd name="T95" fmla="*/ 77 h 582"/>
              <a:gd name="T96" fmla="*/ 1042 w 2344"/>
              <a:gd name="T97" fmla="*/ 7 h 582"/>
              <a:gd name="T98" fmla="*/ 970 w 2344"/>
              <a:gd name="T99" fmla="*/ 2 h 582"/>
              <a:gd name="T100" fmla="*/ 872 w 2344"/>
              <a:gd name="T101" fmla="*/ 582 h 582"/>
              <a:gd name="T102" fmla="*/ 965 w 2344"/>
              <a:gd name="T103" fmla="*/ 486 h 582"/>
              <a:gd name="T104" fmla="*/ 1019 w 2344"/>
              <a:gd name="T105" fmla="*/ 469 h 582"/>
              <a:gd name="T106" fmla="*/ 1048 w 2344"/>
              <a:gd name="T107" fmla="*/ 428 h 582"/>
              <a:gd name="T108" fmla="*/ 1087 w 2344"/>
              <a:gd name="T109" fmla="*/ 38 h 582"/>
              <a:gd name="T110" fmla="*/ 963 w 2344"/>
              <a:gd name="T111" fmla="*/ 74 h 582"/>
              <a:gd name="T112" fmla="*/ 975 w 2344"/>
              <a:gd name="T113" fmla="*/ 96 h 582"/>
              <a:gd name="T114" fmla="*/ 914 w 2344"/>
              <a:gd name="T115" fmla="*/ 413 h 582"/>
              <a:gd name="T116" fmla="*/ 896 w 2344"/>
              <a:gd name="T117" fmla="*/ 397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44" h="582">
                <a:moveTo>
                  <a:pt x="1919" y="46"/>
                </a:moveTo>
                <a:lnTo>
                  <a:pt x="1912" y="144"/>
                </a:lnTo>
                <a:lnTo>
                  <a:pt x="2210" y="258"/>
                </a:lnTo>
                <a:lnTo>
                  <a:pt x="1893" y="371"/>
                </a:lnTo>
                <a:lnTo>
                  <a:pt x="1885" y="473"/>
                </a:lnTo>
                <a:lnTo>
                  <a:pt x="1890" y="469"/>
                </a:lnTo>
                <a:lnTo>
                  <a:pt x="2344" y="307"/>
                </a:lnTo>
                <a:lnTo>
                  <a:pt x="2344" y="205"/>
                </a:lnTo>
                <a:lnTo>
                  <a:pt x="1919" y="46"/>
                </a:lnTo>
                <a:close/>
                <a:moveTo>
                  <a:pt x="458" y="46"/>
                </a:moveTo>
                <a:lnTo>
                  <a:pt x="0" y="207"/>
                </a:lnTo>
                <a:lnTo>
                  <a:pt x="0" y="311"/>
                </a:lnTo>
                <a:lnTo>
                  <a:pt x="424" y="473"/>
                </a:lnTo>
                <a:lnTo>
                  <a:pt x="431" y="371"/>
                </a:lnTo>
                <a:lnTo>
                  <a:pt x="133" y="258"/>
                </a:lnTo>
                <a:lnTo>
                  <a:pt x="451" y="144"/>
                </a:lnTo>
                <a:lnTo>
                  <a:pt x="458" y="46"/>
                </a:lnTo>
                <a:close/>
                <a:moveTo>
                  <a:pt x="1568" y="19"/>
                </a:moveTo>
                <a:lnTo>
                  <a:pt x="1571" y="3"/>
                </a:lnTo>
                <a:lnTo>
                  <a:pt x="1453" y="3"/>
                </a:lnTo>
                <a:lnTo>
                  <a:pt x="1391" y="480"/>
                </a:lnTo>
                <a:lnTo>
                  <a:pt x="1509" y="480"/>
                </a:lnTo>
                <a:lnTo>
                  <a:pt x="1559" y="97"/>
                </a:lnTo>
                <a:lnTo>
                  <a:pt x="1559" y="92"/>
                </a:lnTo>
                <a:lnTo>
                  <a:pt x="1561" y="88"/>
                </a:lnTo>
                <a:lnTo>
                  <a:pt x="1563" y="84"/>
                </a:lnTo>
                <a:lnTo>
                  <a:pt x="1565" y="81"/>
                </a:lnTo>
                <a:lnTo>
                  <a:pt x="1568" y="78"/>
                </a:lnTo>
                <a:lnTo>
                  <a:pt x="1572" y="77"/>
                </a:lnTo>
                <a:lnTo>
                  <a:pt x="1576" y="76"/>
                </a:lnTo>
                <a:lnTo>
                  <a:pt x="1580" y="75"/>
                </a:lnTo>
                <a:lnTo>
                  <a:pt x="1586" y="76"/>
                </a:lnTo>
                <a:lnTo>
                  <a:pt x="1590" y="77"/>
                </a:lnTo>
                <a:lnTo>
                  <a:pt x="1593" y="78"/>
                </a:lnTo>
                <a:lnTo>
                  <a:pt x="1595" y="82"/>
                </a:lnTo>
                <a:lnTo>
                  <a:pt x="1598" y="85"/>
                </a:lnTo>
                <a:lnTo>
                  <a:pt x="1599" y="88"/>
                </a:lnTo>
                <a:lnTo>
                  <a:pt x="1600" y="92"/>
                </a:lnTo>
                <a:lnTo>
                  <a:pt x="1600" y="98"/>
                </a:lnTo>
                <a:lnTo>
                  <a:pt x="1549" y="480"/>
                </a:lnTo>
                <a:lnTo>
                  <a:pt x="1666" y="480"/>
                </a:lnTo>
                <a:lnTo>
                  <a:pt x="1715" y="98"/>
                </a:lnTo>
                <a:lnTo>
                  <a:pt x="1716" y="94"/>
                </a:lnTo>
                <a:lnTo>
                  <a:pt x="1719" y="89"/>
                </a:lnTo>
                <a:lnTo>
                  <a:pt x="1720" y="85"/>
                </a:lnTo>
                <a:lnTo>
                  <a:pt x="1723" y="83"/>
                </a:lnTo>
                <a:lnTo>
                  <a:pt x="1726" y="81"/>
                </a:lnTo>
                <a:lnTo>
                  <a:pt x="1729" y="78"/>
                </a:lnTo>
                <a:lnTo>
                  <a:pt x="1734" y="77"/>
                </a:lnTo>
                <a:lnTo>
                  <a:pt x="1739" y="77"/>
                </a:lnTo>
                <a:lnTo>
                  <a:pt x="1743" y="77"/>
                </a:lnTo>
                <a:lnTo>
                  <a:pt x="1748" y="78"/>
                </a:lnTo>
                <a:lnTo>
                  <a:pt x="1751" y="81"/>
                </a:lnTo>
                <a:lnTo>
                  <a:pt x="1753" y="83"/>
                </a:lnTo>
                <a:lnTo>
                  <a:pt x="1755" y="86"/>
                </a:lnTo>
                <a:lnTo>
                  <a:pt x="1755" y="89"/>
                </a:lnTo>
                <a:lnTo>
                  <a:pt x="1756" y="94"/>
                </a:lnTo>
                <a:lnTo>
                  <a:pt x="1755" y="99"/>
                </a:lnTo>
                <a:lnTo>
                  <a:pt x="1707" y="480"/>
                </a:lnTo>
                <a:lnTo>
                  <a:pt x="1823" y="480"/>
                </a:lnTo>
                <a:lnTo>
                  <a:pt x="1876" y="68"/>
                </a:lnTo>
                <a:lnTo>
                  <a:pt x="1877" y="60"/>
                </a:lnTo>
                <a:lnTo>
                  <a:pt x="1876" y="53"/>
                </a:lnTo>
                <a:lnTo>
                  <a:pt x="1875" y="45"/>
                </a:lnTo>
                <a:lnTo>
                  <a:pt x="1873" y="38"/>
                </a:lnTo>
                <a:lnTo>
                  <a:pt x="1870" y="32"/>
                </a:lnTo>
                <a:lnTo>
                  <a:pt x="1866" y="27"/>
                </a:lnTo>
                <a:lnTo>
                  <a:pt x="1861" y="22"/>
                </a:lnTo>
                <a:lnTo>
                  <a:pt x="1857" y="18"/>
                </a:lnTo>
                <a:lnTo>
                  <a:pt x="1850" y="14"/>
                </a:lnTo>
                <a:lnTo>
                  <a:pt x="1844" y="9"/>
                </a:lnTo>
                <a:lnTo>
                  <a:pt x="1837" y="7"/>
                </a:lnTo>
                <a:lnTo>
                  <a:pt x="1831" y="4"/>
                </a:lnTo>
                <a:lnTo>
                  <a:pt x="1823" y="3"/>
                </a:lnTo>
                <a:lnTo>
                  <a:pt x="1817" y="1"/>
                </a:lnTo>
                <a:lnTo>
                  <a:pt x="1809" y="1"/>
                </a:lnTo>
                <a:lnTo>
                  <a:pt x="1802" y="0"/>
                </a:lnTo>
                <a:lnTo>
                  <a:pt x="1789" y="1"/>
                </a:lnTo>
                <a:lnTo>
                  <a:pt x="1776" y="2"/>
                </a:lnTo>
                <a:lnTo>
                  <a:pt x="1764" y="4"/>
                </a:lnTo>
                <a:lnTo>
                  <a:pt x="1752" y="8"/>
                </a:lnTo>
                <a:lnTo>
                  <a:pt x="1741" y="13"/>
                </a:lnTo>
                <a:lnTo>
                  <a:pt x="1731" y="18"/>
                </a:lnTo>
                <a:lnTo>
                  <a:pt x="1722" y="24"/>
                </a:lnTo>
                <a:lnTo>
                  <a:pt x="1713" y="32"/>
                </a:lnTo>
                <a:lnTo>
                  <a:pt x="1706" y="24"/>
                </a:lnTo>
                <a:lnTo>
                  <a:pt x="1698" y="18"/>
                </a:lnTo>
                <a:lnTo>
                  <a:pt x="1690" y="13"/>
                </a:lnTo>
                <a:lnTo>
                  <a:pt x="1682" y="8"/>
                </a:lnTo>
                <a:lnTo>
                  <a:pt x="1673" y="4"/>
                </a:lnTo>
                <a:lnTo>
                  <a:pt x="1663" y="2"/>
                </a:lnTo>
                <a:lnTo>
                  <a:pt x="1654" y="1"/>
                </a:lnTo>
                <a:lnTo>
                  <a:pt x="1643" y="0"/>
                </a:lnTo>
                <a:lnTo>
                  <a:pt x="1632" y="1"/>
                </a:lnTo>
                <a:lnTo>
                  <a:pt x="1620" y="1"/>
                </a:lnTo>
                <a:lnTo>
                  <a:pt x="1611" y="3"/>
                </a:lnTo>
                <a:lnTo>
                  <a:pt x="1601" y="5"/>
                </a:lnTo>
                <a:lnTo>
                  <a:pt x="1591" y="7"/>
                </a:lnTo>
                <a:lnTo>
                  <a:pt x="1584" y="11"/>
                </a:lnTo>
                <a:lnTo>
                  <a:pt x="1575" y="15"/>
                </a:lnTo>
                <a:lnTo>
                  <a:pt x="1568" y="19"/>
                </a:lnTo>
                <a:close/>
                <a:moveTo>
                  <a:pt x="1287" y="0"/>
                </a:moveTo>
                <a:lnTo>
                  <a:pt x="1253" y="1"/>
                </a:lnTo>
                <a:lnTo>
                  <a:pt x="1240" y="3"/>
                </a:lnTo>
                <a:lnTo>
                  <a:pt x="1227" y="5"/>
                </a:lnTo>
                <a:lnTo>
                  <a:pt x="1216" y="7"/>
                </a:lnTo>
                <a:lnTo>
                  <a:pt x="1206" y="11"/>
                </a:lnTo>
                <a:lnTo>
                  <a:pt x="1195" y="15"/>
                </a:lnTo>
                <a:lnTo>
                  <a:pt x="1186" y="19"/>
                </a:lnTo>
                <a:lnTo>
                  <a:pt x="1177" y="24"/>
                </a:lnTo>
                <a:lnTo>
                  <a:pt x="1170" y="30"/>
                </a:lnTo>
                <a:lnTo>
                  <a:pt x="1162" y="36"/>
                </a:lnTo>
                <a:lnTo>
                  <a:pt x="1156" y="44"/>
                </a:lnTo>
                <a:lnTo>
                  <a:pt x="1150" y="50"/>
                </a:lnTo>
                <a:lnTo>
                  <a:pt x="1146" y="59"/>
                </a:lnTo>
                <a:lnTo>
                  <a:pt x="1142" y="68"/>
                </a:lnTo>
                <a:lnTo>
                  <a:pt x="1139" y="76"/>
                </a:lnTo>
                <a:lnTo>
                  <a:pt x="1136" y="86"/>
                </a:lnTo>
                <a:lnTo>
                  <a:pt x="1134" y="96"/>
                </a:lnTo>
                <a:lnTo>
                  <a:pt x="1123" y="177"/>
                </a:lnTo>
                <a:lnTo>
                  <a:pt x="1237" y="177"/>
                </a:lnTo>
                <a:lnTo>
                  <a:pt x="1240" y="130"/>
                </a:lnTo>
                <a:lnTo>
                  <a:pt x="1242" y="119"/>
                </a:lnTo>
                <a:lnTo>
                  <a:pt x="1243" y="110"/>
                </a:lnTo>
                <a:lnTo>
                  <a:pt x="1247" y="101"/>
                </a:lnTo>
                <a:lnTo>
                  <a:pt x="1249" y="95"/>
                </a:lnTo>
                <a:lnTo>
                  <a:pt x="1253" y="86"/>
                </a:lnTo>
                <a:lnTo>
                  <a:pt x="1257" y="80"/>
                </a:lnTo>
                <a:lnTo>
                  <a:pt x="1261" y="77"/>
                </a:lnTo>
                <a:lnTo>
                  <a:pt x="1264" y="75"/>
                </a:lnTo>
                <a:lnTo>
                  <a:pt x="1267" y="74"/>
                </a:lnTo>
                <a:lnTo>
                  <a:pt x="1271" y="74"/>
                </a:lnTo>
                <a:lnTo>
                  <a:pt x="1276" y="74"/>
                </a:lnTo>
                <a:lnTo>
                  <a:pt x="1279" y="75"/>
                </a:lnTo>
                <a:lnTo>
                  <a:pt x="1282" y="77"/>
                </a:lnTo>
                <a:lnTo>
                  <a:pt x="1285" y="80"/>
                </a:lnTo>
                <a:lnTo>
                  <a:pt x="1287" y="83"/>
                </a:lnTo>
                <a:lnTo>
                  <a:pt x="1288" y="87"/>
                </a:lnTo>
                <a:lnTo>
                  <a:pt x="1289" y="91"/>
                </a:lnTo>
                <a:lnTo>
                  <a:pt x="1288" y="97"/>
                </a:lnTo>
                <a:lnTo>
                  <a:pt x="1279" y="167"/>
                </a:lnTo>
                <a:lnTo>
                  <a:pt x="1278" y="170"/>
                </a:lnTo>
                <a:lnTo>
                  <a:pt x="1276" y="173"/>
                </a:lnTo>
                <a:lnTo>
                  <a:pt x="1272" y="177"/>
                </a:lnTo>
                <a:lnTo>
                  <a:pt x="1269" y="180"/>
                </a:lnTo>
                <a:lnTo>
                  <a:pt x="1258" y="188"/>
                </a:lnTo>
                <a:lnTo>
                  <a:pt x="1243" y="195"/>
                </a:lnTo>
                <a:lnTo>
                  <a:pt x="1234" y="200"/>
                </a:lnTo>
                <a:lnTo>
                  <a:pt x="1199" y="218"/>
                </a:lnTo>
                <a:lnTo>
                  <a:pt x="1171" y="234"/>
                </a:lnTo>
                <a:lnTo>
                  <a:pt x="1148" y="248"/>
                </a:lnTo>
                <a:lnTo>
                  <a:pt x="1132" y="260"/>
                </a:lnTo>
                <a:lnTo>
                  <a:pt x="1126" y="266"/>
                </a:lnTo>
                <a:lnTo>
                  <a:pt x="1120" y="273"/>
                </a:lnTo>
                <a:lnTo>
                  <a:pt x="1116" y="279"/>
                </a:lnTo>
                <a:lnTo>
                  <a:pt x="1112" y="287"/>
                </a:lnTo>
                <a:lnTo>
                  <a:pt x="1108" y="293"/>
                </a:lnTo>
                <a:lnTo>
                  <a:pt x="1105" y="301"/>
                </a:lnTo>
                <a:lnTo>
                  <a:pt x="1103" y="308"/>
                </a:lnTo>
                <a:lnTo>
                  <a:pt x="1102" y="316"/>
                </a:lnTo>
                <a:lnTo>
                  <a:pt x="1090" y="411"/>
                </a:lnTo>
                <a:lnTo>
                  <a:pt x="1089" y="422"/>
                </a:lnTo>
                <a:lnTo>
                  <a:pt x="1089" y="432"/>
                </a:lnTo>
                <a:lnTo>
                  <a:pt x="1090" y="441"/>
                </a:lnTo>
                <a:lnTo>
                  <a:pt x="1093" y="451"/>
                </a:lnTo>
                <a:lnTo>
                  <a:pt x="1098" y="459"/>
                </a:lnTo>
                <a:lnTo>
                  <a:pt x="1104" y="466"/>
                </a:lnTo>
                <a:lnTo>
                  <a:pt x="1113" y="473"/>
                </a:lnTo>
                <a:lnTo>
                  <a:pt x="1121" y="477"/>
                </a:lnTo>
                <a:lnTo>
                  <a:pt x="1133" y="481"/>
                </a:lnTo>
                <a:lnTo>
                  <a:pt x="1145" y="483"/>
                </a:lnTo>
                <a:lnTo>
                  <a:pt x="1160" y="486"/>
                </a:lnTo>
                <a:lnTo>
                  <a:pt x="1176" y="486"/>
                </a:lnTo>
                <a:lnTo>
                  <a:pt x="1193" y="486"/>
                </a:lnTo>
                <a:lnTo>
                  <a:pt x="1208" y="485"/>
                </a:lnTo>
                <a:lnTo>
                  <a:pt x="1221" y="482"/>
                </a:lnTo>
                <a:lnTo>
                  <a:pt x="1230" y="479"/>
                </a:lnTo>
                <a:lnTo>
                  <a:pt x="1238" y="476"/>
                </a:lnTo>
                <a:lnTo>
                  <a:pt x="1244" y="472"/>
                </a:lnTo>
                <a:lnTo>
                  <a:pt x="1250" y="467"/>
                </a:lnTo>
                <a:lnTo>
                  <a:pt x="1254" y="462"/>
                </a:lnTo>
                <a:lnTo>
                  <a:pt x="1252" y="480"/>
                </a:lnTo>
                <a:lnTo>
                  <a:pt x="1356" y="480"/>
                </a:lnTo>
                <a:lnTo>
                  <a:pt x="1403" y="100"/>
                </a:lnTo>
                <a:lnTo>
                  <a:pt x="1405" y="87"/>
                </a:lnTo>
                <a:lnTo>
                  <a:pt x="1405" y="74"/>
                </a:lnTo>
                <a:lnTo>
                  <a:pt x="1403" y="62"/>
                </a:lnTo>
                <a:lnTo>
                  <a:pt x="1400" y="51"/>
                </a:lnTo>
                <a:lnTo>
                  <a:pt x="1398" y="45"/>
                </a:lnTo>
                <a:lnTo>
                  <a:pt x="1393" y="40"/>
                </a:lnTo>
                <a:lnTo>
                  <a:pt x="1390" y="34"/>
                </a:lnTo>
                <a:lnTo>
                  <a:pt x="1386" y="29"/>
                </a:lnTo>
                <a:lnTo>
                  <a:pt x="1380" y="24"/>
                </a:lnTo>
                <a:lnTo>
                  <a:pt x="1375" y="20"/>
                </a:lnTo>
                <a:lnTo>
                  <a:pt x="1369" y="16"/>
                </a:lnTo>
                <a:lnTo>
                  <a:pt x="1361" y="13"/>
                </a:lnTo>
                <a:lnTo>
                  <a:pt x="1355" y="9"/>
                </a:lnTo>
                <a:lnTo>
                  <a:pt x="1346" y="7"/>
                </a:lnTo>
                <a:lnTo>
                  <a:pt x="1337" y="5"/>
                </a:lnTo>
                <a:lnTo>
                  <a:pt x="1329" y="3"/>
                </a:lnTo>
                <a:lnTo>
                  <a:pt x="1308" y="1"/>
                </a:lnTo>
                <a:lnTo>
                  <a:pt x="1287" y="0"/>
                </a:lnTo>
                <a:close/>
                <a:moveTo>
                  <a:pt x="1240" y="277"/>
                </a:moveTo>
                <a:lnTo>
                  <a:pt x="1245" y="274"/>
                </a:lnTo>
                <a:lnTo>
                  <a:pt x="1252" y="272"/>
                </a:lnTo>
                <a:lnTo>
                  <a:pt x="1258" y="270"/>
                </a:lnTo>
                <a:lnTo>
                  <a:pt x="1266" y="269"/>
                </a:lnTo>
                <a:lnTo>
                  <a:pt x="1250" y="391"/>
                </a:lnTo>
                <a:lnTo>
                  <a:pt x="1248" y="399"/>
                </a:lnTo>
                <a:lnTo>
                  <a:pt x="1244" y="406"/>
                </a:lnTo>
                <a:lnTo>
                  <a:pt x="1242" y="408"/>
                </a:lnTo>
                <a:lnTo>
                  <a:pt x="1240" y="410"/>
                </a:lnTo>
                <a:lnTo>
                  <a:pt x="1237" y="411"/>
                </a:lnTo>
                <a:lnTo>
                  <a:pt x="1234" y="412"/>
                </a:lnTo>
                <a:lnTo>
                  <a:pt x="1227" y="413"/>
                </a:lnTo>
                <a:lnTo>
                  <a:pt x="1223" y="413"/>
                </a:lnTo>
                <a:lnTo>
                  <a:pt x="1218" y="412"/>
                </a:lnTo>
                <a:lnTo>
                  <a:pt x="1215" y="410"/>
                </a:lnTo>
                <a:lnTo>
                  <a:pt x="1213" y="408"/>
                </a:lnTo>
                <a:lnTo>
                  <a:pt x="1211" y="405"/>
                </a:lnTo>
                <a:lnTo>
                  <a:pt x="1210" y="400"/>
                </a:lnTo>
                <a:lnTo>
                  <a:pt x="1209" y="396"/>
                </a:lnTo>
                <a:lnTo>
                  <a:pt x="1210" y="391"/>
                </a:lnTo>
                <a:lnTo>
                  <a:pt x="1220" y="304"/>
                </a:lnTo>
                <a:lnTo>
                  <a:pt x="1223" y="296"/>
                </a:lnTo>
                <a:lnTo>
                  <a:pt x="1226" y="289"/>
                </a:lnTo>
                <a:lnTo>
                  <a:pt x="1233" y="283"/>
                </a:lnTo>
                <a:lnTo>
                  <a:pt x="1240" y="277"/>
                </a:lnTo>
                <a:close/>
                <a:moveTo>
                  <a:pt x="765" y="41"/>
                </a:moveTo>
                <a:lnTo>
                  <a:pt x="762" y="35"/>
                </a:lnTo>
                <a:lnTo>
                  <a:pt x="758" y="31"/>
                </a:lnTo>
                <a:lnTo>
                  <a:pt x="753" y="27"/>
                </a:lnTo>
                <a:lnTo>
                  <a:pt x="749" y="22"/>
                </a:lnTo>
                <a:lnTo>
                  <a:pt x="737" y="16"/>
                </a:lnTo>
                <a:lnTo>
                  <a:pt x="724" y="9"/>
                </a:lnTo>
                <a:lnTo>
                  <a:pt x="709" y="5"/>
                </a:lnTo>
                <a:lnTo>
                  <a:pt x="691" y="3"/>
                </a:lnTo>
                <a:lnTo>
                  <a:pt x="672" y="1"/>
                </a:lnTo>
                <a:lnTo>
                  <a:pt x="650" y="0"/>
                </a:lnTo>
                <a:lnTo>
                  <a:pt x="637" y="0"/>
                </a:lnTo>
                <a:lnTo>
                  <a:pt x="622" y="1"/>
                </a:lnTo>
                <a:lnTo>
                  <a:pt x="608" y="3"/>
                </a:lnTo>
                <a:lnTo>
                  <a:pt x="594" y="5"/>
                </a:lnTo>
                <a:lnTo>
                  <a:pt x="582" y="8"/>
                </a:lnTo>
                <a:lnTo>
                  <a:pt x="570" y="11"/>
                </a:lnTo>
                <a:lnTo>
                  <a:pt x="560" y="16"/>
                </a:lnTo>
                <a:lnTo>
                  <a:pt x="550" y="21"/>
                </a:lnTo>
                <a:lnTo>
                  <a:pt x="541" y="27"/>
                </a:lnTo>
                <a:lnTo>
                  <a:pt x="533" y="34"/>
                </a:lnTo>
                <a:lnTo>
                  <a:pt x="526" y="41"/>
                </a:lnTo>
                <a:lnTo>
                  <a:pt x="520" y="49"/>
                </a:lnTo>
                <a:lnTo>
                  <a:pt x="514" y="58"/>
                </a:lnTo>
                <a:lnTo>
                  <a:pt x="510" y="68"/>
                </a:lnTo>
                <a:lnTo>
                  <a:pt x="506" y="77"/>
                </a:lnTo>
                <a:lnTo>
                  <a:pt x="502" y="88"/>
                </a:lnTo>
                <a:lnTo>
                  <a:pt x="500" y="100"/>
                </a:lnTo>
                <a:lnTo>
                  <a:pt x="464" y="386"/>
                </a:lnTo>
                <a:lnTo>
                  <a:pt x="462" y="398"/>
                </a:lnTo>
                <a:lnTo>
                  <a:pt x="462" y="410"/>
                </a:lnTo>
                <a:lnTo>
                  <a:pt x="464" y="422"/>
                </a:lnTo>
                <a:lnTo>
                  <a:pt x="467" y="433"/>
                </a:lnTo>
                <a:lnTo>
                  <a:pt x="469" y="439"/>
                </a:lnTo>
                <a:lnTo>
                  <a:pt x="472" y="446"/>
                </a:lnTo>
                <a:lnTo>
                  <a:pt x="477" y="451"/>
                </a:lnTo>
                <a:lnTo>
                  <a:pt x="482" y="456"/>
                </a:lnTo>
                <a:lnTo>
                  <a:pt x="487" y="461"/>
                </a:lnTo>
                <a:lnTo>
                  <a:pt x="493" y="465"/>
                </a:lnTo>
                <a:lnTo>
                  <a:pt x="499" y="469"/>
                </a:lnTo>
                <a:lnTo>
                  <a:pt x="507" y="473"/>
                </a:lnTo>
                <a:lnTo>
                  <a:pt x="514" y="476"/>
                </a:lnTo>
                <a:lnTo>
                  <a:pt x="523" y="479"/>
                </a:lnTo>
                <a:lnTo>
                  <a:pt x="532" y="481"/>
                </a:lnTo>
                <a:lnTo>
                  <a:pt x="541" y="482"/>
                </a:lnTo>
                <a:lnTo>
                  <a:pt x="563" y="486"/>
                </a:lnTo>
                <a:lnTo>
                  <a:pt x="587" y="486"/>
                </a:lnTo>
                <a:lnTo>
                  <a:pt x="615" y="486"/>
                </a:lnTo>
                <a:lnTo>
                  <a:pt x="628" y="485"/>
                </a:lnTo>
                <a:lnTo>
                  <a:pt x="641" y="482"/>
                </a:lnTo>
                <a:lnTo>
                  <a:pt x="653" y="479"/>
                </a:lnTo>
                <a:lnTo>
                  <a:pt x="664" y="476"/>
                </a:lnTo>
                <a:lnTo>
                  <a:pt x="674" y="472"/>
                </a:lnTo>
                <a:lnTo>
                  <a:pt x="684" y="467"/>
                </a:lnTo>
                <a:lnTo>
                  <a:pt x="693" y="462"/>
                </a:lnTo>
                <a:lnTo>
                  <a:pt x="701" y="456"/>
                </a:lnTo>
                <a:lnTo>
                  <a:pt x="708" y="450"/>
                </a:lnTo>
                <a:lnTo>
                  <a:pt x="714" y="444"/>
                </a:lnTo>
                <a:lnTo>
                  <a:pt x="721" y="436"/>
                </a:lnTo>
                <a:lnTo>
                  <a:pt x="725" y="428"/>
                </a:lnTo>
                <a:lnTo>
                  <a:pt x="729" y="420"/>
                </a:lnTo>
                <a:lnTo>
                  <a:pt x="732" y="410"/>
                </a:lnTo>
                <a:lnTo>
                  <a:pt x="735" y="400"/>
                </a:lnTo>
                <a:lnTo>
                  <a:pt x="737" y="390"/>
                </a:lnTo>
                <a:lnTo>
                  <a:pt x="747" y="304"/>
                </a:lnTo>
                <a:lnTo>
                  <a:pt x="630" y="304"/>
                </a:lnTo>
                <a:lnTo>
                  <a:pt x="619" y="395"/>
                </a:lnTo>
                <a:lnTo>
                  <a:pt x="618" y="399"/>
                </a:lnTo>
                <a:lnTo>
                  <a:pt x="617" y="404"/>
                </a:lnTo>
                <a:lnTo>
                  <a:pt x="615" y="407"/>
                </a:lnTo>
                <a:lnTo>
                  <a:pt x="612" y="409"/>
                </a:lnTo>
                <a:lnTo>
                  <a:pt x="609" y="411"/>
                </a:lnTo>
                <a:lnTo>
                  <a:pt x="606" y="413"/>
                </a:lnTo>
                <a:lnTo>
                  <a:pt x="602" y="414"/>
                </a:lnTo>
                <a:lnTo>
                  <a:pt x="597" y="414"/>
                </a:lnTo>
                <a:lnTo>
                  <a:pt x="592" y="413"/>
                </a:lnTo>
                <a:lnTo>
                  <a:pt x="589" y="412"/>
                </a:lnTo>
                <a:lnTo>
                  <a:pt x="586" y="411"/>
                </a:lnTo>
                <a:lnTo>
                  <a:pt x="582" y="408"/>
                </a:lnTo>
                <a:lnTo>
                  <a:pt x="581" y="405"/>
                </a:lnTo>
                <a:lnTo>
                  <a:pt x="580" y="400"/>
                </a:lnTo>
                <a:lnTo>
                  <a:pt x="579" y="396"/>
                </a:lnTo>
                <a:lnTo>
                  <a:pt x="580" y="390"/>
                </a:lnTo>
                <a:lnTo>
                  <a:pt x="594" y="277"/>
                </a:lnTo>
                <a:lnTo>
                  <a:pt x="752" y="277"/>
                </a:lnTo>
                <a:lnTo>
                  <a:pt x="776" y="96"/>
                </a:lnTo>
                <a:lnTo>
                  <a:pt x="777" y="80"/>
                </a:lnTo>
                <a:lnTo>
                  <a:pt x="775" y="65"/>
                </a:lnTo>
                <a:lnTo>
                  <a:pt x="774" y="58"/>
                </a:lnTo>
                <a:lnTo>
                  <a:pt x="771" y="51"/>
                </a:lnTo>
                <a:lnTo>
                  <a:pt x="768" y="46"/>
                </a:lnTo>
                <a:lnTo>
                  <a:pt x="765" y="41"/>
                </a:lnTo>
                <a:close/>
                <a:moveTo>
                  <a:pt x="642" y="74"/>
                </a:moveTo>
                <a:lnTo>
                  <a:pt x="646" y="74"/>
                </a:lnTo>
                <a:lnTo>
                  <a:pt x="649" y="75"/>
                </a:lnTo>
                <a:lnTo>
                  <a:pt x="653" y="77"/>
                </a:lnTo>
                <a:lnTo>
                  <a:pt x="656" y="80"/>
                </a:lnTo>
                <a:lnTo>
                  <a:pt x="657" y="83"/>
                </a:lnTo>
                <a:lnTo>
                  <a:pt x="658" y="87"/>
                </a:lnTo>
                <a:lnTo>
                  <a:pt x="659" y="91"/>
                </a:lnTo>
                <a:lnTo>
                  <a:pt x="658" y="97"/>
                </a:lnTo>
                <a:lnTo>
                  <a:pt x="644" y="207"/>
                </a:lnTo>
                <a:lnTo>
                  <a:pt x="603" y="207"/>
                </a:lnTo>
                <a:lnTo>
                  <a:pt x="618" y="97"/>
                </a:lnTo>
                <a:lnTo>
                  <a:pt x="619" y="88"/>
                </a:lnTo>
                <a:lnTo>
                  <a:pt x="622" y="82"/>
                </a:lnTo>
                <a:lnTo>
                  <a:pt x="624" y="80"/>
                </a:lnTo>
                <a:lnTo>
                  <a:pt x="628" y="77"/>
                </a:lnTo>
                <a:lnTo>
                  <a:pt x="631" y="75"/>
                </a:lnTo>
                <a:lnTo>
                  <a:pt x="634" y="75"/>
                </a:lnTo>
                <a:lnTo>
                  <a:pt x="642" y="74"/>
                </a:lnTo>
                <a:close/>
                <a:moveTo>
                  <a:pt x="1067" y="19"/>
                </a:moveTo>
                <a:lnTo>
                  <a:pt x="1060" y="15"/>
                </a:lnTo>
                <a:lnTo>
                  <a:pt x="1051" y="11"/>
                </a:lnTo>
                <a:lnTo>
                  <a:pt x="1042" y="7"/>
                </a:lnTo>
                <a:lnTo>
                  <a:pt x="1034" y="5"/>
                </a:lnTo>
                <a:lnTo>
                  <a:pt x="1024" y="3"/>
                </a:lnTo>
                <a:lnTo>
                  <a:pt x="1015" y="1"/>
                </a:lnTo>
                <a:lnTo>
                  <a:pt x="1006" y="1"/>
                </a:lnTo>
                <a:lnTo>
                  <a:pt x="997" y="0"/>
                </a:lnTo>
                <a:lnTo>
                  <a:pt x="983" y="1"/>
                </a:lnTo>
                <a:lnTo>
                  <a:pt x="970" y="2"/>
                </a:lnTo>
                <a:lnTo>
                  <a:pt x="957" y="5"/>
                </a:lnTo>
                <a:lnTo>
                  <a:pt x="945" y="10"/>
                </a:lnTo>
                <a:lnTo>
                  <a:pt x="926" y="22"/>
                </a:lnTo>
                <a:lnTo>
                  <a:pt x="918" y="3"/>
                </a:lnTo>
                <a:lnTo>
                  <a:pt x="830" y="3"/>
                </a:lnTo>
                <a:lnTo>
                  <a:pt x="754" y="582"/>
                </a:lnTo>
                <a:lnTo>
                  <a:pt x="872" y="582"/>
                </a:lnTo>
                <a:lnTo>
                  <a:pt x="886" y="469"/>
                </a:lnTo>
                <a:lnTo>
                  <a:pt x="892" y="475"/>
                </a:lnTo>
                <a:lnTo>
                  <a:pt x="901" y="478"/>
                </a:lnTo>
                <a:lnTo>
                  <a:pt x="912" y="481"/>
                </a:lnTo>
                <a:lnTo>
                  <a:pt x="924" y="485"/>
                </a:lnTo>
                <a:lnTo>
                  <a:pt x="956" y="486"/>
                </a:lnTo>
                <a:lnTo>
                  <a:pt x="965" y="486"/>
                </a:lnTo>
                <a:lnTo>
                  <a:pt x="973" y="486"/>
                </a:lnTo>
                <a:lnTo>
                  <a:pt x="982" y="483"/>
                </a:lnTo>
                <a:lnTo>
                  <a:pt x="990" y="482"/>
                </a:lnTo>
                <a:lnTo>
                  <a:pt x="998" y="479"/>
                </a:lnTo>
                <a:lnTo>
                  <a:pt x="1005" y="477"/>
                </a:lnTo>
                <a:lnTo>
                  <a:pt x="1012" y="474"/>
                </a:lnTo>
                <a:lnTo>
                  <a:pt x="1019" y="469"/>
                </a:lnTo>
                <a:lnTo>
                  <a:pt x="1025" y="464"/>
                </a:lnTo>
                <a:lnTo>
                  <a:pt x="1031" y="459"/>
                </a:lnTo>
                <a:lnTo>
                  <a:pt x="1036" y="453"/>
                </a:lnTo>
                <a:lnTo>
                  <a:pt x="1040" y="448"/>
                </a:lnTo>
                <a:lnTo>
                  <a:pt x="1044" y="441"/>
                </a:lnTo>
                <a:lnTo>
                  <a:pt x="1046" y="435"/>
                </a:lnTo>
                <a:lnTo>
                  <a:pt x="1048" y="428"/>
                </a:lnTo>
                <a:lnTo>
                  <a:pt x="1049" y="421"/>
                </a:lnTo>
                <a:lnTo>
                  <a:pt x="1094" y="77"/>
                </a:lnTo>
                <a:lnTo>
                  <a:pt x="1094" y="70"/>
                </a:lnTo>
                <a:lnTo>
                  <a:pt x="1094" y="61"/>
                </a:lnTo>
                <a:lnTo>
                  <a:pt x="1093" y="54"/>
                </a:lnTo>
                <a:lnTo>
                  <a:pt x="1091" y="46"/>
                </a:lnTo>
                <a:lnTo>
                  <a:pt x="1087" y="38"/>
                </a:lnTo>
                <a:lnTo>
                  <a:pt x="1081" y="32"/>
                </a:lnTo>
                <a:lnTo>
                  <a:pt x="1075" y="26"/>
                </a:lnTo>
                <a:lnTo>
                  <a:pt x="1067" y="19"/>
                </a:lnTo>
                <a:close/>
                <a:moveTo>
                  <a:pt x="943" y="77"/>
                </a:moveTo>
                <a:lnTo>
                  <a:pt x="950" y="75"/>
                </a:lnTo>
                <a:lnTo>
                  <a:pt x="958" y="74"/>
                </a:lnTo>
                <a:lnTo>
                  <a:pt x="963" y="74"/>
                </a:lnTo>
                <a:lnTo>
                  <a:pt x="967" y="75"/>
                </a:lnTo>
                <a:lnTo>
                  <a:pt x="970" y="77"/>
                </a:lnTo>
                <a:lnTo>
                  <a:pt x="972" y="80"/>
                </a:lnTo>
                <a:lnTo>
                  <a:pt x="974" y="83"/>
                </a:lnTo>
                <a:lnTo>
                  <a:pt x="975" y="86"/>
                </a:lnTo>
                <a:lnTo>
                  <a:pt x="975" y="90"/>
                </a:lnTo>
                <a:lnTo>
                  <a:pt x="975" y="96"/>
                </a:lnTo>
                <a:lnTo>
                  <a:pt x="937" y="391"/>
                </a:lnTo>
                <a:lnTo>
                  <a:pt x="936" y="397"/>
                </a:lnTo>
                <a:lnTo>
                  <a:pt x="933" y="401"/>
                </a:lnTo>
                <a:lnTo>
                  <a:pt x="930" y="406"/>
                </a:lnTo>
                <a:lnTo>
                  <a:pt x="927" y="410"/>
                </a:lnTo>
                <a:lnTo>
                  <a:pt x="921" y="412"/>
                </a:lnTo>
                <a:lnTo>
                  <a:pt x="914" y="413"/>
                </a:lnTo>
                <a:lnTo>
                  <a:pt x="909" y="413"/>
                </a:lnTo>
                <a:lnTo>
                  <a:pt x="904" y="412"/>
                </a:lnTo>
                <a:lnTo>
                  <a:pt x="901" y="410"/>
                </a:lnTo>
                <a:lnTo>
                  <a:pt x="899" y="408"/>
                </a:lnTo>
                <a:lnTo>
                  <a:pt x="897" y="405"/>
                </a:lnTo>
                <a:lnTo>
                  <a:pt x="896" y="401"/>
                </a:lnTo>
                <a:lnTo>
                  <a:pt x="896" y="397"/>
                </a:lnTo>
                <a:lnTo>
                  <a:pt x="896" y="392"/>
                </a:lnTo>
                <a:lnTo>
                  <a:pt x="934" y="96"/>
                </a:lnTo>
                <a:lnTo>
                  <a:pt x="936" y="89"/>
                </a:lnTo>
                <a:lnTo>
                  <a:pt x="937" y="85"/>
                </a:lnTo>
                <a:lnTo>
                  <a:pt x="939" y="81"/>
                </a:lnTo>
                <a:lnTo>
                  <a:pt x="943" y="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828800" y="6327152"/>
            <a:ext cx="7315200" cy="267492"/>
          </a:xfrm>
          <a:prstGeom prst="rect">
            <a:avLst/>
          </a:prstGeom>
          <a:solidFill>
            <a:srgbClr val="004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26682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2011 © EPAM Systems</a:t>
            </a:r>
            <a:endParaRPr lang="en-US" dirty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248400"/>
            <a:ext cx="99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7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lang="en-US" sz="1800" b="1" kern="1200" dirty="0">
          <a:solidFill>
            <a:schemeClr val="accent1">
              <a:lumMod val="7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en-us/downloads/download-visual-studio-vs.aspx" TargetMode="External"/><Relationship Id="rId2" Type="http://schemas.openxmlformats.org/officeDocument/2006/relationships/hyperlink" Target="https://www.microsoft.com/en-US/download/details.aspx?id=42299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</a:t>
            </a:r>
            <a:r>
              <a:rPr lang="en-US" dirty="0"/>
              <a:t>SQL Server </a:t>
            </a:r>
            <a:r>
              <a:rPr lang="en-US" dirty="0" smtClean="0"/>
              <a:t>environment setup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893627" y="4082534"/>
            <a:ext cx="2514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Microsoft® SQL Server® 2014 Express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248" y="1219200"/>
            <a:ext cx="5347504" cy="4800600"/>
          </a:xfrm>
        </p:spPr>
      </p:pic>
    </p:spTree>
    <p:extLst>
      <p:ext uri="{BB962C8B-B14F-4D97-AF65-F5344CB8AC3E}">
        <p14:creationId xmlns:p14="http://schemas.microsoft.com/office/powerpoint/2010/main" val="303570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Microsoft® SQL Server® 2014 Express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55" y="1268760"/>
            <a:ext cx="7894889" cy="4514048"/>
          </a:xfrm>
        </p:spPr>
      </p:pic>
    </p:spTree>
    <p:extLst>
      <p:ext uri="{BB962C8B-B14F-4D97-AF65-F5344CB8AC3E}">
        <p14:creationId xmlns:p14="http://schemas.microsoft.com/office/powerpoint/2010/main" val="3244378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560" y="2514600"/>
            <a:ext cx="7920880" cy="1438275"/>
          </a:xfrm>
        </p:spPr>
        <p:txBody>
          <a:bodyPr/>
          <a:lstStyle/>
          <a:p>
            <a:pPr algn="just"/>
            <a:r>
              <a:rPr lang="en-US" sz="3200" dirty="0"/>
              <a:t>Visual Studio 2015 Community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23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2015 Community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090" y="1219200"/>
            <a:ext cx="5989819" cy="4800600"/>
          </a:xfr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46" y="989221"/>
            <a:ext cx="7414106" cy="516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60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2015 Community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090" y="1219200"/>
            <a:ext cx="5989819" cy="4800600"/>
          </a:xfrm>
        </p:spPr>
      </p:pic>
    </p:spTree>
    <p:extLst>
      <p:ext uri="{BB962C8B-B14F-4D97-AF65-F5344CB8AC3E}">
        <p14:creationId xmlns:p14="http://schemas.microsoft.com/office/powerpoint/2010/main" val="1383781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2015 Community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090" y="1219200"/>
            <a:ext cx="5989819" cy="4800600"/>
          </a:xfrm>
        </p:spPr>
      </p:pic>
    </p:spTree>
    <p:extLst>
      <p:ext uri="{BB962C8B-B14F-4D97-AF65-F5344CB8AC3E}">
        <p14:creationId xmlns:p14="http://schemas.microsoft.com/office/powerpoint/2010/main" val="3889807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2015 Community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95707"/>
            <a:ext cx="7315200" cy="4447585"/>
          </a:xfrm>
        </p:spPr>
      </p:pic>
    </p:spTree>
    <p:extLst>
      <p:ext uri="{BB962C8B-B14F-4D97-AF65-F5344CB8AC3E}">
        <p14:creationId xmlns:p14="http://schemas.microsoft.com/office/powerpoint/2010/main" val="2307241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2015 Community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71742"/>
            <a:ext cx="7315200" cy="4695515"/>
          </a:xfrm>
        </p:spPr>
      </p:pic>
    </p:spTree>
    <p:extLst>
      <p:ext uri="{BB962C8B-B14F-4D97-AF65-F5344CB8AC3E}">
        <p14:creationId xmlns:p14="http://schemas.microsoft.com/office/powerpoint/2010/main" val="1218878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2015 Community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28591"/>
            <a:ext cx="7315200" cy="4381817"/>
          </a:xfrm>
        </p:spPr>
      </p:pic>
    </p:spTree>
    <p:extLst>
      <p:ext uri="{BB962C8B-B14F-4D97-AF65-F5344CB8AC3E}">
        <p14:creationId xmlns:p14="http://schemas.microsoft.com/office/powerpoint/2010/main" val="2280038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MS </a:t>
            </a:r>
            <a:r>
              <a:rPr lang="en-US" dirty="0"/>
              <a:t>SQL Server environment setup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893627" y="4082534"/>
            <a:ext cx="2514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	</a:t>
            </a:r>
            <a:r>
              <a:rPr lang="ru-RU" sz="1800" b="1" dirty="0" smtClean="0"/>
              <a:t>Создание и управление БД СУБД </a:t>
            </a:r>
            <a:r>
              <a:rPr lang="en-US" sz="1800" b="1" dirty="0" smtClean="0"/>
              <a:t>MSSQL Server</a:t>
            </a:r>
            <a:r>
              <a:rPr lang="ru-RU" sz="1800" b="1" dirty="0" smtClean="0"/>
              <a:t>:</a:t>
            </a:r>
          </a:p>
          <a:p>
            <a:pPr algn="just">
              <a:buNone/>
            </a:pPr>
            <a:endParaRPr lang="ru-RU" sz="1600" b="1" dirty="0" smtClean="0"/>
          </a:p>
          <a:p>
            <a:pPr algn="just"/>
            <a:r>
              <a:rPr lang="en-US" sz="1600" b="1" dirty="0"/>
              <a:t>Microsoft® SQL Server® 2014 Express</a:t>
            </a:r>
          </a:p>
          <a:p>
            <a:pPr marL="0" indent="0" algn="just">
              <a:buNone/>
            </a:pP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www.microsoft.com/en-US/download/details.aspx?id=42299</a:t>
            </a:r>
            <a:endParaRPr lang="en-US" sz="1600" dirty="0" smtClean="0"/>
          </a:p>
          <a:p>
            <a:pPr marL="0" indent="0" algn="just">
              <a:buNone/>
            </a:pPr>
            <a:r>
              <a:rPr lang="en-US" sz="1600" b="1" dirty="0"/>
              <a:t>Express with Advanced </a:t>
            </a:r>
            <a:r>
              <a:rPr lang="en-US" sz="1600" b="1" dirty="0" smtClean="0"/>
              <a:t>Services</a:t>
            </a:r>
          </a:p>
          <a:p>
            <a:pPr marL="0" indent="0" algn="just">
              <a:buNone/>
            </a:pPr>
            <a:r>
              <a:rPr lang="en-US" sz="1600" b="1" dirty="0" smtClean="0"/>
              <a:t> </a:t>
            </a:r>
            <a:r>
              <a:rPr lang="en-US" sz="1600" b="1" dirty="0"/>
              <a:t>(SQLEXPRADV_Architecture_Language.exe)</a:t>
            </a:r>
            <a:r>
              <a:rPr lang="en-US" sz="1600" dirty="0"/>
              <a:t> </a:t>
            </a:r>
            <a:endParaRPr lang="en-US" sz="1600" dirty="0" smtClean="0"/>
          </a:p>
          <a:p>
            <a:pPr marL="0" indent="0" algn="just">
              <a:buNone/>
            </a:pPr>
            <a:r>
              <a:rPr lang="en-US" sz="1600" dirty="0" smtClean="0"/>
              <a:t>This </a:t>
            </a:r>
            <a:r>
              <a:rPr lang="en-US" sz="1600" dirty="0"/>
              <a:t>package contains all the components of SQL Server Express including the full version of SQL Server 2014 Management Studio.</a:t>
            </a:r>
          </a:p>
          <a:p>
            <a:pPr marL="0" indent="0" algn="just">
              <a:buNone/>
            </a:pPr>
            <a:endParaRPr lang="ru-RU" sz="1600" dirty="0" smtClean="0"/>
          </a:p>
          <a:p>
            <a:pPr algn="just"/>
            <a:r>
              <a:rPr lang="en-US" sz="1600" b="1" dirty="0" smtClean="0"/>
              <a:t>Visual </a:t>
            </a:r>
            <a:r>
              <a:rPr lang="en-US" sz="1600" b="1" dirty="0"/>
              <a:t>Studio </a:t>
            </a:r>
            <a:r>
              <a:rPr lang="en-US" sz="1600" b="1" dirty="0" smtClean="0"/>
              <a:t>2015 Community</a:t>
            </a:r>
          </a:p>
          <a:p>
            <a:pPr marL="0" indent="0" algn="just">
              <a:buNone/>
            </a:pP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www.visualstudio.com/en-us/downloads/download-visual-studio-vs.aspx</a:t>
            </a:r>
            <a:endParaRPr lang="en-US" sz="1600" dirty="0" smtClean="0"/>
          </a:p>
          <a:p>
            <a:pPr marL="0" indent="0" algn="just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8045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560" y="2514600"/>
            <a:ext cx="7920880" cy="1438275"/>
          </a:xfrm>
        </p:spPr>
        <p:txBody>
          <a:bodyPr/>
          <a:lstStyle/>
          <a:p>
            <a:r>
              <a:rPr lang="en-US" sz="3200" dirty="0"/>
              <a:t>Microsoft® SQL Server® 2014 Express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5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Microsoft® SQL Server® 2014 Express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08764"/>
            <a:ext cx="7315200" cy="4421472"/>
          </a:xfrm>
        </p:spPr>
      </p:pic>
    </p:spTree>
    <p:extLst>
      <p:ext uri="{BB962C8B-B14F-4D97-AF65-F5344CB8AC3E}">
        <p14:creationId xmlns:p14="http://schemas.microsoft.com/office/powerpoint/2010/main" val="64818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Microsoft® SQL Server® 2014 Express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45365"/>
            <a:ext cx="7315200" cy="3948270"/>
          </a:xfrm>
        </p:spPr>
      </p:pic>
    </p:spTree>
    <p:extLst>
      <p:ext uri="{BB962C8B-B14F-4D97-AF65-F5344CB8AC3E}">
        <p14:creationId xmlns:p14="http://schemas.microsoft.com/office/powerpoint/2010/main" val="327925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Microsoft® SQL Server® 2014 Express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933" y="999006"/>
            <a:ext cx="6148133" cy="4650224"/>
          </a:xfrm>
        </p:spPr>
      </p:pic>
    </p:spTree>
    <p:extLst>
      <p:ext uri="{BB962C8B-B14F-4D97-AF65-F5344CB8AC3E}">
        <p14:creationId xmlns:p14="http://schemas.microsoft.com/office/powerpoint/2010/main" val="3137654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533" y="274638"/>
            <a:ext cx="2629267" cy="3610479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Microsoft® SQL Server® 2014 Express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2585651" cy="4800600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571" y="3074137"/>
            <a:ext cx="6001588" cy="3029373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 flipV="1">
            <a:off x="1547664" y="4221088"/>
            <a:ext cx="1584176" cy="9413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1700064" y="4648685"/>
            <a:ext cx="1431776" cy="1484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971600" y="2586440"/>
            <a:ext cx="5085933" cy="113402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3275855" y="3074138"/>
            <a:ext cx="5715303" cy="314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33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Microsoft® SQL Server® 2014 Express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	</a:t>
            </a:r>
            <a:r>
              <a:rPr lang="ru-RU" sz="1800" b="1" dirty="0" smtClean="0"/>
              <a:t>На каждом экземпляре сервера всегда в наличие есть 4 БД:</a:t>
            </a:r>
          </a:p>
          <a:p>
            <a:pPr algn="just">
              <a:buNone/>
            </a:pPr>
            <a:endParaRPr lang="ru-RU" sz="1600" b="1" dirty="0" smtClean="0"/>
          </a:p>
          <a:p>
            <a:pPr algn="just">
              <a:buNone/>
            </a:pPr>
            <a:endParaRPr lang="ru-RU" sz="1600" dirty="0" smtClean="0"/>
          </a:p>
          <a:p>
            <a:pPr algn="just">
              <a:buNone/>
            </a:pPr>
            <a:endParaRPr lang="ru-RU" sz="1600" dirty="0" smtClean="0"/>
          </a:p>
          <a:p>
            <a:pPr algn="just">
              <a:buNone/>
            </a:pPr>
            <a:endParaRPr lang="ru-RU" sz="1600" dirty="0" smtClean="0"/>
          </a:p>
          <a:p>
            <a:pPr algn="just">
              <a:buNone/>
            </a:pPr>
            <a:endParaRPr lang="ru-RU" sz="1600" dirty="0" smtClean="0"/>
          </a:p>
          <a:p>
            <a:pPr algn="just">
              <a:buNone/>
            </a:pPr>
            <a:endParaRPr lang="ru-RU" sz="1600" dirty="0" smtClean="0"/>
          </a:p>
          <a:p>
            <a:pPr algn="just">
              <a:buNone/>
            </a:pPr>
            <a:endParaRPr lang="ru-RU" sz="1600" dirty="0" smtClean="0"/>
          </a:p>
          <a:p>
            <a:pPr algn="just">
              <a:buNone/>
            </a:pPr>
            <a:endParaRPr lang="ru-RU" sz="1600" dirty="0" smtClean="0"/>
          </a:p>
          <a:p>
            <a:pPr algn="just">
              <a:buNone/>
            </a:pPr>
            <a:r>
              <a:rPr lang="ru-RU" sz="1600" dirty="0" smtClean="0"/>
              <a:t>	</a:t>
            </a:r>
            <a:r>
              <a:rPr lang="en-US" sz="1600" b="1" dirty="0" smtClean="0">
                <a:solidFill>
                  <a:srgbClr val="7030A0"/>
                </a:solidFill>
              </a:rPr>
              <a:t>master</a:t>
            </a:r>
            <a:r>
              <a:rPr lang="en-US" sz="1600" dirty="0" smtClean="0"/>
              <a:t> – </a:t>
            </a:r>
            <a:r>
              <a:rPr lang="ru-RU" sz="1600" dirty="0" smtClean="0"/>
              <a:t>содержит общие настройки всего сервера;</a:t>
            </a:r>
            <a:endParaRPr lang="en-US" sz="1600" dirty="0" smtClean="0"/>
          </a:p>
          <a:p>
            <a:pPr algn="just">
              <a:buNone/>
            </a:pPr>
            <a:r>
              <a:rPr lang="en-US" sz="1600" dirty="0" smtClean="0"/>
              <a:t>	</a:t>
            </a:r>
            <a:r>
              <a:rPr lang="en-US" sz="1600" b="1" dirty="0" smtClean="0">
                <a:solidFill>
                  <a:srgbClr val="7030A0"/>
                </a:solidFill>
              </a:rPr>
              <a:t>model</a:t>
            </a:r>
            <a:r>
              <a:rPr lang="ru-RU" sz="1600" b="1" dirty="0" smtClean="0">
                <a:solidFill>
                  <a:srgbClr val="7030A0"/>
                </a:solidFill>
              </a:rPr>
              <a:t> </a:t>
            </a:r>
            <a:r>
              <a:rPr lang="ru-RU" sz="1600" dirty="0" smtClean="0"/>
              <a:t>-  является шаблоном для ваших БД;</a:t>
            </a:r>
            <a:endParaRPr lang="en-US" sz="1600" dirty="0" smtClean="0"/>
          </a:p>
          <a:p>
            <a:pPr algn="just">
              <a:buNone/>
            </a:pPr>
            <a:r>
              <a:rPr lang="en-US" sz="1600" dirty="0" smtClean="0"/>
              <a:t>	</a:t>
            </a:r>
            <a:r>
              <a:rPr lang="en-US" sz="1600" b="1" dirty="0" err="1" smtClean="0">
                <a:solidFill>
                  <a:srgbClr val="7030A0"/>
                </a:solidFill>
              </a:rPr>
              <a:t>msdb</a:t>
            </a:r>
            <a:r>
              <a:rPr lang="en-US" sz="1600" dirty="0" smtClean="0"/>
              <a:t> – </a:t>
            </a:r>
            <a:r>
              <a:rPr lang="ru-RU" sz="1600" dirty="0" smtClean="0"/>
              <a:t>используется для планирования задач, работы служб;</a:t>
            </a:r>
            <a:endParaRPr lang="en-US" sz="1600" dirty="0" smtClean="0"/>
          </a:p>
          <a:p>
            <a:pPr algn="just">
              <a:buNone/>
            </a:pPr>
            <a:r>
              <a:rPr lang="en-US" sz="1600" dirty="0" smtClean="0"/>
              <a:t>	</a:t>
            </a:r>
            <a:r>
              <a:rPr lang="en-US" sz="1600" b="1" dirty="0" err="1" smtClean="0">
                <a:solidFill>
                  <a:srgbClr val="7030A0"/>
                </a:solidFill>
              </a:rPr>
              <a:t>tempdb</a:t>
            </a:r>
            <a:r>
              <a:rPr lang="ru-RU" sz="1600" dirty="0" smtClean="0"/>
              <a:t> – база для хранения временной информации во время работы сервера.</a:t>
            </a:r>
          </a:p>
          <a:p>
            <a:pPr algn="just">
              <a:buNone/>
            </a:pPr>
            <a:endParaRPr lang="ru-RU" sz="1600" dirty="0" smtClean="0"/>
          </a:p>
          <a:p>
            <a:pPr algn="just">
              <a:buNone/>
            </a:pPr>
            <a:r>
              <a:rPr lang="ru-RU" sz="1600" dirty="0" smtClean="0"/>
              <a:t>	</a:t>
            </a:r>
            <a:endParaRPr lang="ru-RU" sz="1600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1931082"/>
            <a:ext cx="2263881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76293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Microsoft® SQL Server® 2014 Express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220" y="1219200"/>
            <a:ext cx="5299560" cy="4800600"/>
          </a:xfrm>
        </p:spPr>
      </p:pic>
    </p:spTree>
    <p:extLst>
      <p:ext uri="{BB962C8B-B14F-4D97-AF65-F5344CB8AC3E}">
        <p14:creationId xmlns:p14="http://schemas.microsoft.com/office/powerpoint/2010/main" val="29432707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2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Тема2</Template>
  <TotalTime>3527</TotalTime>
  <Words>105</Words>
  <Application>Microsoft Office PowerPoint</Application>
  <PresentationFormat>Экран (4:3)</PresentationFormat>
  <Paragraphs>47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Helvetica LT Std</vt:lpstr>
      <vt:lpstr>HelveticaLTStd-Roman</vt:lpstr>
      <vt:lpstr>Tahoma</vt:lpstr>
      <vt:lpstr>Wingdings</vt:lpstr>
      <vt:lpstr>Тема2</vt:lpstr>
      <vt:lpstr>MS SQL Server environment setup</vt:lpstr>
      <vt:lpstr>Environment</vt:lpstr>
      <vt:lpstr>Microsoft® SQL Server® 2014 Express</vt:lpstr>
      <vt:lpstr>Microsoft® SQL Server® 2014 Express</vt:lpstr>
      <vt:lpstr>Microsoft® SQL Server® 2014 Express</vt:lpstr>
      <vt:lpstr>Microsoft® SQL Server® 2014 Express</vt:lpstr>
      <vt:lpstr>Microsoft® SQL Server® 2014 Express</vt:lpstr>
      <vt:lpstr>Microsoft® SQL Server® 2014 Express</vt:lpstr>
      <vt:lpstr>Microsoft® SQL Server® 2014 Express</vt:lpstr>
      <vt:lpstr>Microsoft® SQL Server® 2014 Express</vt:lpstr>
      <vt:lpstr>Microsoft® SQL Server® 2014 Express</vt:lpstr>
      <vt:lpstr>Visual Studio 2015 Community</vt:lpstr>
      <vt:lpstr>Visual Studio 2015 Community</vt:lpstr>
      <vt:lpstr>Visual Studio 2015 Community</vt:lpstr>
      <vt:lpstr>Visual Studio 2015 Community</vt:lpstr>
      <vt:lpstr>Visual Studio 2015 Community</vt:lpstr>
      <vt:lpstr>Visual Studio 2015 Community</vt:lpstr>
      <vt:lpstr>Visual Studio 2015 Community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Ovewview</dc:title>
  <dc:creator>Bee</dc:creator>
  <cp:lastModifiedBy>Yulia Kramar</cp:lastModifiedBy>
  <cp:revision>795</cp:revision>
  <dcterms:modified xsi:type="dcterms:W3CDTF">2016-01-27T14:18:18Z</dcterms:modified>
</cp:coreProperties>
</file>