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314" r:id="rId4"/>
  </p:sldMasterIdLst>
  <p:notesMasterIdLst>
    <p:notesMasterId r:id="rId6"/>
  </p:notesMasterIdLst>
  <p:sldIdLst>
    <p:sldId id="2235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reiss" initials="PP" lastIdx="1" clrIdx="0">
    <p:extLst>
      <p:ext uri="{19B8F6BF-5375-455C-9EA6-DF929625EA0E}">
        <p15:presenceInfo xmlns:p15="http://schemas.microsoft.com/office/powerpoint/2012/main" userId="Paul Preiss" providerId="None"/>
      </p:ext>
    </p:extLst>
  </p:cmAuthor>
  <p:cmAuthor id="2" name="Scott Whitmire" initials="SW" lastIdx="1" clrIdx="1">
    <p:extLst>
      <p:ext uri="{19B8F6BF-5375-455C-9EA6-DF929625EA0E}">
        <p15:presenceInfo xmlns:p15="http://schemas.microsoft.com/office/powerpoint/2012/main" userId="S::whitmire_ieee.org#ext#@iasahome.onmicrosoft.com::1e15b1e4-8139-4fd6-939f-6048c957096c" providerId="AD"/>
      </p:ext>
    </p:extLst>
  </p:cmAuthor>
  <p:cmAuthor id="3" name="Unknown User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0CA2E-75D3-1FD5-745F-15FB46BBCC0D}" v="508" dt="2023-11-26T09:27:25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644B6-5A41-43C5-A619-981B4EE672C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10F45-E900-413B-B1C0-0FB440D7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ARCHITECTS PROCESS ENGAGEMENT-028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8BCA821-7462-4091-AF27-5FD16E1C9C20}"/>
              </a:ext>
            </a:extLst>
          </p:cNvPr>
          <p:cNvGrpSpPr/>
          <p:nvPr userDrawn="1"/>
        </p:nvGrpSpPr>
        <p:grpSpPr>
          <a:xfrm>
            <a:off x="6422437" y="6276452"/>
            <a:ext cx="2225424" cy="369748"/>
            <a:chOff x="25958979" y="28320386"/>
            <a:chExt cx="12864921" cy="21374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83F665-9617-4E58-AF99-7BC63EE53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4135" y="28320386"/>
              <a:ext cx="7829765" cy="2137469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A9BB201-6EF4-4209-B3FE-98671EECD614}"/>
                </a:ext>
              </a:extLst>
            </p:cNvPr>
            <p:cNvSpPr/>
            <p:nvPr/>
          </p:nvSpPr>
          <p:spPr>
            <a:xfrm>
              <a:off x="25981370" y="28550762"/>
              <a:ext cx="4866169" cy="1635687"/>
            </a:xfrm>
            <a:custGeom>
              <a:avLst/>
              <a:gdLst>
                <a:gd name="connsiteX0" fmla="*/ 116956 w 4866168"/>
                <a:gd name="connsiteY0" fmla="*/ 0 h 1635686"/>
                <a:gd name="connsiteX1" fmla="*/ 4752274 w 4866168"/>
                <a:gd name="connsiteY1" fmla="*/ 8257 h 1635686"/>
                <a:gd name="connsiteX2" fmla="*/ 4874918 w 4866168"/>
                <a:gd name="connsiteY2" fmla="*/ 137475 h 1635686"/>
                <a:gd name="connsiteX3" fmla="*/ 4869230 w 4866168"/>
                <a:gd name="connsiteY3" fmla="*/ 1663929 h 1635686"/>
                <a:gd name="connsiteX4" fmla="*/ 0 w 4866168"/>
                <a:gd name="connsiteY4" fmla="*/ 1663929 h 1635686"/>
                <a:gd name="connsiteX5" fmla="*/ 0 w 4866168"/>
                <a:gd name="connsiteY5" fmla="*/ 131802 h 1635686"/>
                <a:gd name="connsiteX6" fmla="*/ 116956 w 4866168"/>
                <a:gd name="connsiteY6" fmla="*/ 0 h 163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66168" h="1635686">
                  <a:moveTo>
                    <a:pt x="116956" y="0"/>
                  </a:moveTo>
                  <a:lnTo>
                    <a:pt x="4752274" y="8257"/>
                  </a:lnTo>
                  <a:cubicBezTo>
                    <a:pt x="4817051" y="8257"/>
                    <a:pt x="4874918" y="-1369"/>
                    <a:pt x="4874918" y="137475"/>
                  </a:cubicBezTo>
                  <a:lnTo>
                    <a:pt x="4869230" y="1663929"/>
                  </a:lnTo>
                  <a:lnTo>
                    <a:pt x="0" y="1663929"/>
                  </a:lnTo>
                  <a:lnTo>
                    <a:pt x="0" y="131802"/>
                  </a:lnTo>
                  <a:cubicBezTo>
                    <a:pt x="0" y="63352"/>
                    <a:pt x="6624" y="0"/>
                    <a:pt x="116956" y="0"/>
                  </a:cubicBezTo>
                  <a:close/>
                </a:path>
              </a:pathLst>
            </a:custGeom>
            <a:solidFill>
              <a:srgbClr val="AAB2AB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171FDB-03ED-4A97-9784-F86C214F1935}"/>
                </a:ext>
              </a:extLst>
            </p:cNvPr>
            <p:cNvSpPr/>
            <p:nvPr/>
          </p:nvSpPr>
          <p:spPr>
            <a:xfrm>
              <a:off x="26255546" y="28773914"/>
              <a:ext cx="1104089" cy="1104089"/>
            </a:xfrm>
            <a:custGeom>
              <a:avLst/>
              <a:gdLst>
                <a:gd name="connsiteX0" fmla="*/ 1115114 w 1104088"/>
                <a:gd name="connsiteY0" fmla="*/ 557835 h 1104088"/>
                <a:gd name="connsiteX1" fmla="*/ 557894 w 1104088"/>
                <a:gd name="connsiteY1" fmla="*/ 1115670 h 1104088"/>
                <a:gd name="connsiteX2" fmla="*/ 0 w 1104088"/>
                <a:gd name="connsiteY2" fmla="*/ 558509 h 1104088"/>
                <a:gd name="connsiteX3" fmla="*/ 0 w 1104088"/>
                <a:gd name="connsiteY3" fmla="*/ 557835 h 1104088"/>
                <a:gd name="connsiteX4" fmla="*/ 557220 w 1104088"/>
                <a:gd name="connsiteY4" fmla="*/ 0 h 1104088"/>
                <a:gd name="connsiteX5" fmla="*/ 1115114 w 1104088"/>
                <a:gd name="connsiteY5" fmla="*/ 557161 h 1104088"/>
                <a:gd name="connsiteX6" fmla="*/ 1115114 w 1104088"/>
                <a:gd name="connsiteY6" fmla="*/ 557835 h 110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4088" h="1104088">
                  <a:moveTo>
                    <a:pt x="1115114" y="557835"/>
                  </a:moveTo>
                  <a:cubicBezTo>
                    <a:pt x="1115327" y="865718"/>
                    <a:pt x="865841" y="1115453"/>
                    <a:pt x="557894" y="1115670"/>
                  </a:cubicBezTo>
                  <a:cubicBezTo>
                    <a:pt x="249983" y="1115847"/>
                    <a:pt x="178" y="866392"/>
                    <a:pt x="0" y="558509"/>
                  </a:cubicBezTo>
                  <a:cubicBezTo>
                    <a:pt x="0" y="558271"/>
                    <a:pt x="0" y="558073"/>
                    <a:pt x="0" y="557835"/>
                  </a:cubicBezTo>
                  <a:cubicBezTo>
                    <a:pt x="-177" y="249912"/>
                    <a:pt x="249309" y="178"/>
                    <a:pt x="557220" y="0"/>
                  </a:cubicBezTo>
                  <a:cubicBezTo>
                    <a:pt x="865202" y="-199"/>
                    <a:pt x="1114937" y="249277"/>
                    <a:pt x="1115114" y="557161"/>
                  </a:cubicBezTo>
                  <a:cubicBezTo>
                    <a:pt x="1115114" y="557360"/>
                    <a:pt x="1115114" y="557597"/>
                    <a:pt x="1115114" y="557835"/>
                  </a:cubicBezTo>
                  <a:close/>
                </a:path>
              </a:pathLst>
            </a:custGeom>
            <a:solidFill>
              <a:srgbClr val="FFFFFF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C45F5A-3F2A-4B4B-8219-568543014147}"/>
                </a:ext>
              </a:extLst>
            </p:cNvPr>
            <p:cNvSpPr/>
            <p:nvPr/>
          </p:nvSpPr>
          <p:spPr>
            <a:xfrm>
              <a:off x="26174382" y="28692177"/>
              <a:ext cx="1267657" cy="1267657"/>
            </a:xfrm>
            <a:custGeom>
              <a:avLst/>
              <a:gdLst>
                <a:gd name="connsiteX0" fmla="*/ 1091986 w 1267657"/>
                <a:gd name="connsiteY0" fmla="*/ 185471 h 1267657"/>
                <a:gd name="connsiteX1" fmla="*/ 1277442 w 1267657"/>
                <a:gd name="connsiteY1" fmla="*/ 639553 h 1267657"/>
                <a:gd name="connsiteX2" fmla="*/ 1095179 w 1267657"/>
                <a:gd name="connsiteY2" fmla="*/ 1088883 h 1267657"/>
                <a:gd name="connsiteX3" fmla="*/ 637923 w 1267657"/>
                <a:gd name="connsiteY3" fmla="*/ 1279142 h 1267657"/>
                <a:gd name="connsiteX4" fmla="*/ 188650 w 1267657"/>
                <a:gd name="connsiteY4" fmla="*/ 1090479 h 1267657"/>
                <a:gd name="connsiteX5" fmla="*/ 0 w 1267657"/>
                <a:gd name="connsiteY5" fmla="*/ 639553 h 1267657"/>
                <a:gd name="connsiteX6" fmla="*/ 188650 w 1267657"/>
                <a:gd name="connsiteY6" fmla="*/ 185471 h 1267657"/>
                <a:gd name="connsiteX7" fmla="*/ 637923 w 1267657"/>
                <a:gd name="connsiteY7" fmla="*/ 0 h 1267657"/>
                <a:gd name="connsiteX8" fmla="*/ 1091986 w 1267657"/>
                <a:gd name="connsiteY8" fmla="*/ 185471 h 1267657"/>
                <a:gd name="connsiteX9" fmla="*/ 271906 w 1267657"/>
                <a:gd name="connsiteY9" fmla="*/ 268647 h 1267657"/>
                <a:gd name="connsiteX10" fmla="*/ 115112 w 1267657"/>
                <a:gd name="connsiteY10" fmla="*/ 639730 h 1267657"/>
                <a:gd name="connsiteX11" fmla="*/ 270274 w 1267657"/>
                <a:gd name="connsiteY11" fmla="*/ 1007586 h 1267657"/>
                <a:gd name="connsiteX12" fmla="*/ 639803 w 1267657"/>
                <a:gd name="connsiteY12" fmla="*/ 1162731 h 1267657"/>
                <a:gd name="connsiteX13" fmla="*/ 1012524 w 1267657"/>
                <a:gd name="connsiteY13" fmla="*/ 1005990 h 1267657"/>
                <a:gd name="connsiteX14" fmla="*/ 1162898 w 1267657"/>
                <a:gd name="connsiteY14" fmla="*/ 639730 h 1267657"/>
                <a:gd name="connsiteX15" fmla="*/ 1010112 w 1267657"/>
                <a:gd name="connsiteY15" fmla="*/ 267831 h 1267657"/>
                <a:gd name="connsiteX16" fmla="*/ 639803 w 1267657"/>
                <a:gd name="connsiteY16" fmla="*/ 115099 h 1267657"/>
                <a:gd name="connsiteX17" fmla="*/ 271906 w 1267657"/>
                <a:gd name="connsiteY17" fmla="*/ 268647 h 1267657"/>
                <a:gd name="connsiteX18" fmla="*/ 546968 w 1267657"/>
                <a:gd name="connsiteY18" fmla="*/ 577340 h 1267657"/>
                <a:gd name="connsiteX19" fmla="*/ 475205 w 1267657"/>
                <a:gd name="connsiteY19" fmla="*/ 525128 h 1267657"/>
                <a:gd name="connsiteX20" fmla="*/ 390637 w 1267657"/>
                <a:gd name="connsiteY20" fmla="*/ 638915 h 1267657"/>
                <a:gd name="connsiteX21" fmla="*/ 475205 w 1267657"/>
                <a:gd name="connsiteY21" fmla="*/ 752737 h 1267657"/>
                <a:gd name="connsiteX22" fmla="*/ 554950 w 1267657"/>
                <a:gd name="connsiteY22" fmla="*/ 697227 h 1267657"/>
                <a:gd name="connsiteX23" fmla="*/ 633099 w 1267657"/>
                <a:gd name="connsiteY23" fmla="*/ 738833 h 1267657"/>
                <a:gd name="connsiteX24" fmla="*/ 465486 w 1267657"/>
                <a:gd name="connsiteY24" fmla="*/ 838112 h 1267657"/>
                <a:gd name="connsiteX25" fmla="*/ 327422 w 1267657"/>
                <a:gd name="connsiteY25" fmla="*/ 785263 h 1267657"/>
                <a:gd name="connsiteX26" fmla="*/ 275524 w 1267657"/>
                <a:gd name="connsiteY26" fmla="*/ 639553 h 1267657"/>
                <a:gd name="connsiteX27" fmla="*/ 328983 w 1267657"/>
                <a:gd name="connsiteY27" fmla="*/ 494660 h 1267657"/>
                <a:gd name="connsiteX28" fmla="*/ 462293 w 1267657"/>
                <a:gd name="connsiteY28" fmla="*/ 440994 h 1267657"/>
                <a:gd name="connsiteX29" fmla="*/ 631538 w 1267657"/>
                <a:gd name="connsiteY29" fmla="*/ 534031 h 1267657"/>
                <a:gd name="connsiteX30" fmla="*/ 546968 w 1267657"/>
                <a:gd name="connsiteY30" fmla="*/ 577340 h 1267657"/>
                <a:gd name="connsiteX31" fmla="*/ 914582 w 1267657"/>
                <a:gd name="connsiteY31" fmla="*/ 577340 h 1267657"/>
                <a:gd name="connsiteX32" fmla="*/ 844273 w 1267657"/>
                <a:gd name="connsiteY32" fmla="*/ 525128 h 1267657"/>
                <a:gd name="connsiteX33" fmla="*/ 758001 w 1267657"/>
                <a:gd name="connsiteY33" fmla="*/ 638915 h 1267657"/>
                <a:gd name="connsiteX34" fmla="*/ 844273 w 1267657"/>
                <a:gd name="connsiteY34" fmla="*/ 752737 h 1267657"/>
                <a:gd name="connsiteX35" fmla="*/ 922564 w 1267657"/>
                <a:gd name="connsiteY35" fmla="*/ 697227 h 1267657"/>
                <a:gd name="connsiteX36" fmla="*/ 1002450 w 1267657"/>
                <a:gd name="connsiteY36" fmla="*/ 738833 h 1267657"/>
                <a:gd name="connsiteX37" fmla="*/ 835121 w 1267657"/>
                <a:gd name="connsiteY37" fmla="*/ 838112 h 1267657"/>
                <a:gd name="connsiteX38" fmla="*/ 697235 w 1267657"/>
                <a:gd name="connsiteY38" fmla="*/ 785263 h 1267657"/>
                <a:gd name="connsiteX39" fmla="*/ 645479 w 1267657"/>
                <a:gd name="connsiteY39" fmla="*/ 639553 h 1267657"/>
                <a:gd name="connsiteX40" fmla="*/ 698087 w 1267657"/>
                <a:gd name="connsiteY40" fmla="*/ 494660 h 1267657"/>
                <a:gd name="connsiteX41" fmla="*/ 831928 w 1267657"/>
                <a:gd name="connsiteY41" fmla="*/ 440994 h 1267657"/>
                <a:gd name="connsiteX42" fmla="*/ 1000818 w 1267657"/>
                <a:gd name="connsiteY42" fmla="*/ 534031 h 1267657"/>
                <a:gd name="connsiteX43" fmla="*/ 914582 w 1267657"/>
                <a:gd name="connsiteY43" fmla="*/ 577340 h 126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267657" h="1267657">
                  <a:moveTo>
                    <a:pt x="1091986" y="185471"/>
                  </a:moveTo>
                  <a:cubicBezTo>
                    <a:pt x="1215611" y="309118"/>
                    <a:pt x="1277442" y="460502"/>
                    <a:pt x="1277442" y="639553"/>
                  </a:cubicBezTo>
                  <a:cubicBezTo>
                    <a:pt x="1277442" y="818675"/>
                    <a:pt x="1216675" y="968427"/>
                    <a:pt x="1095179" y="1088883"/>
                  </a:cubicBezTo>
                  <a:cubicBezTo>
                    <a:pt x="966196" y="1215722"/>
                    <a:pt x="813801" y="1279142"/>
                    <a:pt x="637923" y="1279142"/>
                  </a:cubicBezTo>
                  <a:cubicBezTo>
                    <a:pt x="464173" y="1279142"/>
                    <a:pt x="314403" y="1216290"/>
                    <a:pt x="188650" y="1090479"/>
                  </a:cubicBezTo>
                  <a:cubicBezTo>
                    <a:pt x="62859" y="964703"/>
                    <a:pt x="0" y="814418"/>
                    <a:pt x="0" y="639553"/>
                  </a:cubicBezTo>
                  <a:cubicBezTo>
                    <a:pt x="0" y="464759"/>
                    <a:pt x="62859" y="313410"/>
                    <a:pt x="188650" y="185471"/>
                  </a:cubicBezTo>
                  <a:cubicBezTo>
                    <a:pt x="311211" y="61788"/>
                    <a:pt x="460980" y="0"/>
                    <a:pt x="637923" y="0"/>
                  </a:cubicBezTo>
                  <a:cubicBezTo>
                    <a:pt x="816994" y="0"/>
                    <a:pt x="968324" y="61788"/>
                    <a:pt x="1091986" y="185471"/>
                  </a:cubicBezTo>
                  <a:close/>
                  <a:moveTo>
                    <a:pt x="271906" y="268647"/>
                  </a:moveTo>
                  <a:cubicBezTo>
                    <a:pt x="167365" y="374205"/>
                    <a:pt x="115112" y="497852"/>
                    <a:pt x="115112" y="639730"/>
                  </a:cubicBezTo>
                  <a:cubicBezTo>
                    <a:pt x="115112" y="781538"/>
                    <a:pt x="166833" y="904157"/>
                    <a:pt x="270274" y="1007586"/>
                  </a:cubicBezTo>
                  <a:cubicBezTo>
                    <a:pt x="373751" y="1111016"/>
                    <a:pt x="496915" y="1162731"/>
                    <a:pt x="639803" y="1162731"/>
                  </a:cubicBezTo>
                  <a:cubicBezTo>
                    <a:pt x="782726" y="1162731"/>
                    <a:pt x="906920" y="1110519"/>
                    <a:pt x="1012524" y="1005990"/>
                  </a:cubicBezTo>
                  <a:cubicBezTo>
                    <a:pt x="1112774" y="908981"/>
                    <a:pt x="1162898" y="786894"/>
                    <a:pt x="1162898" y="639730"/>
                  </a:cubicBezTo>
                  <a:cubicBezTo>
                    <a:pt x="1162898" y="493666"/>
                    <a:pt x="1111957" y="369700"/>
                    <a:pt x="1010112" y="267831"/>
                  </a:cubicBezTo>
                  <a:cubicBezTo>
                    <a:pt x="908267" y="166033"/>
                    <a:pt x="784854" y="115099"/>
                    <a:pt x="639803" y="115099"/>
                  </a:cubicBezTo>
                  <a:cubicBezTo>
                    <a:pt x="494786" y="115099"/>
                    <a:pt x="372119" y="166282"/>
                    <a:pt x="271906" y="268647"/>
                  </a:cubicBezTo>
                  <a:close/>
                  <a:moveTo>
                    <a:pt x="546968" y="577340"/>
                  </a:moveTo>
                  <a:cubicBezTo>
                    <a:pt x="531006" y="542508"/>
                    <a:pt x="507096" y="525128"/>
                    <a:pt x="475205" y="525128"/>
                  </a:cubicBezTo>
                  <a:cubicBezTo>
                    <a:pt x="418838" y="525128"/>
                    <a:pt x="390637" y="563045"/>
                    <a:pt x="390637" y="638915"/>
                  </a:cubicBezTo>
                  <a:cubicBezTo>
                    <a:pt x="390637" y="714820"/>
                    <a:pt x="418838" y="752737"/>
                    <a:pt x="475205" y="752737"/>
                  </a:cubicBezTo>
                  <a:cubicBezTo>
                    <a:pt x="512417" y="752737"/>
                    <a:pt x="539022" y="734257"/>
                    <a:pt x="554950" y="697227"/>
                  </a:cubicBezTo>
                  <a:lnTo>
                    <a:pt x="633099" y="738833"/>
                  </a:lnTo>
                  <a:cubicBezTo>
                    <a:pt x="595851" y="804984"/>
                    <a:pt x="539980" y="838112"/>
                    <a:pt x="465486" y="838112"/>
                  </a:cubicBezTo>
                  <a:cubicBezTo>
                    <a:pt x="408018" y="838112"/>
                    <a:pt x="361973" y="820484"/>
                    <a:pt x="327422" y="785263"/>
                  </a:cubicBezTo>
                  <a:cubicBezTo>
                    <a:pt x="292799" y="750041"/>
                    <a:pt x="275524" y="701483"/>
                    <a:pt x="275524" y="639553"/>
                  </a:cubicBezTo>
                  <a:cubicBezTo>
                    <a:pt x="275524" y="578723"/>
                    <a:pt x="293332" y="530413"/>
                    <a:pt x="328983" y="494660"/>
                  </a:cubicBezTo>
                  <a:cubicBezTo>
                    <a:pt x="364669" y="458906"/>
                    <a:pt x="409047" y="440994"/>
                    <a:pt x="462293" y="440994"/>
                  </a:cubicBezTo>
                  <a:cubicBezTo>
                    <a:pt x="541045" y="440994"/>
                    <a:pt x="597448" y="472030"/>
                    <a:pt x="631538" y="534031"/>
                  </a:cubicBezTo>
                  <a:lnTo>
                    <a:pt x="546968" y="577340"/>
                  </a:lnTo>
                  <a:close/>
                  <a:moveTo>
                    <a:pt x="914582" y="577340"/>
                  </a:moveTo>
                  <a:cubicBezTo>
                    <a:pt x="898618" y="542508"/>
                    <a:pt x="875171" y="525128"/>
                    <a:pt x="844273" y="525128"/>
                  </a:cubicBezTo>
                  <a:cubicBezTo>
                    <a:pt x="786771" y="525128"/>
                    <a:pt x="758001" y="563045"/>
                    <a:pt x="758001" y="638915"/>
                  </a:cubicBezTo>
                  <a:cubicBezTo>
                    <a:pt x="758001" y="714820"/>
                    <a:pt x="786771" y="752737"/>
                    <a:pt x="844273" y="752737"/>
                  </a:cubicBezTo>
                  <a:cubicBezTo>
                    <a:pt x="881556" y="752737"/>
                    <a:pt x="907664" y="734257"/>
                    <a:pt x="922564" y="697227"/>
                  </a:cubicBezTo>
                  <a:lnTo>
                    <a:pt x="1002450" y="738833"/>
                  </a:lnTo>
                  <a:cubicBezTo>
                    <a:pt x="965273" y="804984"/>
                    <a:pt x="909473" y="838112"/>
                    <a:pt x="835121" y="838112"/>
                  </a:cubicBezTo>
                  <a:cubicBezTo>
                    <a:pt x="777725" y="838112"/>
                    <a:pt x="731786" y="820484"/>
                    <a:pt x="697235" y="785263"/>
                  </a:cubicBezTo>
                  <a:cubicBezTo>
                    <a:pt x="662755" y="750041"/>
                    <a:pt x="645479" y="701483"/>
                    <a:pt x="645479" y="639553"/>
                  </a:cubicBezTo>
                  <a:cubicBezTo>
                    <a:pt x="645479" y="578723"/>
                    <a:pt x="663003" y="530413"/>
                    <a:pt x="698087" y="494660"/>
                  </a:cubicBezTo>
                  <a:cubicBezTo>
                    <a:pt x="733099" y="458906"/>
                    <a:pt x="777725" y="440994"/>
                    <a:pt x="831928" y="440994"/>
                  </a:cubicBezTo>
                  <a:cubicBezTo>
                    <a:pt x="910538" y="440994"/>
                    <a:pt x="966870" y="472030"/>
                    <a:pt x="1000818" y="534031"/>
                  </a:cubicBezTo>
                  <a:lnTo>
                    <a:pt x="914582" y="577340"/>
                  </a:lnTo>
                  <a:close/>
                </a:path>
              </a:pathLst>
            </a:custGeom>
            <a:solidFill>
              <a:srgbClr val="000000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D3A87EF-9E8C-40B6-9A5E-8B304A258CB3}"/>
                </a:ext>
              </a:extLst>
            </p:cNvPr>
            <p:cNvSpPr/>
            <p:nvPr/>
          </p:nvSpPr>
          <p:spPr>
            <a:xfrm>
              <a:off x="25958979" y="28531279"/>
              <a:ext cx="4907061" cy="1676579"/>
            </a:xfrm>
            <a:custGeom>
              <a:avLst/>
              <a:gdLst>
                <a:gd name="connsiteX0" fmla="*/ 4815181 w 4907061"/>
                <a:gd name="connsiteY0" fmla="*/ 0 h 1676578"/>
                <a:gd name="connsiteX1" fmla="*/ 91882 w 4907061"/>
                <a:gd name="connsiteY1" fmla="*/ 0 h 1676578"/>
                <a:gd name="connsiteX2" fmla="*/ 0 w 4907061"/>
                <a:gd name="connsiteY2" fmla="*/ 91884 h 1676578"/>
                <a:gd name="connsiteX3" fmla="*/ 0 w 4907061"/>
                <a:gd name="connsiteY3" fmla="*/ 1696700 h 1676578"/>
                <a:gd name="connsiteX4" fmla="*/ 20725 w 4907061"/>
                <a:gd name="connsiteY4" fmla="*/ 1717463 h 1676578"/>
                <a:gd name="connsiteX5" fmla="*/ 4886297 w 4907061"/>
                <a:gd name="connsiteY5" fmla="*/ 1717463 h 1676578"/>
                <a:gd name="connsiteX6" fmla="*/ 4907064 w 4907061"/>
                <a:gd name="connsiteY6" fmla="*/ 1696700 h 1676578"/>
                <a:gd name="connsiteX7" fmla="*/ 4907064 w 4907061"/>
                <a:gd name="connsiteY7" fmla="*/ 91884 h 1676578"/>
                <a:gd name="connsiteX8" fmla="*/ 4815181 w 4907061"/>
                <a:gd name="connsiteY8" fmla="*/ 0 h 1676578"/>
                <a:gd name="connsiteX9" fmla="*/ 91882 w 4907061"/>
                <a:gd name="connsiteY9" fmla="*/ 41507 h 1676578"/>
                <a:gd name="connsiteX10" fmla="*/ 4815181 w 4907061"/>
                <a:gd name="connsiteY10" fmla="*/ 41507 h 1676578"/>
                <a:gd name="connsiteX11" fmla="*/ 4865572 w 4907061"/>
                <a:gd name="connsiteY11" fmla="*/ 91884 h 1676578"/>
                <a:gd name="connsiteX12" fmla="*/ 4865572 w 4907061"/>
                <a:gd name="connsiteY12" fmla="*/ 1205971 h 1676578"/>
                <a:gd name="connsiteX13" fmla="*/ 1489622 w 4907061"/>
                <a:gd name="connsiteY13" fmla="*/ 1205971 h 1676578"/>
                <a:gd name="connsiteX14" fmla="*/ 853883 w 4907061"/>
                <a:gd name="connsiteY14" fmla="*/ 1581585 h 1676578"/>
                <a:gd name="connsiteX15" fmla="*/ 218185 w 4907061"/>
                <a:gd name="connsiteY15" fmla="*/ 1205971 h 1676578"/>
                <a:gd name="connsiteX16" fmla="*/ 41491 w 4907061"/>
                <a:gd name="connsiteY16" fmla="*/ 1205971 h 1676578"/>
                <a:gd name="connsiteX17" fmla="*/ 41491 w 4907061"/>
                <a:gd name="connsiteY17" fmla="*/ 91884 h 1676578"/>
                <a:gd name="connsiteX18" fmla="*/ 91882 w 4907061"/>
                <a:gd name="connsiteY18" fmla="*/ 41507 h 167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07061" h="1676578">
                  <a:moveTo>
                    <a:pt x="4815181" y="0"/>
                  </a:moveTo>
                  <a:lnTo>
                    <a:pt x="91882" y="0"/>
                  </a:lnTo>
                  <a:cubicBezTo>
                    <a:pt x="41207" y="0"/>
                    <a:pt x="0" y="41231"/>
                    <a:pt x="0" y="91884"/>
                  </a:cubicBezTo>
                  <a:lnTo>
                    <a:pt x="0" y="1696700"/>
                  </a:lnTo>
                  <a:cubicBezTo>
                    <a:pt x="0" y="1708158"/>
                    <a:pt x="9306" y="1717463"/>
                    <a:pt x="20725" y="1717463"/>
                  </a:cubicBezTo>
                  <a:lnTo>
                    <a:pt x="4886297" y="1717463"/>
                  </a:lnTo>
                  <a:cubicBezTo>
                    <a:pt x="4897757" y="1717463"/>
                    <a:pt x="4907064" y="1708158"/>
                    <a:pt x="4907064" y="1696700"/>
                  </a:cubicBezTo>
                  <a:lnTo>
                    <a:pt x="4907064" y="91884"/>
                  </a:lnTo>
                  <a:cubicBezTo>
                    <a:pt x="4907064" y="41231"/>
                    <a:pt x="4865856" y="0"/>
                    <a:pt x="4815181" y="0"/>
                  </a:cubicBezTo>
                  <a:close/>
                  <a:moveTo>
                    <a:pt x="91882" y="41507"/>
                  </a:moveTo>
                  <a:lnTo>
                    <a:pt x="4815181" y="41507"/>
                  </a:lnTo>
                  <a:cubicBezTo>
                    <a:pt x="4842978" y="41507"/>
                    <a:pt x="4865572" y="64107"/>
                    <a:pt x="4865572" y="91884"/>
                  </a:cubicBezTo>
                  <a:cubicBezTo>
                    <a:pt x="4865572" y="91884"/>
                    <a:pt x="4865572" y="738742"/>
                    <a:pt x="4865572" y="1205971"/>
                  </a:cubicBezTo>
                  <a:lnTo>
                    <a:pt x="1489622" y="1205971"/>
                  </a:lnTo>
                  <a:cubicBezTo>
                    <a:pt x="1365880" y="1429698"/>
                    <a:pt x="1127497" y="1581585"/>
                    <a:pt x="853883" y="1581585"/>
                  </a:cubicBezTo>
                  <a:cubicBezTo>
                    <a:pt x="580187" y="1581585"/>
                    <a:pt x="341846" y="1429820"/>
                    <a:pt x="218185" y="1205971"/>
                  </a:cubicBezTo>
                  <a:lnTo>
                    <a:pt x="41491" y="1205971"/>
                  </a:lnTo>
                  <a:cubicBezTo>
                    <a:pt x="41491" y="738742"/>
                    <a:pt x="41491" y="91884"/>
                    <a:pt x="41491" y="91884"/>
                  </a:cubicBezTo>
                  <a:cubicBezTo>
                    <a:pt x="41491" y="64107"/>
                    <a:pt x="64086" y="41507"/>
                    <a:pt x="91882" y="41507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95037DE-5FDF-4410-A906-B5C2E5BA8EE0}"/>
                </a:ext>
              </a:extLst>
            </p:cNvPr>
            <p:cNvSpPr/>
            <p:nvPr/>
          </p:nvSpPr>
          <p:spPr>
            <a:xfrm>
              <a:off x="29423790" y="29863741"/>
              <a:ext cx="204461" cy="245353"/>
            </a:xfrm>
            <a:custGeom>
              <a:avLst/>
              <a:gdLst>
                <a:gd name="connsiteX0" fmla="*/ 62718 w 204460"/>
                <a:gd name="connsiteY0" fmla="*/ 210480 h 245353"/>
                <a:gd name="connsiteX1" fmla="*/ 75763 w 204460"/>
                <a:gd name="connsiteY1" fmla="*/ 225880 h 245353"/>
                <a:gd name="connsiteX2" fmla="*/ 94863 w 204460"/>
                <a:gd name="connsiteY2" fmla="*/ 234576 h 245353"/>
                <a:gd name="connsiteX3" fmla="*/ 117579 w 204460"/>
                <a:gd name="connsiteY3" fmla="*/ 237420 h 245353"/>
                <a:gd name="connsiteX4" fmla="*/ 134607 w 204460"/>
                <a:gd name="connsiteY4" fmla="*/ 236120 h 245353"/>
                <a:gd name="connsiteX5" fmla="*/ 151634 w 204460"/>
                <a:gd name="connsiteY5" fmla="*/ 231000 h 245353"/>
                <a:gd name="connsiteX6" fmla="*/ 164882 w 204460"/>
                <a:gd name="connsiteY6" fmla="*/ 220557 h 245353"/>
                <a:gd name="connsiteX7" fmla="*/ 170165 w 204460"/>
                <a:gd name="connsiteY7" fmla="*/ 203654 h 245353"/>
                <a:gd name="connsiteX8" fmla="*/ 163175 w 204460"/>
                <a:gd name="connsiteY8" fmla="*/ 185857 h 245353"/>
                <a:gd name="connsiteX9" fmla="*/ 144766 w 204460"/>
                <a:gd name="connsiteY9" fmla="*/ 174479 h 245353"/>
                <a:gd name="connsiteX10" fmla="*/ 119084 w 204460"/>
                <a:gd name="connsiteY10" fmla="*/ 166515 h 245353"/>
                <a:gd name="connsiteX11" fmla="*/ 89905 w 204460"/>
                <a:gd name="connsiteY11" fmla="*/ 158917 h 245353"/>
                <a:gd name="connsiteX12" fmla="*/ 60321 w 204460"/>
                <a:gd name="connsiteY12" fmla="*/ 149612 h 245353"/>
                <a:gd name="connsiteX13" fmla="*/ 34597 w 204460"/>
                <a:gd name="connsiteY13" fmla="*/ 135390 h 245353"/>
                <a:gd name="connsiteX14" fmla="*/ 16188 w 204460"/>
                <a:gd name="connsiteY14" fmla="*/ 113611 h 245353"/>
                <a:gd name="connsiteX15" fmla="*/ 9198 w 204460"/>
                <a:gd name="connsiteY15" fmla="*/ 81917 h 245353"/>
                <a:gd name="connsiteX16" fmla="*/ 18098 w 204460"/>
                <a:gd name="connsiteY16" fmla="*/ 45712 h 245353"/>
                <a:gd name="connsiteX17" fmla="*/ 41424 w 204460"/>
                <a:gd name="connsiteY17" fmla="*/ 20073 h 245353"/>
                <a:gd name="connsiteX18" fmla="*/ 74016 w 204460"/>
                <a:gd name="connsiteY18" fmla="*/ 4916 h 245353"/>
                <a:gd name="connsiteX19" fmla="*/ 110386 w 204460"/>
                <a:gd name="connsiteY19" fmla="*/ 0 h 245353"/>
                <a:gd name="connsiteX20" fmla="*/ 151147 w 204460"/>
                <a:gd name="connsiteY20" fmla="*/ 4754 h 245353"/>
                <a:gd name="connsiteX21" fmla="*/ 185770 w 204460"/>
                <a:gd name="connsiteY21" fmla="*/ 20113 h 245353"/>
                <a:gd name="connsiteX22" fmla="*/ 209868 w 204460"/>
                <a:gd name="connsiteY22" fmla="*/ 47256 h 245353"/>
                <a:gd name="connsiteX23" fmla="*/ 218768 w 204460"/>
                <a:gd name="connsiteY23" fmla="*/ 87321 h 245353"/>
                <a:gd name="connsiteX24" fmla="*/ 160981 w 204460"/>
                <a:gd name="connsiteY24" fmla="*/ 87321 h 245353"/>
                <a:gd name="connsiteX25" fmla="*/ 155902 w 204460"/>
                <a:gd name="connsiteY25" fmla="*/ 67207 h 245353"/>
                <a:gd name="connsiteX26" fmla="*/ 144400 w 204460"/>
                <a:gd name="connsiteY26" fmla="*/ 54652 h 245353"/>
                <a:gd name="connsiteX27" fmla="*/ 127942 w 204460"/>
                <a:gd name="connsiteY27" fmla="*/ 48232 h 245353"/>
                <a:gd name="connsiteX28" fmla="*/ 107745 w 204460"/>
                <a:gd name="connsiteY28" fmla="*/ 46322 h 245353"/>
                <a:gd name="connsiteX29" fmla="*/ 93441 w 204460"/>
                <a:gd name="connsiteY29" fmla="*/ 47825 h 245353"/>
                <a:gd name="connsiteX30" fmla="*/ 80396 w 204460"/>
                <a:gd name="connsiteY30" fmla="*/ 53148 h 245353"/>
                <a:gd name="connsiteX31" fmla="*/ 70765 w 204460"/>
                <a:gd name="connsiteY31" fmla="*/ 62657 h 245353"/>
                <a:gd name="connsiteX32" fmla="*/ 66985 w 204460"/>
                <a:gd name="connsiteY32" fmla="*/ 77081 h 245353"/>
                <a:gd name="connsiteX33" fmla="*/ 70034 w 204460"/>
                <a:gd name="connsiteY33" fmla="*/ 89962 h 245353"/>
                <a:gd name="connsiteX34" fmla="*/ 81981 w 204460"/>
                <a:gd name="connsiteY34" fmla="*/ 99064 h 245353"/>
                <a:gd name="connsiteX35" fmla="*/ 106566 w 204460"/>
                <a:gd name="connsiteY35" fmla="*/ 107434 h 245353"/>
                <a:gd name="connsiteX36" fmla="*/ 147692 w 204460"/>
                <a:gd name="connsiteY36" fmla="*/ 118040 h 245353"/>
                <a:gd name="connsiteX37" fmla="*/ 168662 w 204460"/>
                <a:gd name="connsiteY37" fmla="*/ 123566 h 245353"/>
                <a:gd name="connsiteX38" fmla="*/ 195401 w 204460"/>
                <a:gd name="connsiteY38" fmla="*/ 136243 h 245353"/>
                <a:gd name="connsiteX39" fmla="*/ 218321 w 204460"/>
                <a:gd name="connsiteY39" fmla="*/ 159567 h 245353"/>
                <a:gd name="connsiteX40" fmla="*/ 227952 w 204460"/>
                <a:gd name="connsiteY40" fmla="*/ 196950 h 245353"/>
                <a:gd name="connsiteX41" fmla="*/ 220759 w 204460"/>
                <a:gd name="connsiteY41" fmla="*/ 231488 h 245353"/>
                <a:gd name="connsiteX42" fmla="*/ 199303 w 204460"/>
                <a:gd name="connsiteY42" fmla="*/ 258997 h 245353"/>
                <a:gd name="connsiteX43" fmla="*/ 164069 w 204460"/>
                <a:gd name="connsiteY43" fmla="*/ 277038 h 245353"/>
                <a:gd name="connsiteX44" fmla="*/ 115344 w 204460"/>
                <a:gd name="connsiteY44" fmla="*/ 283458 h 245353"/>
                <a:gd name="connsiteX45" fmla="*/ 71862 w 204460"/>
                <a:gd name="connsiteY45" fmla="*/ 277931 h 245353"/>
                <a:gd name="connsiteX46" fmla="*/ 34679 w 204460"/>
                <a:gd name="connsiteY46" fmla="*/ 260662 h 245353"/>
                <a:gd name="connsiteX47" fmla="*/ 9116 w 204460"/>
                <a:gd name="connsiteY47" fmla="*/ 230634 h 245353"/>
                <a:gd name="connsiteX48" fmla="*/ 14 w 204460"/>
                <a:gd name="connsiteY48" fmla="*/ 187360 h 245353"/>
                <a:gd name="connsiteX49" fmla="*/ 57802 w 204460"/>
                <a:gd name="connsiteY49" fmla="*/ 187360 h 245353"/>
                <a:gd name="connsiteX50" fmla="*/ 62718 w 204460"/>
                <a:gd name="connsiteY50" fmla="*/ 21048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4460" h="245353">
                  <a:moveTo>
                    <a:pt x="62718" y="210480"/>
                  </a:moveTo>
                  <a:cubicBezTo>
                    <a:pt x="65970" y="216819"/>
                    <a:pt x="70318" y="221939"/>
                    <a:pt x="75763" y="225880"/>
                  </a:cubicBezTo>
                  <a:cubicBezTo>
                    <a:pt x="81209" y="229781"/>
                    <a:pt x="87548" y="232707"/>
                    <a:pt x="94863" y="234576"/>
                  </a:cubicBezTo>
                  <a:cubicBezTo>
                    <a:pt x="102218" y="236486"/>
                    <a:pt x="109777" y="237420"/>
                    <a:pt x="117579" y="237420"/>
                  </a:cubicBezTo>
                  <a:cubicBezTo>
                    <a:pt x="122862" y="237420"/>
                    <a:pt x="128552" y="237014"/>
                    <a:pt x="134607" y="236120"/>
                  </a:cubicBezTo>
                  <a:cubicBezTo>
                    <a:pt x="140662" y="235226"/>
                    <a:pt x="146310" y="233519"/>
                    <a:pt x="151634" y="231000"/>
                  </a:cubicBezTo>
                  <a:cubicBezTo>
                    <a:pt x="156917" y="228481"/>
                    <a:pt x="161387" y="224986"/>
                    <a:pt x="164882" y="220557"/>
                  </a:cubicBezTo>
                  <a:cubicBezTo>
                    <a:pt x="168417" y="216128"/>
                    <a:pt x="170165" y="210521"/>
                    <a:pt x="170165" y="203654"/>
                  </a:cubicBezTo>
                  <a:cubicBezTo>
                    <a:pt x="170165" y="196340"/>
                    <a:pt x="167848" y="190407"/>
                    <a:pt x="163175" y="185857"/>
                  </a:cubicBezTo>
                  <a:cubicBezTo>
                    <a:pt x="158502" y="181306"/>
                    <a:pt x="152366" y="177527"/>
                    <a:pt x="144766" y="174479"/>
                  </a:cubicBezTo>
                  <a:cubicBezTo>
                    <a:pt x="137248" y="171432"/>
                    <a:pt x="128633" y="168791"/>
                    <a:pt x="119084" y="166515"/>
                  </a:cubicBezTo>
                  <a:cubicBezTo>
                    <a:pt x="109452" y="164240"/>
                    <a:pt x="99739" y="161720"/>
                    <a:pt x="89905" y="158917"/>
                  </a:cubicBezTo>
                  <a:cubicBezTo>
                    <a:pt x="79786" y="156397"/>
                    <a:pt x="69952" y="153309"/>
                    <a:pt x="60321" y="149612"/>
                  </a:cubicBezTo>
                  <a:cubicBezTo>
                    <a:pt x="50771" y="145955"/>
                    <a:pt x="42156" y="141201"/>
                    <a:pt x="34597" y="135390"/>
                  </a:cubicBezTo>
                  <a:cubicBezTo>
                    <a:pt x="26997" y="129579"/>
                    <a:pt x="20902" y="122306"/>
                    <a:pt x="16188" y="113611"/>
                  </a:cubicBezTo>
                  <a:cubicBezTo>
                    <a:pt x="11556" y="104874"/>
                    <a:pt x="9198" y="94310"/>
                    <a:pt x="9198" y="81917"/>
                  </a:cubicBezTo>
                  <a:cubicBezTo>
                    <a:pt x="9198" y="67979"/>
                    <a:pt x="12206" y="55952"/>
                    <a:pt x="18098" y="45712"/>
                  </a:cubicBezTo>
                  <a:cubicBezTo>
                    <a:pt x="24072" y="35473"/>
                    <a:pt x="31834" y="26940"/>
                    <a:pt x="41424" y="20073"/>
                  </a:cubicBezTo>
                  <a:cubicBezTo>
                    <a:pt x="51014" y="13246"/>
                    <a:pt x="61865" y="8208"/>
                    <a:pt x="74016" y="4916"/>
                  </a:cubicBezTo>
                  <a:cubicBezTo>
                    <a:pt x="86126" y="1625"/>
                    <a:pt x="98276" y="0"/>
                    <a:pt x="110386" y="0"/>
                  </a:cubicBezTo>
                  <a:cubicBezTo>
                    <a:pt x="124529" y="0"/>
                    <a:pt x="138102" y="1584"/>
                    <a:pt x="151147" y="4754"/>
                  </a:cubicBezTo>
                  <a:cubicBezTo>
                    <a:pt x="164110" y="7883"/>
                    <a:pt x="175692" y="13043"/>
                    <a:pt x="185770" y="20113"/>
                  </a:cubicBezTo>
                  <a:cubicBezTo>
                    <a:pt x="195888" y="27224"/>
                    <a:pt x="203935" y="36245"/>
                    <a:pt x="209868" y="47256"/>
                  </a:cubicBezTo>
                  <a:cubicBezTo>
                    <a:pt x="215761" y="58268"/>
                    <a:pt x="218768" y="71636"/>
                    <a:pt x="218768" y="87321"/>
                  </a:cubicBezTo>
                  <a:lnTo>
                    <a:pt x="160981" y="87321"/>
                  </a:lnTo>
                  <a:cubicBezTo>
                    <a:pt x="160453" y="79194"/>
                    <a:pt x="158745" y="72490"/>
                    <a:pt x="155902" y="67207"/>
                  </a:cubicBezTo>
                  <a:cubicBezTo>
                    <a:pt x="153016" y="61884"/>
                    <a:pt x="149155" y="57740"/>
                    <a:pt x="144400" y="54652"/>
                  </a:cubicBezTo>
                  <a:cubicBezTo>
                    <a:pt x="139565" y="51645"/>
                    <a:pt x="134119" y="49491"/>
                    <a:pt x="127942" y="48232"/>
                  </a:cubicBezTo>
                  <a:cubicBezTo>
                    <a:pt x="121765" y="46972"/>
                    <a:pt x="115060" y="46322"/>
                    <a:pt x="107745" y="46322"/>
                  </a:cubicBezTo>
                  <a:cubicBezTo>
                    <a:pt x="102991" y="46322"/>
                    <a:pt x="98195" y="46850"/>
                    <a:pt x="93441" y="47825"/>
                  </a:cubicBezTo>
                  <a:cubicBezTo>
                    <a:pt x="88645" y="48882"/>
                    <a:pt x="84297" y="50629"/>
                    <a:pt x="80396" y="53148"/>
                  </a:cubicBezTo>
                  <a:cubicBezTo>
                    <a:pt x="76495" y="55708"/>
                    <a:pt x="73284" y="58837"/>
                    <a:pt x="70765" y="62657"/>
                  </a:cubicBezTo>
                  <a:cubicBezTo>
                    <a:pt x="68286" y="66435"/>
                    <a:pt x="66985" y="71271"/>
                    <a:pt x="66985" y="77081"/>
                  </a:cubicBezTo>
                  <a:cubicBezTo>
                    <a:pt x="66985" y="82364"/>
                    <a:pt x="68001" y="86671"/>
                    <a:pt x="70034" y="89962"/>
                  </a:cubicBezTo>
                  <a:cubicBezTo>
                    <a:pt x="72024" y="93253"/>
                    <a:pt x="76047" y="96301"/>
                    <a:pt x="81981" y="99064"/>
                  </a:cubicBezTo>
                  <a:cubicBezTo>
                    <a:pt x="87873" y="101827"/>
                    <a:pt x="96082" y="104631"/>
                    <a:pt x="106566" y="107434"/>
                  </a:cubicBezTo>
                  <a:cubicBezTo>
                    <a:pt x="117051" y="110197"/>
                    <a:pt x="130746" y="113732"/>
                    <a:pt x="147692" y="118040"/>
                  </a:cubicBezTo>
                  <a:cubicBezTo>
                    <a:pt x="152732" y="119056"/>
                    <a:pt x="159721" y="120884"/>
                    <a:pt x="168662" y="123566"/>
                  </a:cubicBezTo>
                  <a:cubicBezTo>
                    <a:pt x="177642" y="126207"/>
                    <a:pt x="186543" y="130433"/>
                    <a:pt x="195401" y="136243"/>
                  </a:cubicBezTo>
                  <a:cubicBezTo>
                    <a:pt x="204220" y="142094"/>
                    <a:pt x="211859" y="149855"/>
                    <a:pt x="218321" y="159567"/>
                  </a:cubicBezTo>
                  <a:cubicBezTo>
                    <a:pt x="224741" y="169319"/>
                    <a:pt x="227952" y="181793"/>
                    <a:pt x="227952" y="196950"/>
                  </a:cubicBezTo>
                  <a:cubicBezTo>
                    <a:pt x="227952" y="209343"/>
                    <a:pt x="225555" y="220882"/>
                    <a:pt x="220759" y="231488"/>
                  </a:cubicBezTo>
                  <a:cubicBezTo>
                    <a:pt x="215923" y="242134"/>
                    <a:pt x="208811" y="251276"/>
                    <a:pt x="199303" y="258997"/>
                  </a:cubicBezTo>
                  <a:cubicBezTo>
                    <a:pt x="189834" y="266717"/>
                    <a:pt x="178090" y="272730"/>
                    <a:pt x="164069" y="277038"/>
                  </a:cubicBezTo>
                  <a:cubicBezTo>
                    <a:pt x="150008" y="281304"/>
                    <a:pt x="133753" y="283458"/>
                    <a:pt x="115344" y="283458"/>
                  </a:cubicBezTo>
                  <a:cubicBezTo>
                    <a:pt x="100430" y="283458"/>
                    <a:pt x="85923" y="281629"/>
                    <a:pt x="71862" y="277931"/>
                  </a:cubicBezTo>
                  <a:cubicBezTo>
                    <a:pt x="57882" y="274275"/>
                    <a:pt x="45447" y="268504"/>
                    <a:pt x="34679" y="260662"/>
                  </a:cubicBezTo>
                  <a:cubicBezTo>
                    <a:pt x="23991" y="252780"/>
                    <a:pt x="15456" y="242784"/>
                    <a:pt x="9116" y="230634"/>
                  </a:cubicBezTo>
                  <a:cubicBezTo>
                    <a:pt x="2778" y="218485"/>
                    <a:pt x="-229" y="204060"/>
                    <a:pt x="14" y="187360"/>
                  </a:cubicBezTo>
                  <a:lnTo>
                    <a:pt x="57802" y="187360"/>
                  </a:lnTo>
                  <a:cubicBezTo>
                    <a:pt x="57802" y="196462"/>
                    <a:pt x="59426" y="204182"/>
                    <a:pt x="62718" y="21048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31B800-EFF9-4FD1-9D3B-9780AE2EA83A}"/>
                </a:ext>
              </a:extLst>
            </p:cNvPr>
            <p:cNvSpPr/>
            <p:nvPr/>
          </p:nvSpPr>
          <p:spPr>
            <a:xfrm>
              <a:off x="29658528" y="29870405"/>
              <a:ext cx="245353" cy="245353"/>
            </a:xfrm>
            <a:custGeom>
              <a:avLst/>
              <a:gdLst>
                <a:gd name="connsiteX0" fmla="*/ 163527 w 245353"/>
                <a:gd name="connsiteY0" fmla="*/ 0 h 245353"/>
                <a:gd name="connsiteX1" fmla="*/ 264837 w 245353"/>
                <a:gd name="connsiteY1" fmla="*/ 270780 h 245353"/>
                <a:gd name="connsiteX2" fmla="*/ 202946 w 245353"/>
                <a:gd name="connsiteY2" fmla="*/ 270780 h 245353"/>
                <a:gd name="connsiteX3" fmla="*/ 182465 w 245353"/>
                <a:gd name="connsiteY3" fmla="*/ 210440 h 245353"/>
                <a:gd name="connsiteX4" fmla="*/ 81154 w 245353"/>
                <a:gd name="connsiteY4" fmla="*/ 210440 h 245353"/>
                <a:gd name="connsiteX5" fmla="*/ 59941 w 245353"/>
                <a:gd name="connsiteY5" fmla="*/ 270780 h 245353"/>
                <a:gd name="connsiteX6" fmla="*/ 0 w 245353"/>
                <a:gd name="connsiteY6" fmla="*/ 270780 h 245353"/>
                <a:gd name="connsiteX7" fmla="*/ 102449 w 245353"/>
                <a:gd name="connsiteY7" fmla="*/ 0 h 245353"/>
                <a:gd name="connsiteX8" fmla="*/ 163527 w 245353"/>
                <a:gd name="connsiteY8" fmla="*/ 0 h 245353"/>
                <a:gd name="connsiteX9" fmla="*/ 166940 w 245353"/>
                <a:gd name="connsiteY9" fmla="*/ 166028 h 245353"/>
                <a:gd name="connsiteX10" fmla="*/ 132805 w 245353"/>
                <a:gd name="connsiteY10" fmla="*/ 66720 h 245353"/>
                <a:gd name="connsiteX11" fmla="*/ 132033 w 245353"/>
                <a:gd name="connsiteY11" fmla="*/ 66720 h 245353"/>
                <a:gd name="connsiteX12" fmla="*/ 96718 w 245353"/>
                <a:gd name="connsiteY12" fmla="*/ 166028 h 245353"/>
                <a:gd name="connsiteX13" fmla="*/ 166940 w 245353"/>
                <a:gd name="connsiteY13" fmla="*/ 16602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353" h="245353">
                  <a:moveTo>
                    <a:pt x="163527" y="0"/>
                  </a:moveTo>
                  <a:lnTo>
                    <a:pt x="264837" y="270780"/>
                  </a:lnTo>
                  <a:lnTo>
                    <a:pt x="202946" y="270780"/>
                  </a:lnTo>
                  <a:lnTo>
                    <a:pt x="182465" y="210440"/>
                  </a:lnTo>
                  <a:lnTo>
                    <a:pt x="81154" y="210440"/>
                  </a:lnTo>
                  <a:lnTo>
                    <a:pt x="59941" y="270780"/>
                  </a:lnTo>
                  <a:lnTo>
                    <a:pt x="0" y="270780"/>
                  </a:lnTo>
                  <a:lnTo>
                    <a:pt x="102449" y="0"/>
                  </a:lnTo>
                  <a:lnTo>
                    <a:pt x="163527" y="0"/>
                  </a:lnTo>
                  <a:close/>
                  <a:moveTo>
                    <a:pt x="166940" y="166028"/>
                  </a:moveTo>
                  <a:lnTo>
                    <a:pt x="132805" y="66720"/>
                  </a:lnTo>
                  <a:lnTo>
                    <a:pt x="132033" y="66720"/>
                  </a:lnTo>
                  <a:lnTo>
                    <a:pt x="96718" y="166028"/>
                  </a:lnTo>
                  <a:lnTo>
                    <a:pt x="166940" y="16602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83E71E1-A3F0-4EF6-9130-60F2ECEEAC39}"/>
                </a:ext>
              </a:extLst>
            </p:cNvPr>
            <p:cNvSpPr/>
            <p:nvPr/>
          </p:nvSpPr>
          <p:spPr>
            <a:xfrm>
              <a:off x="28284725" y="29870405"/>
              <a:ext cx="204461" cy="245353"/>
            </a:xfrm>
            <a:custGeom>
              <a:avLst/>
              <a:gdLst>
                <a:gd name="connsiteX0" fmla="*/ 127643 w 204460"/>
                <a:gd name="connsiteY0" fmla="*/ 0 h 245353"/>
                <a:gd name="connsiteX1" fmla="*/ 162958 w 204460"/>
                <a:gd name="connsiteY1" fmla="*/ 3413 h 245353"/>
                <a:gd name="connsiteX2" fmla="*/ 190347 w 204460"/>
                <a:gd name="connsiteY2" fmla="*/ 14587 h 245353"/>
                <a:gd name="connsiteX3" fmla="*/ 208025 w 204460"/>
                <a:gd name="connsiteY3" fmla="*/ 35229 h 245353"/>
                <a:gd name="connsiteX4" fmla="*/ 214283 w 204460"/>
                <a:gd name="connsiteY4" fmla="*/ 67086 h 245353"/>
                <a:gd name="connsiteX5" fmla="*/ 204977 w 204460"/>
                <a:gd name="connsiteY5" fmla="*/ 101177 h 245353"/>
                <a:gd name="connsiteX6" fmla="*/ 177425 w 204460"/>
                <a:gd name="connsiteY6" fmla="*/ 123566 h 245353"/>
                <a:gd name="connsiteX7" fmla="*/ 214934 w 204460"/>
                <a:gd name="connsiteY7" fmla="*/ 148799 h 245353"/>
                <a:gd name="connsiteX8" fmla="*/ 227288 w 204460"/>
                <a:gd name="connsiteY8" fmla="*/ 192236 h 245353"/>
                <a:gd name="connsiteX9" fmla="*/ 219323 w 204460"/>
                <a:gd name="connsiteY9" fmla="*/ 227709 h 245353"/>
                <a:gd name="connsiteX10" fmla="*/ 197866 w 204460"/>
                <a:gd name="connsiteY10" fmla="*/ 252170 h 245353"/>
                <a:gd name="connsiteX11" fmla="*/ 167062 w 204460"/>
                <a:gd name="connsiteY11" fmla="*/ 266189 h 245353"/>
                <a:gd name="connsiteX12" fmla="*/ 131504 w 204460"/>
                <a:gd name="connsiteY12" fmla="*/ 270780 h 245353"/>
                <a:gd name="connsiteX13" fmla="*/ 0 w 204460"/>
                <a:gd name="connsiteY13" fmla="*/ 270780 h 245353"/>
                <a:gd name="connsiteX14" fmla="*/ 0 w 204460"/>
                <a:gd name="connsiteY14" fmla="*/ 0 h 245353"/>
                <a:gd name="connsiteX15" fmla="*/ 127643 w 204460"/>
                <a:gd name="connsiteY15" fmla="*/ 0 h 245353"/>
                <a:gd name="connsiteX16" fmla="*/ 127643 w 204460"/>
                <a:gd name="connsiteY16" fmla="*/ 0 h 245353"/>
                <a:gd name="connsiteX17" fmla="*/ 120044 w 204460"/>
                <a:gd name="connsiteY17" fmla="*/ 109507 h 245353"/>
                <a:gd name="connsiteX18" fmla="*/ 146256 w 204460"/>
                <a:gd name="connsiteY18" fmla="*/ 101949 h 245353"/>
                <a:gd name="connsiteX19" fmla="*/ 156496 w 204460"/>
                <a:gd name="connsiteY19" fmla="*/ 77366 h 245353"/>
                <a:gd name="connsiteX20" fmla="*/ 153083 w 204460"/>
                <a:gd name="connsiteY20" fmla="*/ 61844 h 245353"/>
                <a:gd name="connsiteX21" fmla="*/ 143980 w 204460"/>
                <a:gd name="connsiteY21" fmla="*/ 52376 h 245353"/>
                <a:gd name="connsiteX22" fmla="*/ 130854 w 204460"/>
                <a:gd name="connsiteY22" fmla="*/ 47663 h 245353"/>
                <a:gd name="connsiteX23" fmla="*/ 115452 w 204460"/>
                <a:gd name="connsiteY23" fmla="*/ 46322 h 245353"/>
                <a:gd name="connsiteX24" fmla="*/ 59656 w 204460"/>
                <a:gd name="connsiteY24" fmla="*/ 46322 h 245353"/>
                <a:gd name="connsiteX25" fmla="*/ 59656 w 204460"/>
                <a:gd name="connsiteY25" fmla="*/ 109507 h 245353"/>
                <a:gd name="connsiteX26" fmla="*/ 120044 w 204460"/>
                <a:gd name="connsiteY26" fmla="*/ 109507 h 245353"/>
                <a:gd name="connsiteX27" fmla="*/ 123539 w 204460"/>
                <a:gd name="connsiteY27" fmla="*/ 224418 h 245353"/>
                <a:gd name="connsiteX28" fmla="*/ 140241 w 204460"/>
                <a:gd name="connsiteY28" fmla="*/ 222711 h 245353"/>
                <a:gd name="connsiteX29" fmla="*/ 154302 w 204460"/>
                <a:gd name="connsiteY29" fmla="*/ 217063 h 245353"/>
                <a:gd name="connsiteX30" fmla="*/ 164014 w 204460"/>
                <a:gd name="connsiteY30" fmla="*/ 206214 h 245353"/>
                <a:gd name="connsiteX31" fmla="*/ 167631 w 204460"/>
                <a:gd name="connsiteY31" fmla="*/ 188782 h 245353"/>
                <a:gd name="connsiteX32" fmla="*/ 155846 w 204460"/>
                <a:gd name="connsiteY32" fmla="*/ 159039 h 245353"/>
                <a:gd name="connsiteX33" fmla="*/ 124677 w 204460"/>
                <a:gd name="connsiteY33" fmla="*/ 150140 h 245353"/>
                <a:gd name="connsiteX34" fmla="*/ 59656 w 204460"/>
                <a:gd name="connsiteY34" fmla="*/ 150140 h 245353"/>
                <a:gd name="connsiteX35" fmla="*/ 59656 w 204460"/>
                <a:gd name="connsiteY35" fmla="*/ 224418 h 245353"/>
                <a:gd name="connsiteX36" fmla="*/ 123539 w 204460"/>
                <a:gd name="connsiteY36" fmla="*/ 22441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4460" h="245353">
                  <a:moveTo>
                    <a:pt x="127643" y="0"/>
                  </a:moveTo>
                  <a:cubicBezTo>
                    <a:pt x="140566" y="0"/>
                    <a:pt x="152351" y="1138"/>
                    <a:pt x="162958" y="3413"/>
                  </a:cubicBezTo>
                  <a:cubicBezTo>
                    <a:pt x="173605" y="5689"/>
                    <a:pt x="182748" y="9427"/>
                    <a:pt x="190347" y="14587"/>
                  </a:cubicBezTo>
                  <a:cubicBezTo>
                    <a:pt x="197947" y="19788"/>
                    <a:pt x="203839" y="26656"/>
                    <a:pt x="208025" y="35229"/>
                  </a:cubicBezTo>
                  <a:cubicBezTo>
                    <a:pt x="212170" y="43843"/>
                    <a:pt x="214283" y="54449"/>
                    <a:pt x="214283" y="67086"/>
                  </a:cubicBezTo>
                  <a:cubicBezTo>
                    <a:pt x="214283" y="80738"/>
                    <a:pt x="211195" y="92075"/>
                    <a:pt x="204977" y="101177"/>
                  </a:cubicBezTo>
                  <a:cubicBezTo>
                    <a:pt x="198759" y="110320"/>
                    <a:pt x="189575" y="117755"/>
                    <a:pt x="177425" y="123566"/>
                  </a:cubicBezTo>
                  <a:cubicBezTo>
                    <a:pt x="194168" y="128361"/>
                    <a:pt x="206684" y="136772"/>
                    <a:pt x="214934" y="148799"/>
                  </a:cubicBezTo>
                  <a:cubicBezTo>
                    <a:pt x="223183" y="160827"/>
                    <a:pt x="227288" y="175292"/>
                    <a:pt x="227288" y="192236"/>
                  </a:cubicBezTo>
                  <a:cubicBezTo>
                    <a:pt x="227288" y="205889"/>
                    <a:pt x="224646" y="217713"/>
                    <a:pt x="219323" y="227709"/>
                  </a:cubicBezTo>
                  <a:cubicBezTo>
                    <a:pt x="213999" y="237705"/>
                    <a:pt x="206806" y="245831"/>
                    <a:pt x="197866" y="252170"/>
                  </a:cubicBezTo>
                  <a:cubicBezTo>
                    <a:pt x="188844" y="258509"/>
                    <a:pt x="178563" y="263182"/>
                    <a:pt x="167062" y="266189"/>
                  </a:cubicBezTo>
                  <a:cubicBezTo>
                    <a:pt x="155521" y="269277"/>
                    <a:pt x="143695" y="270780"/>
                    <a:pt x="131504" y="270780"/>
                  </a:cubicBezTo>
                  <a:lnTo>
                    <a:pt x="0" y="270780"/>
                  </a:lnTo>
                  <a:lnTo>
                    <a:pt x="0" y="0"/>
                  </a:lnTo>
                  <a:lnTo>
                    <a:pt x="127643" y="0"/>
                  </a:lnTo>
                  <a:lnTo>
                    <a:pt x="127643" y="0"/>
                  </a:lnTo>
                  <a:close/>
                  <a:moveTo>
                    <a:pt x="120044" y="109507"/>
                  </a:moveTo>
                  <a:cubicBezTo>
                    <a:pt x="130651" y="109507"/>
                    <a:pt x="139388" y="106988"/>
                    <a:pt x="146256" y="101949"/>
                  </a:cubicBezTo>
                  <a:cubicBezTo>
                    <a:pt x="153083" y="96870"/>
                    <a:pt x="156496" y="88703"/>
                    <a:pt x="156496" y="77366"/>
                  </a:cubicBezTo>
                  <a:cubicBezTo>
                    <a:pt x="156496" y="71068"/>
                    <a:pt x="155358" y="65867"/>
                    <a:pt x="153083" y="61844"/>
                  </a:cubicBezTo>
                  <a:cubicBezTo>
                    <a:pt x="150807" y="57821"/>
                    <a:pt x="147759" y="54652"/>
                    <a:pt x="143980" y="52376"/>
                  </a:cubicBezTo>
                  <a:cubicBezTo>
                    <a:pt x="140160" y="50142"/>
                    <a:pt x="135771" y="48557"/>
                    <a:pt x="130854" y="47663"/>
                  </a:cubicBezTo>
                  <a:cubicBezTo>
                    <a:pt x="125896" y="46769"/>
                    <a:pt x="120776" y="46322"/>
                    <a:pt x="115452" y="46322"/>
                  </a:cubicBezTo>
                  <a:lnTo>
                    <a:pt x="59656" y="46322"/>
                  </a:lnTo>
                  <a:lnTo>
                    <a:pt x="59656" y="109507"/>
                  </a:lnTo>
                  <a:lnTo>
                    <a:pt x="120044" y="109507"/>
                  </a:lnTo>
                  <a:close/>
                  <a:moveTo>
                    <a:pt x="123539" y="224418"/>
                  </a:moveTo>
                  <a:cubicBezTo>
                    <a:pt x="129350" y="224418"/>
                    <a:pt x="134917" y="223849"/>
                    <a:pt x="140241" y="222711"/>
                  </a:cubicBezTo>
                  <a:cubicBezTo>
                    <a:pt x="145565" y="221573"/>
                    <a:pt x="150279" y="219664"/>
                    <a:pt x="154302" y="217063"/>
                  </a:cubicBezTo>
                  <a:cubicBezTo>
                    <a:pt x="158366" y="214381"/>
                    <a:pt x="161576" y="210765"/>
                    <a:pt x="164014" y="206214"/>
                  </a:cubicBezTo>
                  <a:cubicBezTo>
                    <a:pt x="166412" y="201704"/>
                    <a:pt x="167631" y="195893"/>
                    <a:pt x="167631" y="188782"/>
                  </a:cubicBezTo>
                  <a:cubicBezTo>
                    <a:pt x="167631" y="174886"/>
                    <a:pt x="163689" y="164971"/>
                    <a:pt x="155846" y="159039"/>
                  </a:cubicBezTo>
                  <a:cubicBezTo>
                    <a:pt x="147962" y="153106"/>
                    <a:pt x="137559" y="150140"/>
                    <a:pt x="124677" y="150140"/>
                  </a:cubicBezTo>
                  <a:lnTo>
                    <a:pt x="59656" y="150140"/>
                  </a:lnTo>
                  <a:lnTo>
                    <a:pt x="59656" y="224418"/>
                  </a:lnTo>
                  <a:lnTo>
                    <a:pt x="123539" y="22441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E9DDD9D-2CB4-4F76-9799-3D4B17840123}"/>
                </a:ext>
              </a:extLst>
            </p:cNvPr>
            <p:cNvSpPr/>
            <p:nvPr/>
          </p:nvSpPr>
          <p:spPr>
            <a:xfrm>
              <a:off x="28522538" y="29870405"/>
              <a:ext cx="245353" cy="245353"/>
            </a:xfrm>
            <a:custGeom>
              <a:avLst/>
              <a:gdLst>
                <a:gd name="connsiteX0" fmla="*/ 0 w 245353"/>
                <a:gd name="connsiteY0" fmla="*/ 0 h 245353"/>
                <a:gd name="connsiteX1" fmla="*/ 66809 w 245353"/>
                <a:gd name="connsiteY1" fmla="*/ 0 h 245353"/>
                <a:gd name="connsiteX2" fmla="*/ 130204 w 245353"/>
                <a:gd name="connsiteY2" fmla="*/ 106947 h 245353"/>
                <a:gd name="connsiteX3" fmla="*/ 193233 w 245353"/>
                <a:gd name="connsiteY3" fmla="*/ 0 h 245353"/>
                <a:gd name="connsiteX4" fmla="*/ 259635 w 245353"/>
                <a:gd name="connsiteY4" fmla="*/ 0 h 245353"/>
                <a:gd name="connsiteX5" fmla="*/ 159097 w 245353"/>
                <a:gd name="connsiteY5" fmla="*/ 166840 h 245353"/>
                <a:gd name="connsiteX6" fmla="*/ 159097 w 245353"/>
                <a:gd name="connsiteY6" fmla="*/ 270780 h 245353"/>
                <a:gd name="connsiteX7" fmla="*/ 99400 w 245353"/>
                <a:gd name="connsiteY7" fmla="*/ 270780 h 245353"/>
                <a:gd name="connsiteX8" fmla="*/ 99400 w 245353"/>
                <a:gd name="connsiteY8" fmla="*/ 165337 h 245353"/>
                <a:gd name="connsiteX9" fmla="*/ 0 w 245353"/>
                <a:gd name="connsiteY9" fmla="*/ 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353" h="245353">
                  <a:moveTo>
                    <a:pt x="0" y="0"/>
                  </a:moveTo>
                  <a:lnTo>
                    <a:pt x="66809" y="0"/>
                  </a:lnTo>
                  <a:lnTo>
                    <a:pt x="130204" y="106947"/>
                  </a:lnTo>
                  <a:lnTo>
                    <a:pt x="193233" y="0"/>
                  </a:lnTo>
                  <a:lnTo>
                    <a:pt x="259635" y="0"/>
                  </a:lnTo>
                  <a:lnTo>
                    <a:pt x="159097" y="166840"/>
                  </a:lnTo>
                  <a:lnTo>
                    <a:pt x="159097" y="270780"/>
                  </a:lnTo>
                  <a:lnTo>
                    <a:pt x="99400" y="270780"/>
                  </a:lnTo>
                  <a:lnTo>
                    <a:pt x="99400" y="165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47539D1-C4B5-4BBF-A985-F2FFCD6B221C}"/>
                </a:ext>
              </a:extLst>
            </p:cNvPr>
            <p:cNvSpPr/>
            <p:nvPr/>
          </p:nvSpPr>
          <p:spPr>
            <a:xfrm>
              <a:off x="29280756" y="28710753"/>
              <a:ext cx="858736" cy="858736"/>
            </a:xfrm>
            <a:custGeom>
              <a:avLst/>
              <a:gdLst>
                <a:gd name="connsiteX0" fmla="*/ 865707 w 858735"/>
                <a:gd name="connsiteY0" fmla="*/ 433122 h 858735"/>
                <a:gd name="connsiteX1" fmla="*/ 433171 w 858735"/>
                <a:gd name="connsiteY1" fmla="*/ 866244 h 858735"/>
                <a:gd name="connsiteX2" fmla="*/ 0 w 858735"/>
                <a:gd name="connsiteY2" fmla="*/ 433757 h 858735"/>
                <a:gd name="connsiteX3" fmla="*/ 0 w 858735"/>
                <a:gd name="connsiteY3" fmla="*/ 433122 h 858735"/>
                <a:gd name="connsiteX4" fmla="*/ 432536 w 858735"/>
                <a:gd name="connsiteY4" fmla="*/ 0 h 858735"/>
                <a:gd name="connsiteX5" fmla="*/ 865707 w 858735"/>
                <a:gd name="connsiteY5" fmla="*/ 432487 h 858735"/>
                <a:gd name="connsiteX6" fmla="*/ 865707 w 858735"/>
                <a:gd name="connsiteY6" fmla="*/ 433122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35" h="858735">
                  <a:moveTo>
                    <a:pt x="865707" y="433122"/>
                  </a:moveTo>
                  <a:cubicBezTo>
                    <a:pt x="865859" y="672120"/>
                    <a:pt x="672221" y="866041"/>
                    <a:pt x="433171" y="866244"/>
                  </a:cubicBezTo>
                  <a:cubicBezTo>
                    <a:pt x="194146" y="866422"/>
                    <a:pt x="203" y="672780"/>
                    <a:pt x="0" y="433757"/>
                  </a:cubicBezTo>
                  <a:cubicBezTo>
                    <a:pt x="0" y="433554"/>
                    <a:pt x="0" y="433325"/>
                    <a:pt x="0" y="433122"/>
                  </a:cubicBezTo>
                  <a:cubicBezTo>
                    <a:pt x="-152" y="194073"/>
                    <a:pt x="193511" y="203"/>
                    <a:pt x="432536" y="0"/>
                  </a:cubicBezTo>
                  <a:cubicBezTo>
                    <a:pt x="671586" y="-178"/>
                    <a:pt x="865529" y="193464"/>
                    <a:pt x="865707" y="432487"/>
                  </a:cubicBezTo>
                  <a:cubicBezTo>
                    <a:pt x="865707" y="432716"/>
                    <a:pt x="865707" y="432894"/>
                    <a:pt x="865707" y="433122"/>
                  </a:cubicBezTo>
                  <a:close/>
                </a:path>
              </a:pathLst>
            </a:custGeom>
            <a:solidFill>
              <a:srgbClr val="FFFFFF"/>
            </a:solidFill>
            <a:ln w="25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aphic 43">
              <a:extLst>
                <a:ext uri="{FF2B5EF4-FFF2-40B4-BE49-F238E27FC236}">
                  <a16:creationId xmlns:a16="http://schemas.microsoft.com/office/drawing/2014/main" id="{B4C585F3-5495-40FB-954A-32062934202B}"/>
                </a:ext>
              </a:extLst>
            </p:cNvPr>
            <p:cNvGrpSpPr/>
            <p:nvPr/>
          </p:nvGrpSpPr>
          <p:grpSpPr>
            <a:xfrm>
              <a:off x="29236941" y="28669739"/>
              <a:ext cx="940520" cy="940520"/>
              <a:chOff x="29236941" y="28669739"/>
              <a:chExt cx="940520" cy="940520"/>
            </a:xfrm>
            <a:solidFill>
              <a:srgbClr val="000000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4ABFFE-B7F7-4463-9376-2A7E6CA95E81}"/>
                  </a:ext>
                </a:extLst>
              </p:cNvPr>
              <p:cNvSpPr/>
              <p:nvPr/>
            </p:nvSpPr>
            <p:spPr>
              <a:xfrm>
                <a:off x="29236941" y="28669739"/>
                <a:ext cx="940520" cy="940520"/>
              </a:xfrm>
              <a:custGeom>
                <a:avLst/>
                <a:gdLst>
                  <a:gd name="connsiteX0" fmla="*/ 473580 w 940520"/>
                  <a:gd name="connsiteY0" fmla="*/ 0 h 940519"/>
                  <a:gd name="connsiteX1" fmla="*/ 140047 w 940520"/>
                  <a:gd name="connsiteY1" fmla="*/ 137476 h 940519"/>
                  <a:gd name="connsiteX2" fmla="*/ 0 w 940520"/>
                  <a:gd name="connsiteY2" fmla="*/ 474128 h 940519"/>
                  <a:gd name="connsiteX3" fmla="*/ 140047 w 940520"/>
                  <a:gd name="connsiteY3" fmla="*/ 808400 h 940519"/>
                  <a:gd name="connsiteX4" fmla="*/ 473580 w 940520"/>
                  <a:gd name="connsiteY4" fmla="*/ 948277 h 940519"/>
                  <a:gd name="connsiteX5" fmla="*/ 813081 w 940520"/>
                  <a:gd name="connsiteY5" fmla="*/ 807209 h 940519"/>
                  <a:gd name="connsiteX6" fmla="*/ 948353 w 940520"/>
                  <a:gd name="connsiteY6" fmla="*/ 474128 h 940519"/>
                  <a:gd name="connsiteX7" fmla="*/ 810668 w 940520"/>
                  <a:gd name="connsiteY7" fmla="*/ 137476 h 940519"/>
                  <a:gd name="connsiteX8" fmla="*/ 473580 w 940520"/>
                  <a:gd name="connsiteY8" fmla="*/ 0 h 940519"/>
                  <a:gd name="connsiteX9" fmla="*/ 474748 w 940520"/>
                  <a:gd name="connsiteY9" fmla="*/ 85334 h 940519"/>
                  <a:gd name="connsiteX10" fmla="*/ 748975 w 940520"/>
                  <a:gd name="connsiteY10" fmla="*/ 199119 h 940519"/>
                  <a:gd name="connsiteX11" fmla="*/ 862887 w 940520"/>
                  <a:gd name="connsiteY11" fmla="*/ 474128 h 940519"/>
                  <a:gd name="connsiteX12" fmla="*/ 751337 w 940520"/>
                  <a:gd name="connsiteY12" fmla="*/ 745587 h 940519"/>
                  <a:gd name="connsiteX13" fmla="*/ 474748 w 940520"/>
                  <a:gd name="connsiteY13" fmla="*/ 861733 h 940519"/>
                  <a:gd name="connsiteX14" fmla="*/ 200572 w 940520"/>
                  <a:gd name="connsiteY14" fmla="*/ 746775 h 940519"/>
                  <a:gd name="connsiteX15" fmla="*/ 85440 w 940520"/>
                  <a:gd name="connsiteY15" fmla="*/ 474128 h 940519"/>
                  <a:gd name="connsiteX16" fmla="*/ 201765 w 940520"/>
                  <a:gd name="connsiteY16" fmla="*/ 199122 h 940519"/>
                  <a:gd name="connsiteX17" fmla="*/ 474748 w 940520"/>
                  <a:gd name="connsiteY17" fmla="*/ 85334 h 9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40520" h="940519">
                    <a:moveTo>
                      <a:pt x="473580" y="0"/>
                    </a:moveTo>
                    <a:cubicBezTo>
                      <a:pt x="342219" y="0"/>
                      <a:pt x="231050" y="45831"/>
                      <a:pt x="140047" y="137476"/>
                    </a:cubicBezTo>
                    <a:cubicBezTo>
                      <a:pt x="46682" y="232314"/>
                      <a:pt x="0" y="344532"/>
                      <a:pt x="0" y="474128"/>
                    </a:cubicBezTo>
                    <a:cubicBezTo>
                      <a:pt x="0" y="603727"/>
                      <a:pt x="46682" y="715170"/>
                      <a:pt x="140047" y="808400"/>
                    </a:cubicBezTo>
                    <a:cubicBezTo>
                      <a:pt x="233386" y="901653"/>
                      <a:pt x="344581" y="948277"/>
                      <a:pt x="473580" y="948277"/>
                    </a:cubicBezTo>
                    <a:cubicBezTo>
                      <a:pt x="604128" y="948277"/>
                      <a:pt x="717278" y="901254"/>
                      <a:pt x="813081" y="807209"/>
                    </a:cubicBezTo>
                    <a:cubicBezTo>
                      <a:pt x="903246" y="717928"/>
                      <a:pt x="948353" y="606881"/>
                      <a:pt x="948353" y="474128"/>
                    </a:cubicBezTo>
                    <a:cubicBezTo>
                      <a:pt x="948353" y="341395"/>
                      <a:pt x="902458" y="229139"/>
                      <a:pt x="810668" y="137476"/>
                    </a:cubicBezTo>
                    <a:cubicBezTo>
                      <a:pt x="718853" y="45831"/>
                      <a:pt x="606515" y="0"/>
                      <a:pt x="473580" y="0"/>
                    </a:cubicBezTo>
                    <a:close/>
                    <a:moveTo>
                      <a:pt x="474748" y="85334"/>
                    </a:moveTo>
                    <a:cubicBezTo>
                      <a:pt x="582387" y="85334"/>
                      <a:pt x="673770" y="123250"/>
                      <a:pt x="748975" y="199119"/>
                    </a:cubicBezTo>
                    <a:cubicBezTo>
                      <a:pt x="824917" y="274196"/>
                      <a:pt x="862887" y="365859"/>
                      <a:pt x="862887" y="474128"/>
                    </a:cubicBezTo>
                    <a:cubicBezTo>
                      <a:pt x="862887" y="583172"/>
                      <a:pt x="825730" y="673664"/>
                      <a:pt x="751337" y="745587"/>
                    </a:cubicBezTo>
                    <a:cubicBezTo>
                      <a:pt x="672983" y="823023"/>
                      <a:pt x="580812" y="861733"/>
                      <a:pt x="474748" y="861733"/>
                    </a:cubicBezTo>
                    <a:cubicBezTo>
                      <a:pt x="368709" y="861733"/>
                      <a:pt x="277326" y="823401"/>
                      <a:pt x="200572" y="746775"/>
                    </a:cubicBezTo>
                    <a:cubicBezTo>
                      <a:pt x="123818" y="670093"/>
                      <a:pt x="85440" y="579243"/>
                      <a:pt x="85440" y="474128"/>
                    </a:cubicBezTo>
                    <a:cubicBezTo>
                      <a:pt x="85440" y="369034"/>
                      <a:pt x="124224" y="277353"/>
                      <a:pt x="201765" y="199122"/>
                    </a:cubicBezTo>
                    <a:cubicBezTo>
                      <a:pt x="276132" y="123250"/>
                      <a:pt x="367135" y="85334"/>
                      <a:pt x="474748" y="853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D6CF3E9-8966-4B26-90E8-8633DFB34B20}"/>
                  </a:ext>
                </a:extLst>
              </p:cNvPr>
              <p:cNvSpPr/>
              <p:nvPr/>
            </p:nvSpPr>
            <p:spPr>
              <a:xfrm>
                <a:off x="29462911" y="28893878"/>
                <a:ext cx="449814" cy="490706"/>
              </a:xfrm>
              <a:custGeom>
                <a:avLst/>
                <a:gdLst>
                  <a:gd name="connsiteX0" fmla="*/ 37437 w 449813"/>
                  <a:gd name="connsiteY0" fmla="*/ 183067 h 490706"/>
                  <a:gd name="connsiteX1" fmla="*/ 245578 w 449813"/>
                  <a:gd name="connsiteY1" fmla="*/ 0 h 490706"/>
                  <a:gd name="connsiteX2" fmla="*/ 489200 w 449813"/>
                  <a:gd name="connsiteY2" fmla="*/ 256300 h 490706"/>
                  <a:gd name="connsiteX3" fmla="*/ 243190 w 449813"/>
                  <a:gd name="connsiteY3" fmla="*/ 510238 h 490706"/>
                  <a:gd name="connsiteX4" fmla="*/ 33856 w 449813"/>
                  <a:gd name="connsiteY4" fmla="*/ 324827 h 490706"/>
                  <a:gd name="connsiteX5" fmla="*/ 153305 w 449813"/>
                  <a:gd name="connsiteY5" fmla="*/ 324827 h 490706"/>
                  <a:gd name="connsiteX6" fmla="*/ 257413 w 449813"/>
                  <a:gd name="connsiteY6" fmla="*/ 411035 h 490706"/>
                  <a:gd name="connsiteX7" fmla="*/ 368608 w 449813"/>
                  <a:gd name="connsiteY7" fmla="*/ 252747 h 490706"/>
                  <a:gd name="connsiteX8" fmla="*/ 259750 w 449813"/>
                  <a:gd name="connsiteY8" fmla="*/ 99223 h 490706"/>
                  <a:gd name="connsiteX9" fmla="*/ 153305 w 449813"/>
                  <a:gd name="connsiteY9" fmla="*/ 183067 h 490706"/>
                  <a:gd name="connsiteX10" fmla="*/ 188076 w 449813"/>
                  <a:gd name="connsiteY10" fmla="*/ 182889 h 490706"/>
                  <a:gd name="connsiteX11" fmla="*/ 94025 w 449813"/>
                  <a:gd name="connsiteY11" fmla="*/ 276893 h 490706"/>
                  <a:gd name="connsiteX12" fmla="*/ 0 w 449813"/>
                  <a:gd name="connsiteY12" fmla="*/ 182889 h 490706"/>
                  <a:gd name="connsiteX13" fmla="*/ 37437 w 449813"/>
                  <a:gd name="connsiteY13" fmla="*/ 183067 h 49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9813" h="490706">
                    <a:moveTo>
                      <a:pt x="37437" y="183067"/>
                    </a:moveTo>
                    <a:cubicBezTo>
                      <a:pt x="56308" y="63766"/>
                      <a:pt x="140326" y="0"/>
                      <a:pt x="245578" y="0"/>
                    </a:cubicBezTo>
                    <a:cubicBezTo>
                      <a:pt x="396978" y="0"/>
                      <a:pt x="489200" y="109836"/>
                      <a:pt x="489200" y="256300"/>
                    </a:cubicBezTo>
                    <a:cubicBezTo>
                      <a:pt x="489200" y="399211"/>
                      <a:pt x="391060" y="510238"/>
                      <a:pt x="243190" y="510238"/>
                    </a:cubicBezTo>
                    <a:cubicBezTo>
                      <a:pt x="141469" y="510238"/>
                      <a:pt x="50441" y="447641"/>
                      <a:pt x="33856" y="324827"/>
                    </a:cubicBezTo>
                    <a:lnTo>
                      <a:pt x="153305" y="324827"/>
                    </a:lnTo>
                    <a:cubicBezTo>
                      <a:pt x="156886" y="388596"/>
                      <a:pt x="198260" y="411035"/>
                      <a:pt x="257413" y="411035"/>
                    </a:cubicBezTo>
                    <a:cubicBezTo>
                      <a:pt x="324795" y="411035"/>
                      <a:pt x="368608" y="348438"/>
                      <a:pt x="368608" y="252747"/>
                    </a:cubicBezTo>
                    <a:cubicBezTo>
                      <a:pt x="368608" y="152376"/>
                      <a:pt x="330738" y="99223"/>
                      <a:pt x="259750" y="99223"/>
                    </a:cubicBezTo>
                    <a:cubicBezTo>
                      <a:pt x="207708" y="99223"/>
                      <a:pt x="162804" y="118130"/>
                      <a:pt x="153305" y="183067"/>
                    </a:cubicBezTo>
                    <a:lnTo>
                      <a:pt x="188076" y="182889"/>
                    </a:lnTo>
                    <a:lnTo>
                      <a:pt x="94025" y="276893"/>
                    </a:lnTo>
                    <a:lnTo>
                      <a:pt x="0" y="182889"/>
                    </a:lnTo>
                    <a:lnTo>
                      <a:pt x="37437" y="183067"/>
                    </a:ln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EC7881-6655-4F71-8CF9-456D186BF06E}"/>
                </a:ext>
              </a:extLst>
            </p:cNvPr>
            <p:cNvSpPr/>
            <p:nvPr/>
          </p:nvSpPr>
          <p:spPr>
            <a:xfrm>
              <a:off x="28110738" y="28714437"/>
              <a:ext cx="858736" cy="858736"/>
            </a:xfrm>
            <a:custGeom>
              <a:avLst/>
              <a:gdLst>
                <a:gd name="connsiteX0" fmla="*/ 878298 w 858735"/>
                <a:gd name="connsiteY0" fmla="*/ 439100 h 858735"/>
                <a:gd name="connsiteX1" fmla="*/ 439149 w 858735"/>
                <a:gd name="connsiteY1" fmla="*/ 878199 h 858735"/>
                <a:gd name="connsiteX2" fmla="*/ 0 w 858735"/>
                <a:gd name="connsiteY2" fmla="*/ 439100 h 858735"/>
                <a:gd name="connsiteX3" fmla="*/ 439149 w 858735"/>
                <a:gd name="connsiteY3" fmla="*/ 0 h 858735"/>
                <a:gd name="connsiteX4" fmla="*/ 878298 w 858735"/>
                <a:gd name="connsiteY4" fmla="*/ 439100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735" h="858735">
                  <a:moveTo>
                    <a:pt x="878298" y="439100"/>
                  </a:moveTo>
                  <a:cubicBezTo>
                    <a:pt x="878298" y="681607"/>
                    <a:pt x="681684" y="878199"/>
                    <a:pt x="439149" y="878199"/>
                  </a:cubicBezTo>
                  <a:cubicBezTo>
                    <a:pt x="196613" y="878199"/>
                    <a:pt x="0" y="681607"/>
                    <a:pt x="0" y="439100"/>
                  </a:cubicBezTo>
                  <a:cubicBezTo>
                    <a:pt x="0" y="196592"/>
                    <a:pt x="196614" y="0"/>
                    <a:pt x="439149" y="0"/>
                  </a:cubicBezTo>
                  <a:cubicBezTo>
                    <a:pt x="681684" y="0"/>
                    <a:pt x="878298" y="196592"/>
                    <a:pt x="878298" y="43910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43">
              <a:extLst>
                <a:ext uri="{FF2B5EF4-FFF2-40B4-BE49-F238E27FC236}">
                  <a16:creationId xmlns:a16="http://schemas.microsoft.com/office/drawing/2014/main" id="{F59F7099-AFD1-4075-AA5C-027800D4E0CE}"/>
                </a:ext>
              </a:extLst>
            </p:cNvPr>
            <p:cNvGrpSpPr/>
            <p:nvPr/>
          </p:nvGrpSpPr>
          <p:grpSpPr>
            <a:xfrm>
              <a:off x="28421797" y="28837657"/>
              <a:ext cx="245353" cy="572490"/>
              <a:chOff x="28421797" y="28837657"/>
              <a:chExt cx="245353" cy="572490"/>
            </a:xfrm>
            <a:solidFill>
              <a:srgbClr val="000000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27AE816-92D6-4013-B666-43EA70654128}"/>
                  </a:ext>
                </a:extLst>
              </p:cNvPr>
              <p:cNvSpPr/>
              <p:nvPr/>
            </p:nvSpPr>
            <p:spPr>
              <a:xfrm>
                <a:off x="28421797" y="28995863"/>
                <a:ext cx="245353" cy="449814"/>
              </a:xfrm>
              <a:custGeom>
                <a:avLst/>
                <a:gdLst>
                  <a:gd name="connsiteX0" fmla="*/ 255206 w 245353"/>
                  <a:gd name="connsiteY0" fmla="*/ 30617 h 449813"/>
                  <a:gd name="connsiteX1" fmla="*/ 224565 w 245353"/>
                  <a:gd name="connsiteY1" fmla="*/ 0 h 449813"/>
                  <a:gd name="connsiteX2" fmla="*/ 30641 w 245353"/>
                  <a:gd name="connsiteY2" fmla="*/ 0 h 449813"/>
                  <a:gd name="connsiteX3" fmla="*/ 0 w 245353"/>
                  <a:gd name="connsiteY3" fmla="*/ 30617 h 449813"/>
                  <a:gd name="connsiteX4" fmla="*/ 0 w 245353"/>
                  <a:gd name="connsiteY4" fmla="*/ 224556 h 449813"/>
                  <a:gd name="connsiteX5" fmla="*/ 54089 w 245353"/>
                  <a:gd name="connsiteY5" fmla="*/ 224556 h 449813"/>
                  <a:gd name="connsiteX6" fmla="*/ 54089 w 245353"/>
                  <a:gd name="connsiteY6" fmla="*/ 454227 h 449813"/>
                  <a:gd name="connsiteX7" fmla="*/ 201076 w 245353"/>
                  <a:gd name="connsiteY7" fmla="*/ 454227 h 449813"/>
                  <a:gd name="connsiteX8" fmla="*/ 201076 w 245353"/>
                  <a:gd name="connsiteY8" fmla="*/ 224556 h 449813"/>
                  <a:gd name="connsiteX9" fmla="*/ 255206 w 245353"/>
                  <a:gd name="connsiteY9" fmla="*/ 224556 h 449813"/>
                  <a:gd name="connsiteX10" fmla="*/ 255206 w 245353"/>
                  <a:gd name="connsiteY10" fmla="*/ 30617 h 449813"/>
                  <a:gd name="connsiteX11" fmla="*/ 255206 w 245353"/>
                  <a:gd name="connsiteY11" fmla="*/ 30617 h 44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5353" h="449813">
                    <a:moveTo>
                      <a:pt x="255206" y="30617"/>
                    </a:moveTo>
                    <a:cubicBezTo>
                      <a:pt x="255206" y="13693"/>
                      <a:pt x="241470" y="0"/>
                      <a:pt x="224565" y="0"/>
                    </a:cubicBezTo>
                    <a:lnTo>
                      <a:pt x="30641" y="0"/>
                    </a:lnTo>
                    <a:cubicBezTo>
                      <a:pt x="13735" y="0"/>
                      <a:pt x="0" y="13693"/>
                      <a:pt x="0" y="30617"/>
                    </a:cubicBezTo>
                    <a:lnTo>
                      <a:pt x="0" y="224556"/>
                    </a:lnTo>
                    <a:lnTo>
                      <a:pt x="54089" y="224556"/>
                    </a:lnTo>
                    <a:lnTo>
                      <a:pt x="54089" y="454227"/>
                    </a:lnTo>
                    <a:lnTo>
                      <a:pt x="201076" y="454227"/>
                    </a:lnTo>
                    <a:lnTo>
                      <a:pt x="201076" y="224556"/>
                    </a:lnTo>
                    <a:lnTo>
                      <a:pt x="255206" y="224556"/>
                    </a:lnTo>
                    <a:lnTo>
                      <a:pt x="255206" y="30617"/>
                    </a:lnTo>
                    <a:lnTo>
                      <a:pt x="255206" y="30617"/>
                    </a:ln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E1688EA-01F1-4DB1-A634-45E9B8349925}"/>
                  </a:ext>
                </a:extLst>
              </p:cNvPr>
              <p:cNvSpPr/>
              <p:nvPr/>
            </p:nvSpPr>
            <p:spPr>
              <a:xfrm>
                <a:off x="28483065" y="28837657"/>
                <a:ext cx="122677" cy="122677"/>
              </a:xfrm>
              <a:custGeom>
                <a:avLst/>
                <a:gdLst>
                  <a:gd name="connsiteX0" fmla="*/ 132668 w 122676"/>
                  <a:gd name="connsiteY0" fmla="*/ 66327 h 122676"/>
                  <a:gd name="connsiteX1" fmla="*/ 66334 w 122676"/>
                  <a:gd name="connsiteY1" fmla="*/ 132653 h 122676"/>
                  <a:gd name="connsiteX2" fmla="*/ 0 w 122676"/>
                  <a:gd name="connsiteY2" fmla="*/ 66327 h 122676"/>
                  <a:gd name="connsiteX3" fmla="*/ 66334 w 122676"/>
                  <a:gd name="connsiteY3" fmla="*/ 0 h 122676"/>
                  <a:gd name="connsiteX4" fmla="*/ 132668 w 122676"/>
                  <a:gd name="connsiteY4" fmla="*/ 66327 h 12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76" h="122676">
                    <a:moveTo>
                      <a:pt x="132668" y="66327"/>
                    </a:moveTo>
                    <a:cubicBezTo>
                      <a:pt x="132668" y="102958"/>
                      <a:pt x="102969" y="132653"/>
                      <a:pt x="66334" y="132653"/>
                    </a:cubicBezTo>
                    <a:cubicBezTo>
                      <a:pt x="29699" y="132653"/>
                      <a:pt x="0" y="102958"/>
                      <a:pt x="0" y="66327"/>
                    </a:cubicBezTo>
                    <a:cubicBezTo>
                      <a:pt x="0" y="29695"/>
                      <a:pt x="29699" y="0"/>
                      <a:pt x="66334" y="0"/>
                    </a:cubicBezTo>
                    <a:cubicBezTo>
                      <a:pt x="102969" y="0"/>
                      <a:pt x="132668" y="29695"/>
                      <a:pt x="132668" y="663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CCDB6B-724E-42C4-BC09-B6D050CFB779}"/>
                </a:ext>
              </a:extLst>
            </p:cNvPr>
            <p:cNvSpPr/>
            <p:nvPr/>
          </p:nvSpPr>
          <p:spPr>
            <a:xfrm>
              <a:off x="28075196" y="28669749"/>
              <a:ext cx="940520" cy="940520"/>
            </a:xfrm>
            <a:custGeom>
              <a:avLst/>
              <a:gdLst>
                <a:gd name="connsiteX0" fmla="*/ 473594 w 940520"/>
                <a:gd name="connsiteY0" fmla="*/ 0 h 940519"/>
                <a:gd name="connsiteX1" fmla="*/ 140038 w 940520"/>
                <a:gd name="connsiteY1" fmla="*/ 137491 h 940519"/>
                <a:gd name="connsiteX2" fmla="*/ 0 w 940520"/>
                <a:gd name="connsiteY2" fmla="*/ 474105 h 940519"/>
                <a:gd name="connsiteX3" fmla="*/ 140038 w 940520"/>
                <a:gd name="connsiteY3" fmla="*/ 808399 h 940519"/>
                <a:gd name="connsiteX4" fmla="*/ 473594 w 940520"/>
                <a:gd name="connsiteY4" fmla="*/ 948243 h 940519"/>
                <a:gd name="connsiteX5" fmla="*/ 813042 w 940520"/>
                <a:gd name="connsiteY5" fmla="*/ 807188 h 940519"/>
                <a:gd name="connsiteX6" fmla="*/ 948366 w 940520"/>
                <a:gd name="connsiteY6" fmla="*/ 474105 h 940519"/>
                <a:gd name="connsiteX7" fmla="*/ 810725 w 940520"/>
                <a:gd name="connsiteY7" fmla="*/ 137491 h 940519"/>
                <a:gd name="connsiteX8" fmla="*/ 473594 w 940520"/>
                <a:gd name="connsiteY8" fmla="*/ 0 h 940519"/>
                <a:gd name="connsiteX9" fmla="*/ 474772 w 940520"/>
                <a:gd name="connsiteY9" fmla="*/ 85314 h 940519"/>
                <a:gd name="connsiteX10" fmla="*/ 748956 w 940520"/>
                <a:gd name="connsiteY10" fmla="*/ 199120 h 940519"/>
                <a:gd name="connsiteX11" fmla="*/ 862945 w 940520"/>
                <a:gd name="connsiteY11" fmla="*/ 474105 h 940519"/>
                <a:gd name="connsiteX12" fmla="*/ 751353 w 940520"/>
                <a:gd name="connsiteY12" fmla="*/ 745564 h 940519"/>
                <a:gd name="connsiteX13" fmla="*/ 474772 w 940520"/>
                <a:gd name="connsiteY13" fmla="*/ 861710 h 940519"/>
                <a:gd name="connsiteX14" fmla="*/ 200589 w 940520"/>
                <a:gd name="connsiteY14" fmla="*/ 746734 h 940519"/>
                <a:gd name="connsiteX15" fmla="*/ 85461 w 940520"/>
                <a:gd name="connsiteY15" fmla="*/ 474105 h 940519"/>
                <a:gd name="connsiteX16" fmla="*/ 201767 w 940520"/>
                <a:gd name="connsiteY16" fmla="*/ 199120 h 940519"/>
                <a:gd name="connsiteX17" fmla="*/ 474772 w 940520"/>
                <a:gd name="connsiteY17" fmla="*/ 85314 h 9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40520" h="940519">
                  <a:moveTo>
                    <a:pt x="473594" y="0"/>
                  </a:moveTo>
                  <a:cubicBezTo>
                    <a:pt x="342252" y="0"/>
                    <a:pt x="231026" y="45810"/>
                    <a:pt x="140038" y="137491"/>
                  </a:cubicBezTo>
                  <a:cubicBezTo>
                    <a:pt x="46653" y="232293"/>
                    <a:pt x="0" y="344530"/>
                    <a:pt x="0" y="474105"/>
                  </a:cubicBezTo>
                  <a:cubicBezTo>
                    <a:pt x="0" y="603685"/>
                    <a:pt x="46653" y="715150"/>
                    <a:pt x="140038" y="808399"/>
                  </a:cubicBezTo>
                  <a:cubicBezTo>
                    <a:pt x="233424" y="901636"/>
                    <a:pt x="344609" y="948243"/>
                    <a:pt x="473594" y="948243"/>
                  </a:cubicBezTo>
                  <a:cubicBezTo>
                    <a:pt x="604163" y="948243"/>
                    <a:pt x="717340" y="901271"/>
                    <a:pt x="813042" y="807188"/>
                  </a:cubicBezTo>
                  <a:cubicBezTo>
                    <a:pt x="903298" y="717925"/>
                    <a:pt x="948366" y="606878"/>
                    <a:pt x="948366" y="474105"/>
                  </a:cubicBezTo>
                  <a:cubicBezTo>
                    <a:pt x="948366" y="341332"/>
                    <a:pt x="902486" y="229135"/>
                    <a:pt x="810725" y="137491"/>
                  </a:cubicBezTo>
                  <a:cubicBezTo>
                    <a:pt x="718925" y="45810"/>
                    <a:pt x="606520" y="0"/>
                    <a:pt x="473594" y="0"/>
                  </a:cubicBezTo>
                  <a:close/>
                  <a:moveTo>
                    <a:pt x="474772" y="85314"/>
                  </a:moveTo>
                  <a:cubicBezTo>
                    <a:pt x="582382" y="85314"/>
                    <a:pt x="673776" y="123249"/>
                    <a:pt x="748956" y="199120"/>
                  </a:cubicBezTo>
                  <a:cubicBezTo>
                    <a:pt x="824949" y="274173"/>
                    <a:pt x="862945" y="365858"/>
                    <a:pt x="862945" y="474105"/>
                  </a:cubicBezTo>
                  <a:cubicBezTo>
                    <a:pt x="862945" y="583149"/>
                    <a:pt x="825762" y="673663"/>
                    <a:pt x="751353" y="745564"/>
                  </a:cubicBezTo>
                  <a:cubicBezTo>
                    <a:pt x="673004" y="822999"/>
                    <a:pt x="580797" y="861710"/>
                    <a:pt x="474772" y="861710"/>
                  </a:cubicBezTo>
                  <a:cubicBezTo>
                    <a:pt x="368748" y="861710"/>
                    <a:pt x="277353" y="823397"/>
                    <a:pt x="200589" y="746734"/>
                  </a:cubicBezTo>
                  <a:cubicBezTo>
                    <a:pt x="123823" y="670092"/>
                    <a:pt x="85461" y="579219"/>
                    <a:pt x="85461" y="474105"/>
                  </a:cubicBezTo>
                  <a:cubicBezTo>
                    <a:pt x="85461" y="369011"/>
                    <a:pt x="124230" y="277347"/>
                    <a:pt x="201767" y="199120"/>
                  </a:cubicBezTo>
                  <a:cubicBezTo>
                    <a:pt x="276175" y="123249"/>
                    <a:pt x="367204" y="85314"/>
                    <a:pt x="474772" y="85314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83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fld id="{E148CC48-9397-BB44-A213-644E6BCB586A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r>
              <a:rPr lang="en-US"/>
              <a:t>Copyright All Rights Reserved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20521" y="-581"/>
            <a:ext cx="284136" cy="6858000"/>
          </a:xfrm>
          <a:prstGeom prst="rect">
            <a:avLst/>
          </a:prstGeom>
          <a:solidFill>
            <a:srgbClr val="3FB44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>
          <a:xfrm>
            <a:off x="-12385" y="-2915"/>
            <a:ext cx="251237" cy="6858000"/>
          </a:xfrm>
          <a:prstGeom prst="rect">
            <a:avLst/>
          </a:prstGeom>
          <a:solidFill>
            <a:srgbClr val="EE662C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89140" y="-2915"/>
            <a:ext cx="396404" cy="6858000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232437" y="309308"/>
            <a:ext cx="7580785" cy="715879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 userDrawn="1"/>
        </p:nvSpPr>
        <p:spPr>
          <a:xfrm>
            <a:off x="7550102" y="303293"/>
            <a:ext cx="541421" cy="721895"/>
          </a:xfrm>
          <a:prstGeom prst="ellipse">
            <a:avLst/>
          </a:prstGeom>
          <a:solidFill>
            <a:srgbClr val="A2B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A2B5CB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4968" y="5999926"/>
            <a:ext cx="1478905" cy="44888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304964" y="6514226"/>
            <a:ext cx="169891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>
                <a:latin typeface="Segoe UI" panose="020B0502040204020203" pitchFamily="34" charset="0"/>
                <a:ea typeface="Arial" charset="0"/>
                <a:cs typeface="Segoe UI" panose="020B0502040204020203" pitchFamily="34" charset="0"/>
              </a:rPr>
              <a:t>An Association for All IT Architects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6829425" cy="666078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Futura PT Heavy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710293" y="1465263"/>
            <a:ext cx="6457983" cy="4657951"/>
          </a:xfrm>
        </p:spPr>
        <p:txBody>
          <a:bodyPr/>
          <a:lstStyle>
            <a:lvl1pPr>
              <a:defRPr>
                <a:latin typeface="Futura PT Book"/>
                <a:cs typeface="Segoe UI" panose="020B0502040204020203" pitchFamily="34" charset="0"/>
              </a:defRPr>
            </a:lvl1pPr>
            <a:lvl2pPr>
              <a:defRPr>
                <a:latin typeface="Futura PT Book"/>
                <a:cs typeface="Segoe UI" panose="020B0502040204020203" pitchFamily="34" charset="0"/>
              </a:defRPr>
            </a:lvl2pPr>
            <a:lvl3pPr>
              <a:defRPr>
                <a:latin typeface="Futura PT Book"/>
                <a:cs typeface="Segoe UI" panose="020B0502040204020203" pitchFamily="34" charset="0"/>
              </a:defRPr>
            </a:lvl3pPr>
            <a:lvl4pPr>
              <a:defRPr>
                <a:latin typeface="Futura PT Book"/>
                <a:cs typeface="Segoe UI" panose="020B0502040204020203" pitchFamily="34" charset="0"/>
              </a:defRPr>
            </a:lvl4pPr>
            <a:lvl5pPr>
              <a:defRPr>
                <a:latin typeface="Futura PT Book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91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D217-2A88-4F75-847C-DEF9739EA309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21" r:id="rId1"/>
    <p:sldLayoutId id="214748532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0B14FC8-7C01-4506-8BBC-BEBF7A42D447}"/>
              </a:ext>
            </a:extLst>
          </p:cNvPr>
          <p:cNvSpPr/>
          <p:nvPr/>
        </p:nvSpPr>
        <p:spPr>
          <a:xfrm>
            <a:off x="6659758" y="610248"/>
            <a:ext cx="1164457" cy="56202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Decommission (architectures)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35EECFA-6B06-4227-BBCB-B94B9E866BCB}"/>
              </a:ext>
            </a:extLst>
          </p:cNvPr>
          <p:cNvSpPr/>
          <p:nvPr/>
        </p:nvSpPr>
        <p:spPr>
          <a:xfrm>
            <a:off x="1800532" y="607609"/>
            <a:ext cx="1164457" cy="56293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Strategize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475907" y="136524"/>
            <a:ext cx="8512734" cy="6381330"/>
            <a:chOff x="634542" y="369870"/>
            <a:chExt cx="11000941" cy="61296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2336164" y="816218"/>
              <a:ext cx="9299319" cy="540787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28588" lvl="0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4352821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 dirty="0">
                  <a:latin typeface="Segoe UI" panose="020B0502040204020203" pitchFamily="34" charset="0"/>
                  <a:cs typeface="Segoe UI" panose="020B0502040204020203" pitchFamily="34" charset="0"/>
                </a:rPr>
                <a:t>ARCHITECTURE ENGAGEMENT DESIGNER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Segoe UI" panose="020B0502040204020203" pitchFamily="34" charset="0"/>
                  <a:cs typeface="Segoe UI" panose="020B0502040204020203" pitchFamily="34" charset="0"/>
                </a:rPr>
                <a:t>Designed By: </a:t>
              </a:r>
              <a:r>
                <a:rPr lang="en-IE" sz="600" b="1">
                  <a:latin typeface="Segoe UI" panose="020B0502040204020203" pitchFamily="34" charset="0"/>
                  <a:cs typeface="Segoe UI" panose="020B0502040204020203" pitchFamily="34" charset="0"/>
                </a:rPr>
                <a:t>Paul Preiss </a:t>
              </a:r>
              <a:r>
                <a:rPr lang="en-IE" sz="600">
                  <a:latin typeface="Segoe UI" panose="020B0502040204020203" pitchFamily="34" charset="0"/>
                  <a:cs typeface="Segoe UI" panose="020B0502040204020203" pitchFamily="34" charset="0"/>
                </a:rPr>
                <a:t>for </a:t>
              </a:r>
              <a:r>
                <a:rPr lang="en-IE" sz="600" b="1">
                  <a:latin typeface="Segoe UI" panose="020B0502040204020203" pitchFamily="34" charset="0"/>
                  <a:cs typeface="Segoe UI" panose="020B0502040204020203" pitchFamily="34" charset="0"/>
                </a:rPr>
                <a:t>IASA Global</a:t>
              </a:r>
            </a:p>
            <a:p>
              <a:r>
                <a:rPr lang="en-IE" sz="600">
                  <a:latin typeface="Segoe UI" panose="020B0502040204020203" pitchFamily="34" charset="0"/>
                  <a:cs typeface="Segoe UI" panose="020B0502040204020203" pitchFamily="34" charset="0"/>
                </a:rPr>
                <a:t>This work is licensed under a Creative Commons Attribution-ShareAlike 4.0 International License. http://creativecommons.org/licenses/by-sa/4.0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77D6A47-2C2E-4DB3-9239-DF0B6C9E3FE1}"/>
              </a:ext>
            </a:extLst>
          </p:cNvPr>
          <p:cNvSpPr/>
          <p:nvPr/>
        </p:nvSpPr>
        <p:spPr>
          <a:xfrm>
            <a:off x="524047" y="601200"/>
            <a:ext cx="1262078" cy="56299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88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Innovation (anytime, anywhere, anyone) </a:t>
            </a:r>
            <a:endParaRPr lang="en-IE" sz="788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9BF70E-07C3-4F3A-A76B-4CE3626CC4AD}"/>
              </a:ext>
            </a:extLst>
          </p:cNvPr>
          <p:cNvSpPr/>
          <p:nvPr/>
        </p:nvSpPr>
        <p:spPr>
          <a:xfrm>
            <a:off x="3014371" y="607609"/>
            <a:ext cx="1164457" cy="56293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2F4CF6-339E-4F08-8E46-F727A01D67C9}"/>
              </a:ext>
            </a:extLst>
          </p:cNvPr>
          <p:cNvSpPr/>
          <p:nvPr/>
        </p:nvSpPr>
        <p:spPr>
          <a:xfrm>
            <a:off x="4231516" y="615144"/>
            <a:ext cx="1164457" cy="5620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3270E57-2AA0-4EBE-AA00-DC327BC57659}"/>
              </a:ext>
            </a:extLst>
          </p:cNvPr>
          <p:cNvSpPr/>
          <p:nvPr/>
        </p:nvSpPr>
        <p:spPr>
          <a:xfrm>
            <a:off x="5448661" y="610248"/>
            <a:ext cx="1164457" cy="5620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788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Utilize and Measure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5C9C2F-9653-40A7-BF0B-1C662C1C08E7}"/>
              </a:ext>
            </a:extLst>
          </p:cNvPr>
          <p:cNvGrpSpPr/>
          <p:nvPr/>
        </p:nvGrpSpPr>
        <p:grpSpPr>
          <a:xfrm>
            <a:off x="8032724" y="624200"/>
            <a:ext cx="939691" cy="1483807"/>
            <a:chOff x="8072762" y="797671"/>
            <a:chExt cx="939691" cy="1483807"/>
          </a:xfrm>
        </p:grpSpPr>
        <p:pic>
          <p:nvPicPr>
            <p:cNvPr id="103" name="Graphic 102" descr="Winking Face with No Fill">
              <a:extLst>
                <a:ext uri="{FF2B5EF4-FFF2-40B4-BE49-F238E27FC236}">
                  <a16:creationId xmlns:a16="http://schemas.microsoft.com/office/drawing/2014/main" id="{FC03C846-CC27-429F-89B7-BC3A3CC0A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2762" y="797671"/>
              <a:ext cx="281962" cy="281962"/>
            </a:xfrm>
            <a:prstGeom prst="rect">
              <a:avLst/>
            </a:prstGeom>
          </p:spPr>
        </p:pic>
        <p:pic>
          <p:nvPicPr>
            <p:cNvPr id="105" name="Graphic 104" descr="Smiling Face with No Fill">
              <a:extLst>
                <a:ext uri="{FF2B5EF4-FFF2-40B4-BE49-F238E27FC236}">
                  <a16:creationId xmlns:a16="http://schemas.microsoft.com/office/drawing/2014/main" id="{7A1CAB97-5051-45C1-AA2E-EB7D4169A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72762" y="1038040"/>
              <a:ext cx="281962" cy="281962"/>
            </a:xfrm>
            <a:prstGeom prst="rect">
              <a:avLst/>
            </a:prstGeom>
          </p:spPr>
        </p:pic>
        <p:pic>
          <p:nvPicPr>
            <p:cNvPr id="107" name="Graphic 106" descr="Neutral Face with No Fill">
              <a:extLst>
                <a:ext uri="{FF2B5EF4-FFF2-40B4-BE49-F238E27FC236}">
                  <a16:creationId xmlns:a16="http://schemas.microsoft.com/office/drawing/2014/main" id="{292CFB6D-D89D-4D88-9E0F-1BAB70405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072762" y="1278409"/>
              <a:ext cx="281962" cy="281962"/>
            </a:xfrm>
            <a:prstGeom prst="rect">
              <a:avLst/>
            </a:prstGeom>
          </p:spPr>
        </p:pic>
        <p:pic>
          <p:nvPicPr>
            <p:cNvPr id="109" name="Graphic 108" descr="Confused Face with No Fill">
              <a:extLst>
                <a:ext uri="{FF2B5EF4-FFF2-40B4-BE49-F238E27FC236}">
                  <a16:creationId xmlns:a16="http://schemas.microsoft.com/office/drawing/2014/main" id="{0F42A311-FE9A-4D94-AAF1-073423AC4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072762" y="1518778"/>
              <a:ext cx="281962" cy="281962"/>
            </a:xfrm>
            <a:prstGeom prst="rect">
              <a:avLst/>
            </a:prstGeom>
          </p:spPr>
        </p:pic>
        <p:pic>
          <p:nvPicPr>
            <p:cNvPr id="111" name="Graphic 110" descr="Surprised Face with No Fill">
              <a:extLst>
                <a:ext uri="{FF2B5EF4-FFF2-40B4-BE49-F238E27FC236}">
                  <a16:creationId xmlns:a16="http://schemas.microsoft.com/office/drawing/2014/main" id="{877CFEDC-E7DB-43A6-8D1D-A741BF816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072762" y="1999516"/>
              <a:ext cx="281962" cy="281962"/>
            </a:xfrm>
            <a:prstGeom prst="rect">
              <a:avLst/>
            </a:prstGeom>
          </p:spPr>
        </p:pic>
        <p:pic>
          <p:nvPicPr>
            <p:cNvPr id="113" name="Graphic 112" descr="Crying Face with No Fill">
              <a:extLst>
                <a:ext uri="{FF2B5EF4-FFF2-40B4-BE49-F238E27FC236}">
                  <a16:creationId xmlns:a16="http://schemas.microsoft.com/office/drawing/2014/main" id="{1E84012B-F13D-45E9-BAF4-F088C1186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072762" y="1759147"/>
              <a:ext cx="281962" cy="281962"/>
            </a:xfrm>
            <a:prstGeom prst="rect">
              <a:avLst/>
            </a:prstGeom>
          </p:spPr>
        </p:pic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C66DB77-931A-462C-8450-B59715C0658B}"/>
                </a:ext>
              </a:extLst>
            </p:cNvPr>
            <p:cNvSpPr/>
            <p:nvPr/>
          </p:nvSpPr>
          <p:spPr>
            <a:xfrm>
              <a:off x="8246384" y="841065"/>
              <a:ext cx="66875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SWEET SPOT</a:t>
              </a:r>
              <a:endParaRPr lang="en-IE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BF8AC5B-BF28-4576-A9BF-C61A934FBA56}"/>
                </a:ext>
              </a:extLst>
            </p:cNvPr>
            <p:cNvSpPr/>
            <p:nvPr/>
          </p:nvSpPr>
          <p:spPr>
            <a:xfrm>
              <a:off x="8246384" y="1077433"/>
              <a:ext cx="66875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VALUE-ADD</a:t>
              </a:r>
              <a:endParaRPr lang="en-IE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0B87D54-4B73-4620-840C-9DAF4713719A}"/>
                </a:ext>
              </a:extLst>
            </p:cNvPr>
            <p:cNvSpPr/>
            <p:nvPr/>
          </p:nvSpPr>
          <p:spPr>
            <a:xfrm>
              <a:off x="8246385" y="1326408"/>
              <a:ext cx="578500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NOT SURE</a:t>
              </a:r>
              <a:endParaRPr lang="en-IE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D007879-65D4-455C-8516-624A776895ED}"/>
                </a:ext>
              </a:extLst>
            </p:cNvPr>
            <p:cNvSpPr/>
            <p:nvPr/>
          </p:nvSpPr>
          <p:spPr>
            <a:xfrm>
              <a:off x="8237968" y="1510126"/>
              <a:ext cx="67863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NECESSARY</a:t>
              </a:r>
            </a:p>
            <a:p>
              <a:r>
                <a:rPr lang="en-IE" sz="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NON VALUE</a:t>
              </a:r>
              <a:endParaRPr lang="en-IE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3E10697-C736-49C7-B116-B1BEC598491D}"/>
                </a:ext>
              </a:extLst>
            </p:cNvPr>
            <p:cNvSpPr/>
            <p:nvPr/>
          </p:nvSpPr>
          <p:spPr>
            <a:xfrm>
              <a:off x="8242778" y="1751671"/>
              <a:ext cx="6729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NON </a:t>
              </a:r>
            </a:p>
            <a:p>
              <a:r>
                <a:rPr lang="en-IE" sz="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VALUE-ADD</a:t>
              </a:r>
              <a:endParaRPr lang="en-IE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3DCC2C6-DFC1-4E19-BE1C-59CD82EEFB98}"/>
                </a:ext>
              </a:extLst>
            </p:cNvPr>
            <p:cNvSpPr/>
            <p:nvPr/>
          </p:nvSpPr>
          <p:spPr>
            <a:xfrm>
              <a:off x="8246385" y="2025416"/>
              <a:ext cx="766068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FIRE-FIGHTING</a:t>
              </a:r>
              <a:endParaRPr lang="en-IE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D9587909-8473-4423-B39F-736E95EAE1D7}"/>
              </a:ext>
            </a:extLst>
          </p:cNvPr>
          <p:cNvSpPr/>
          <p:nvPr/>
        </p:nvSpPr>
        <p:spPr>
          <a:xfrm>
            <a:off x="518289" y="1091682"/>
            <a:ext cx="7305926" cy="1284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8588" lvl="0" indent="-128588">
              <a:buFont typeface="Wingdings" panose="05000000000000000000" pitchFamily="2" charset="2"/>
              <a:buChar char="§"/>
            </a:pPr>
            <a:endParaRPr lang="en-IE" sz="90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74BE211-966C-44D9-90F5-8B4DEF8559B0}"/>
              </a:ext>
            </a:extLst>
          </p:cNvPr>
          <p:cNvSpPr/>
          <p:nvPr/>
        </p:nvSpPr>
        <p:spPr>
          <a:xfrm>
            <a:off x="528519" y="3663156"/>
            <a:ext cx="7295696" cy="1284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8588" lvl="0" indent="-128588">
              <a:buFont typeface="Wingdings" panose="05000000000000000000" pitchFamily="2" charset="2"/>
              <a:buChar char="§"/>
            </a:pPr>
            <a:endParaRPr lang="en-IE" sz="90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E" sz="9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316C3B7-3F6C-4E21-A691-4B21117F520C}"/>
              </a:ext>
            </a:extLst>
          </p:cNvPr>
          <p:cNvSpPr/>
          <p:nvPr/>
        </p:nvSpPr>
        <p:spPr>
          <a:xfrm>
            <a:off x="526643" y="2382171"/>
            <a:ext cx="7297572" cy="1284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8588" lvl="0" indent="-128588">
              <a:buFont typeface="Wingdings" panose="05000000000000000000" pitchFamily="2" charset="2"/>
              <a:buChar char="§"/>
            </a:pPr>
            <a:endParaRPr lang="en-IE" sz="90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E" sz="9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9D74A91-EC5A-4C33-9695-4E605344600C}"/>
              </a:ext>
            </a:extLst>
          </p:cNvPr>
          <p:cNvSpPr/>
          <p:nvPr/>
        </p:nvSpPr>
        <p:spPr>
          <a:xfrm>
            <a:off x="528519" y="4946612"/>
            <a:ext cx="7295696" cy="12845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8588" lvl="0" indent="-128588">
              <a:buFont typeface="Wingdings" panose="05000000000000000000" pitchFamily="2" charset="2"/>
              <a:buChar char="§"/>
            </a:pPr>
            <a:endParaRPr lang="en-IE" sz="90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E" sz="9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8CD76EA-A737-4E12-B389-B87752157E30}"/>
              </a:ext>
            </a:extLst>
          </p:cNvPr>
          <p:cNvSpPr txBox="1"/>
          <p:nvPr/>
        </p:nvSpPr>
        <p:spPr>
          <a:xfrm rot="16200000">
            <a:off x="-152451" y="1506069"/>
            <a:ext cx="1008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>
                <a:latin typeface="Segoe UI" panose="020B0502040204020203" pitchFamily="34" charset="0"/>
                <a:cs typeface="Segoe UI" panose="020B0502040204020203" pitchFamily="34" charset="0"/>
              </a:rPr>
              <a:t>Artifacts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76CE21-BB8D-4A0E-8D94-7A0D57A2BD2F}"/>
              </a:ext>
            </a:extLst>
          </p:cNvPr>
          <p:cNvSpPr txBox="1"/>
          <p:nvPr/>
        </p:nvSpPr>
        <p:spPr>
          <a:xfrm rot="16200000">
            <a:off x="-98571" y="2829432"/>
            <a:ext cx="8788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81D6CD-D07C-4524-AD55-EC6415FD0583}"/>
              </a:ext>
            </a:extLst>
          </p:cNvPr>
          <p:cNvSpPr txBox="1"/>
          <p:nvPr/>
        </p:nvSpPr>
        <p:spPr>
          <a:xfrm rot="16200000">
            <a:off x="-20870" y="4111023"/>
            <a:ext cx="7424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50" dirty="0"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0A6F37-9251-4F33-9DA0-0E07B52F2F63}"/>
              </a:ext>
            </a:extLst>
          </p:cNvPr>
          <p:cNvSpPr txBox="1"/>
          <p:nvPr/>
        </p:nvSpPr>
        <p:spPr>
          <a:xfrm rot="16200000">
            <a:off x="-326840" y="5451663"/>
            <a:ext cx="13101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>
                <a:latin typeface="Segoe UI" panose="020B0502040204020203" pitchFamily="34" charset="0"/>
                <a:cs typeface="Segoe UI" panose="020B0502040204020203" pitchFamily="34" charset="0"/>
              </a:rPr>
              <a:t>Opportunities</a:t>
            </a:r>
            <a:endParaRPr lang="en-IE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3E44A-7696-6A4B-981B-DD40A5D64619}"/>
              </a:ext>
            </a:extLst>
          </p:cNvPr>
          <p:cNvSpPr/>
          <p:nvPr/>
        </p:nvSpPr>
        <p:spPr>
          <a:xfrm>
            <a:off x="519635" y="601200"/>
            <a:ext cx="1271930" cy="56299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IE" sz="90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E" sz="9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3D17DD-69B3-844F-9447-1A6DBFC1AB7A}"/>
              </a:ext>
            </a:extLst>
          </p:cNvPr>
          <p:cNvSpPr/>
          <p:nvPr/>
        </p:nvSpPr>
        <p:spPr>
          <a:xfrm>
            <a:off x="7824185" y="610918"/>
            <a:ext cx="1164456" cy="56202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8588" lvl="0" indent="-128588">
              <a:buFont typeface="Wingdings" panose="05000000000000000000" pitchFamily="2" charset="2"/>
              <a:buChar char="§"/>
            </a:pPr>
            <a:endParaRPr lang="en-IE" sz="90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E" sz="9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61D76E-5F29-4C38-9FB6-73227FA45B2F}"/>
              </a:ext>
            </a:extLst>
          </p:cNvPr>
          <p:cNvGrpSpPr/>
          <p:nvPr/>
        </p:nvGrpSpPr>
        <p:grpSpPr>
          <a:xfrm>
            <a:off x="8020833" y="2139721"/>
            <a:ext cx="1101385" cy="4030553"/>
            <a:chOff x="8128822" y="2337439"/>
            <a:chExt cx="1101385" cy="4030553"/>
          </a:xfrm>
        </p:grpSpPr>
        <p:pic>
          <p:nvPicPr>
            <p:cNvPr id="5" name="Graphic 4" descr="Paper">
              <a:extLst>
                <a:ext uri="{FF2B5EF4-FFF2-40B4-BE49-F238E27FC236}">
                  <a16:creationId xmlns:a16="http://schemas.microsoft.com/office/drawing/2014/main" id="{F56EA2C5-EF25-421A-90CE-E4831CB0B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158928" y="2337439"/>
              <a:ext cx="281962" cy="281962"/>
            </a:xfrm>
            <a:prstGeom prst="rect">
              <a:avLst/>
            </a:prstGeom>
          </p:spPr>
        </p:pic>
        <p:pic>
          <p:nvPicPr>
            <p:cNvPr id="8" name="Graphic 7" descr="Stapler">
              <a:extLst>
                <a:ext uri="{FF2B5EF4-FFF2-40B4-BE49-F238E27FC236}">
                  <a16:creationId xmlns:a16="http://schemas.microsoft.com/office/drawing/2014/main" id="{B99E36F9-27C2-45BE-8152-D4E2E4ABC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163297" y="2584470"/>
              <a:ext cx="281962" cy="281962"/>
            </a:xfrm>
            <a:prstGeom prst="rect">
              <a:avLst/>
            </a:prstGeom>
          </p:spPr>
        </p:pic>
        <p:pic>
          <p:nvPicPr>
            <p:cNvPr id="10" name="Graphic 9" descr="Meeting">
              <a:extLst>
                <a:ext uri="{FF2B5EF4-FFF2-40B4-BE49-F238E27FC236}">
                  <a16:creationId xmlns:a16="http://schemas.microsoft.com/office/drawing/2014/main" id="{A144FE9A-8FD5-4A1C-831B-FBC8D80EA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158928" y="2916318"/>
              <a:ext cx="281962" cy="281962"/>
            </a:xfrm>
            <a:prstGeom prst="rect">
              <a:avLst/>
            </a:prstGeom>
          </p:spPr>
        </p:pic>
        <p:pic>
          <p:nvPicPr>
            <p:cNvPr id="14" name="Graphic 13" descr="Head with Gears">
              <a:extLst>
                <a:ext uri="{FF2B5EF4-FFF2-40B4-BE49-F238E27FC236}">
                  <a16:creationId xmlns:a16="http://schemas.microsoft.com/office/drawing/2014/main" id="{E1138DC4-B785-4852-9976-715E24B78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158928" y="3205757"/>
              <a:ext cx="281962" cy="281962"/>
            </a:xfrm>
            <a:prstGeom prst="rect">
              <a:avLst/>
            </a:prstGeom>
          </p:spPr>
        </p:pic>
        <p:pic>
          <p:nvPicPr>
            <p:cNvPr id="22" name="Graphic 21" descr="Lightbulb">
              <a:extLst>
                <a:ext uri="{FF2B5EF4-FFF2-40B4-BE49-F238E27FC236}">
                  <a16:creationId xmlns:a16="http://schemas.microsoft.com/office/drawing/2014/main" id="{EB6AF2CA-02AA-4E9B-92A7-C3B57B035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158928" y="3495196"/>
              <a:ext cx="281962" cy="281962"/>
            </a:xfrm>
            <a:prstGeom prst="rect">
              <a:avLst/>
            </a:prstGeom>
          </p:spPr>
        </p:pic>
        <p:pic>
          <p:nvPicPr>
            <p:cNvPr id="93" name="Graphic 92" descr="Puzzle">
              <a:extLst>
                <a:ext uri="{FF2B5EF4-FFF2-40B4-BE49-F238E27FC236}">
                  <a16:creationId xmlns:a16="http://schemas.microsoft.com/office/drawing/2014/main" id="{4CE068F8-CE37-4300-B658-6319DC0E7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158928" y="3784636"/>
              <a:ext cx="281962" cy="281962"/>
            </a:xfrm>
            <a:prstGeom prst="rect">
              <a:avLst/>
            </a:prstGeom>
          </p:spPr>
        </p:pic>
        <p:pic>
          <p:nvPicPr>
            <p:cNvPr id="95" name="Graphic 94" descr="Playbook">
              <a:extLst>
                <a:ext uri="{FF2B5EF4-FFF2-40B4-BE49-F238E27FC236}">
                  <a16:creationId xmlns:a16="http://schemas.microsoft.com/office/drawing/2014/main" id="{27327C3A-B596-4521-8ECA-3DA5B666D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8158928" y="4074075"/>
              <a:ext cx="281962" cy="281962"/>
            </a:xfrm>
            <a:prstGeom prst="rect">
              <a:avLst/>
            </a:prstGeom>
          </p:spPr>
        </p:pic>
        <p:pic>
          <p:nvPicPr>
            <p:cNvPr id="101" name="Graphic 100" descr="Ruler">
              <a:extLst>
                <a:ext uri="{FF2B5EF4-FFF2-40B4-BE49-F238E27FC236}">
                  <a16:creationId xmlns:a16="http://schemas.microsoft.com/office/drawing/2014/main" id="{9DFFA30D-9CD3-462B-80FD-2EEBA2C83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163297" y="4820994"/>
              <a:ext cx="281962" cy="281962"/>
            </a:xfrm>
            <a:prstGeom prst="rect">
              <a:avLst/>
            </a:prstGeom>
          </p:spPr>
        </p:pic>
        <p:pic>
          <p:nvPicPr>
            <p:cNvPr id="115" name="Graphic 114" descr="Warning">
              <a:extLst>
                <a:ext uri="{FF2B5EF4-FFF2-40B4-BE49-F238E27FC236}">
                  <a16:creationId xmlns:a16="http://schemas.microsoft.com/office/drawing/2014/main" id="{EEC0B3A0-BF51-4FBB-9F64-38237F3B9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8176635" y="4445163"/>
              <a:ext cx="281962" cy="281962"/>
            </a:xfrm>
            <a:prstGeom prst="rect">
              <a:avLst/>
            </a:prstGeom>
          </p:spPr>
        </p:pic>
        <p:pic>
          <p:nvPicPr>
            <p:cNvPr id="117" name="Graphic 116" descr="Map with pin">
              <a:extLst>
                <a:ext uri="{FF2B5EF4-FFF2-40B4-BE49-F238E27FC236}">
                  <a16:creationId xmlns:a16="http://schemas.microsoft.com/office/drawing/2014/main" id="{7C136CE6-52AF-4A4D-953E-331FBC58D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8141695" y="5099209"/>
              <a:ext cx="281962" cy="281962"/>
            </a:xfrm>
            <a:prstGeom prst="rect">
              <a:avLst/>
            </a:prstGeom>
          </p:spPr>
        </p:pic>
        <p:pic>
          <p:nvPicPr>
            <p:cNvPr id="119" name="Graphic 118" descr="Tools">
              <a:extLst>
                <a:ext uri="{FF2B5EF4-FFF2-40B4-BE49-F238E27FC236}">
                  <a16:creationId xmlns:a16="http://schemas.microsoft.com/office/drawing/2014/main" id="{47B8BC8D-2012-40F4-9188-7965C0934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8158928" y="5412885"/>
              <a:ext cx="281962" cy="281962"/>
            </a:xfrm>
            <a:prstGeom prst="rect">
              <a:avLst/>
            </a:prstGeom>
          </p:spPr>
        </p:pic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647554E-4EB5-4CEB-8000-2F2AEF19EFEA}"/>
                </a:ext>
              </a:extLst>
            </p:cNvPr>
            <p:cNvSpPr/>
            <p:nvPr/>
          </p:nvSpPr>
          <p:spPr>
            <a:xfrm>
              <a:off x="8335232" y="2338702"/>
              <a:ext cx="677221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DOCUMENT</a:t>
              </a:r>
              <a:endParaRPr lang="en-IE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E50DCC4-04EE-4345-BD3A-BA417F415291}"/>
                </a:ext>
              </a:extLst>
            </p:cNvPr>
            <p:cNvSpPr/>
            <p:nvPr/>
          </p:nvSpPr>
          <p:spPr>
            <a:xfrm>
              <a:off x="8425400" y="2623093"/>
              <a:ext cx="465677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ADMIN</a:t>
              </a:r>
              <a:endParaRPr lang="en-IE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E0A15C8-85A5-4E9C-BBED-C75428FECDE7}"/>
                </a:ext>
              </a:extLst>
            </p:cNvPr>
            <p:cNvSpPr/>
            <p:nvPr/>
          </p:nvSpPr>
          <p:spPr>
            <a:xfrm>
              <a:off x="8333530" y="2953719"/>
              <a:ext cx="544653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MEETING</a:t>
              </a:r>
              <a:endParaRPr lang="en-IE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ADA0AB9-BECC-4016-8D69-C816AAC49F37}"/>
                </a:ext>
              </a:extLst>
            </p:cNvPr>
            <p:cNvSpPr/>
            <p:nvPr/>
          </p:nvSpPr>
          <p:spPr>
            <a:xfrm>
              <a:off x="8339365" y="3236479"/>
              <a:ext cx="567218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THINKING</a:t>
              </a:r>
              <a:endParaRPr lang="en-IE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40E75A1-47A6-478D-8F40-7DB6F83828ED}"/>
                </a:ext>
              </a:extLst>
            </p:cNvPr>
            <p:cNvSpPr/>
            <p:nvPr/>
          </p:nvSpPr>
          <p:spPr>
            <a:xfrm>
              <a:off x="8344775" y="3527565"/>
              <a:ext cx="450164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IDEATE</a:t>
              </a:r>
              <a:endParaRPr lang="en-IE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E10BC13-2AD4-4879-A284-022ADB919B2C}"/>
                </a:ext>
              </a:extLst>
            </p:cNvPr>
            <p:cNvSpPr/>
            <p:nvPr/>
          </p:nvSpPr>
          <p:spPr>
            <a:xfrm>
              <a:off x="8344775" y="3815035"/>
              <a:ext cx="606706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</a:t>
              </a:r>
              <a:endParaRPr lang="en-IE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8194D4A-075A-4494-88D8-1F94C8298688}"/>
                </a:ext>
              </a:extLst>
            </p:cNvPr>
            <p:cNvSpPr/>
            <p:nvPr/>
          </p:nvSpPr>
          <p:spPr>
            <a:xfrm>
              <a:off x="8344775" y="4118332"/>
              <a:ext cx="550295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ANALYSE</a:t>
              </a:r>
              <a:endParaRPr lang="en-IE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1B9343C-3D43-4424-9FC0-96D3047AF3D8}"/>
                </a:ext>
              </a:extLst>
            </p:cNvPr>
            <p:cNvSpPr/>
            <p:nvPr/>
          </p:nvSpPr>
          <p:spPr>
            <a:xfrm>
              <a:off x="8343734" y="4860575"/>
              <a:ext cx="567218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MEASURE</a:t>
              </a:r>
              <a:endParaRPr lang="en-IE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6924003-56CC-477E-B2E9-E09E727B973D}"/>
                </a:ext>
              </a:extLst>
            </p:cNvPr>
            <p:cNvSpPr/>
            <p:nvPr/>
          </p:nvSpPr>
          <p:spPr>
            <a:xfrm>
              <a:off x="8374391" y="4506311"/>
              <a:ext cx="420548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CRISIS</a:t>
              </a:r>
              <a:endParaRPr lang="en-IE" sz="13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FBA9F05-376D-419C-B4F2-9AAC04D9CE5E}"/>
                </a:ext>
              </a:extLst>
            </p:cNvPr>
            <p:cNvSpPr/>
            <p:nvPr/>
          </p:nvSpPr>
          <p:spPr>
            <a:xfrm>
              <a:off x="8355623" y="5153364"/>
              <a:ext cx="63350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ROADMAP</a:t>
              </a:r>
              <a:endParaRPr lang="en-IE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E7B3623-9A59-45D3-9EA8-D80FA65D13A9}"/>
                </a:ext>
              </a:extLst>
            </p:cNvPr>
            <p:cNvSpPr/>
            <p:nvPr/>
          </p:nvSpPr>
          <p:spPr>
            <a:xfrm>
              <a:off x="8375844" y="5377326"/>
              <a:ext cx="7787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CREATE, </a:t>
              </a:r>
            </a:p>
            <a:p>
              <a:r>
                <a:rPr lang="en-IE" sz="6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INVESTIGATE </a:t>
              </a:r>
            </a:p>
            <a:p>
              <a:r>
                <a:rPr lang="en-IE" sz="6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&amp; PROTOTYPE 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6786A28-9A1D-42B5-B640-6CA000ACD05C}"/>
                </a:ext>
              </a:extLst>
            </p:cNvPr>
            <p:cNvSpPr/>
            <p:nvPr/>
          </p:nvSpPr>
          <p:spPr>
            <a:xfrm>
              <a:off x="8405558" y="5774770"/>
              <a:ext cx="778761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DESIGN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8CCEECB-DF75-4CB5-B200-E60EF0AABCC4}"/>
                </a:ext>
              </a:extLst>
            </p:cNvPr>
            <p:cNvSpPr/>
            <p:nvPr/>
          </p:nvSpPr>
          <p:spPr>
            <a:xfrm>
              <a:off x="8451446" y="6094442"/>
              <a:ext cx="778761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CODE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FD57716-2E9E-493E-ADEF-C79F3A55C83B}"/>
                </a:ext>
              </a:extLst>
            </p:cNvPr>
            <p:cNvGrpSpPr/>
            <p:nvPr/>
          </p:nvGrpSpPr>
          <p:grpSpPr>
            <a:xfrm>
              <a:off x="8128822" y="5706468"/>
              <a:ext cx="342988" cy="317514"/>
              <a:chOff x="4004815" y="2936637"/>
              <a:chExt cx="1046822" cy="969076"/>
            </a:xfrm>
          </p:grpSpPr>
          <p:pic>
            <p:nvPicPr>
              <p:cNvPr id="63" name="Graphic 62" descr="Puzzle">
                <a:extLst>
                  <a:ext uri="{FF2B5EF4-FFF2-40B4-BE49-F238E27FC236}">
                    <a16:creationId xmlns:a16="http://schemas.microsoft.com/office/drawing/2014/main" id="{23DF9FBD-69B3-4A53-83EF-AA1DF228A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663841" y="3113422"/>
                <a:ext cx="387796" cy="387796"/>
              </a:xfrm>
              <a:prstGeom prst="rect">
                <a:avLst/>
              </a:prstGeom>
            </p:spPr>
          </p:pic>
          <p:pic>
            <p:nvPicPr>
              <p:cNvPr id="64" name="Graphic 63" descr="Head with Gears">
                <a:extLst>
                  <a:ext uri="{FF2B5EF4-FFF2-40B4-BE49-F238E27FC236}">
                    <a16:creationId xmlns:a16="http://schemas.microsoft.com/office/drawing/2014/main" id="{98F9E71A-4009-416A-A4C6-B7D9AFF71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4289970" y="3337942"/>
                <a:ext cx="567770" cy="567771"/>
              </a:xfrm>
              <a:prstGeom prst="rect">
                <a:avLst/>
              </a:prstGeom>
            </p:spPr>
          </p:pic>
          <p:pic>
            <p:nvPicPr>
              <p:cNvPr id="65" name="Graphic 64" descr="Puzzle">
                <a:extLst>
                  <a:ext uri="{FF2B5EF4-FFF2-40B4-BE49-F238E27FC236}">
                    <a16:creationId xmlns:a16="http://schemas.microsoft.com/office/drawing/2014/main" id="{43E36A04-626C-4ED0-B42E-62570776D8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 rot="18916469">
                <a:off x="4357161" y="2936637"/>
                <a:ext cx="387796" cy="387796"/>
              </a:xfrm>
              <a:prstGeom prst="rect">
                <a:avLst/>
              </a:prstGeom>
            </p:spPr>
          </p:pic>
          <p:pic>
            <p:nvPicPr>
              <p:cNvPr id="66" name="Graphic 65" descr="Puzzle">
                <a:extLst>
                  <a:ext uri="{FF2B5EF4-FFF2-40B4-BE49-F238E27FC236}">
                    <a16:creationId xmlns:a16="http://schemas.microsoft.com/office/drawing/2014/main" id="{89C6C78F-46BF-47D1-8950-42F828558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 rot="17153085">
                <a:off x="4004815" y="3113419"/>
                <a:ext cx="387796" cy="387796"/>
              </a:xfrm>
              <a:prstGeom prst="rect">
                <a:avLst/>
              </a:prstGeom>
            </p:spPr>
          </p:pic>
        </p:grpSp>
        <p:pic>
          <p:nvPicPr>
            <p:cNvPr id="67" name="Graphic 66" descr="Computer">
              <a:extLst>
                <a:ext uri="{FF2B5EF4-FFF2-40B4-BE49-F238E27FC236}">
                  <a16:creationId xmlns:a16="http://schemas.microsoft.com/office/drawing/2014/main" id="{B2288B07-AFF5-4C75-9C39-0569B5848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8160049" y="6044390"/>
              <a:ext cx="323602" cy="323602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0200174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9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main xmlns="099940de-42d8-436e-a75d-edc3388fef96" xsi:nil="true"/>
    <lcf76f155ced4ddcb4097134ff3c332f xmlns="099940de-42d8-436e-a75d-edc3388fef96">
      <Terms xmlns="http://schemas.microsoft.com/office/infopath/2007/PartnerControls"/>
    </lcf76f155ced4ddcb4097134ff3c332f>
    <TaxCatchAll xmlns="507c5c30-90b0-4827-b6f5-897a167f48d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EA1FF0C90CC46BE0B2DAE7343BC82" ma:contentTypeVersion="18" ma:contentTypeDescription="Create a new document." ma:contentTypeScope="" ma:versionID="34c68816ed58ced06a839eb2d2a26705">
  <xsd:schema xmlns:xsd="http://www.w3.org/2001/XMLSchema" xmlns:xs="http://www.w3.org/2001/XMLSchema" xmlns:p="http://schemas.microsoft.com/office/2006/metadata/properties" xmlns:ns2="099940de-42d8-436e-a75d-edc3388fef96" xmlns:ns3="507c5c30-90b0-4827-b6f5-897a167f48d4" targetNamespace="http://schemas.microsoft.com/office/2006/metadata/properties" ma:root="true" ma:fieldsID="e64a510efbabdd176dc907f70786c15f" ns2:_="" ns3:_="">
    <xsd:import namespace="099940de-42d8-436e-a75d-edc3388fef96"/>
    <xsd:import namespace="507c5c30-90b0-4827-b6f5-897a167f48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Domai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940de-42d8-436e-a75d-edc3388fe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omain" ma:index="17" nillable="true" ma:displayName="Domain" ma:description="ITABoK Domain" ma:format="Dropdown" ma:internalName="Domain">
      <xsd:simpleType>
        <xsd:restriction base="dms:Text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dbd6dd5-02cd-42c0-93a6-3cdc8c95b6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c5c30-90b0-4827-b6f5-897a167f48d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fd49aea-1eb9-4f3a-a9da-1542585ca395}" ma:internalName="TaxCatchAll" ma:showField="CatchAllData" ma:web="507c5c30-90b0-4827-b6f5-897a167f48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474A18-2A81-4001-B2E2-9545CE5EC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04B9B2-494E-4F66-A435-90DE2BB0C33C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099940de-42d8-436e-a75d-edc3388fef96"/>
    <ds:schemaRef ds:uri="http://purl.org/dc/elements/1.1/"/>
    <ds:schemaRef ds:uri="http://schemas.microsoft.com/office/2006/documentManagement/types"/>
    <ds:schemaRef ds:uri="507c5c30-90b0-4827-b6f5-897a167f48d4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A8AAF2-6D88-4B5B-97BB-CD322311D8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9940de-42d8-436e-a75d-edc3388fef96"/>
    <ds:schemaRef ds:uri="507c5c30-90b0-4827-b6f5-897a167f48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6193</TotalTime>
  <Words>93</Words>
  <Application>Microsoft Office PowerPoint</Application>
  <PresentationFormat>On-screen Show (4:3)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Futura PT Book</vt:lpstr>
      <vt:lpstr>Futura PT Heavy</vt:lpstr>
      <vt:lpstr>Segoe UI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WORKSHOPS</dc:title>
  <dc:creator>Zillah Pischkur</dc:creator>
  <cp:lastModifiedBy>Enrique Umana</cp:lastModifiedBy>
  <cp:revision>109</cp:revision>
  <cp:lastPrinted>2019-05-02T10:48:10Z</cp:lastPrinted>
  <dcterms:created xsi:type="dcterms:W3CDTF">2019-04-30T12:07:12Z</dcterms:created>
  <dcterms:modified xsi:type="dcterms:W3CDTF">2023-12-03T15:57:11Z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0x010100E84EA1FF0C90CC46BE0B2DAE7343BC82</vt:lpwstr>
  </property>
  <property fmtid="{D5CDD505-2E9C-101B-9397-08002B2CF9AE}" pid="3" name="ArticulateGUID">
    <vt:lpwstr>63AA75CB-DC12-4DEF-BBFC-583E59E2968B</vt:lpwstr>
  </property>
  <property fmtid="{D5CDD505-2E9C-101B-9397-08002B2CF9AE}" pid="4" name="ArticulatePath">
    <vt:lpwstr>https://iasahome.sharepoint.com/sites/ITABoKTeam/Shared Documents/General/ITABoK 3.0/Canvases and Templates/Canvases and Cards</vt:lpwstr>
  </property>
  <property fmtid="{D5CDD505-2E9C-101B-9397-08002B2CF9AE}" pid="5" name="MediaServiceImageTags">
    <vt:lpwstr/>
  </property>
</Properties>
</file>