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14" r:id="rId4"/>
  </p:sldMasterIdLst>
  <p:notesMasterIdLst>
    <p:notesMasterId r:id="rId6"/>
  </p:notesMasterIdLst>
  <p:sldIdLst>
    <p:sldId id="1365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  <p:cmAuthor id="2" name="Scott Whitmire" initials="SW" lastIdx="1" clrIdx="1">
    <p:extLst>
      <p:ext uri="{19B8F6BF-5375-455C-9EA6-DF929625EA0E}">
        <p15:presenceInfo xmlns:p15="http://schemas.microsoft.com/office/powerpoint/2012/main" userId="S::whitmire_ieee.org#ext#@iasahome.onmicrosoft.com::1e15b1e4-8139-4fd6-939f-6048c957096c" providerId="AD"/>
      </p:ext>
    </p:extLst>
  </p:cmAuthor>
  <p:cmAuthor id="3" name="Unknown Use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BENEFITS DEPENDENCY NETWORK CANVAS-002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fld id="{E148CC48-9397-BB44-A213-644E6BCB586A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r>
              <a:rPr lang="en-US"/>
              <a:t>Copyright All Rights Reserved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20521" y="-581"/>
            <a:ext cx="284136" cy="6858000"/>
          </a:xfrm>
          <a:prstGeom prst="rect">
            <a:avLst/>
          </a:prstGeom>
          <a:solidFill>
            <a:srgbClr val="3FB4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-12385" y="-2915"/>
            <a:ext cx="251237" cy="6858000"/>
          </a:xfrm>
          <a:prstGeom prst="rect">
            <a:avLst/>
          </a:prstGeom>
          <a:solidFill>
            <a:srgbClr val="EE662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9140" y="-2915"/>
            <a:ext cx="396404" cy="6858000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232437" y="309308"/>
            <a:ext cx="7580785" cy="715879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7550102" y="303293"/>
            <a:ext cx="541421" cy="721895"/>
          </a:xfrm>
          <a:prstGeom prst="ellipse">
            <a:avLst/>
          </a:prstGeom>
          <a:solidFill>
            <a:srgbClr val="A2B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A2B5CB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4968" y="5999926"/>
            <a:ext cx="1478905" cy="4488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304964" y="6514226"/>
            <a:ext cx="1698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An Association for All IT Architects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6829425" cy="66607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Futura PT Heavy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710293" y="1465263"/>
            <a:ext cx="6457983" cy="4657951"/>
          </a:xfrm>
        </p:spPr>
        <p:txBody>
          <a:bodyPr/>
          <a:lstStyle>
            <a:lvl1pPr>
              <a:defRPr>
                <a:latin typeface="Futura PT Book"/>
                <a:cs typeface="Segoe UI" panose="020B0502040204020203" pitchFamily="34" charset="0"/>
              </a:defRPr>
            </a:lvl1pPr>
            <a:lvl2pPr>
              <a:defRPr>
                <a:latin typeface="Futura PT Book"/>
                <a:cs typeface="Segoe UI" panose="020B0502040204020203" pitchFamily="34" charset="0"/>
              </a:defRPr>
            </a:lvl2pPr>
            <a:lvl3pPr>
              <a:defRPr>
                <a:latin typeface="Futura PT Book"/>
                <a:cs typeface="Segoe UI" panose="020B0502040204020203" pitchFamily="34" charset="0"/>
              </a:defRPr>
            </a:lvl3pPr>
            <a:lvl4pPr>
              <a:defRPr>
                <a:latin typeface="Futura PT Book"/>
                <a:cs typeface="Segoe UI" panose="020B0502040204020203" pitchFamily="34" charset="0"/>
              </a:defRPr>
            </a:lvl4pPr>
            <a:lvl5pPr>
              <a:defRPr>
                <a:latin typeface="Futura PT Book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9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F8D8777-F852-4B96-8B86-AE3D58673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54" y="256772"/>
            <a:ext cx="8669045" cy="60928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5126BA-AABE-4A7D-B308-EFED559373B3}"/>
              </a:ext>
            </a:extLst>
          </p:cNvPr>
          <p:cNvSpPr/>
          <p:nvPr/>
        </p:nvSpPr>
        <p:spPr>
          <a:xfrm>
            <a:off x="6291465" y="6234714"/>
            <a:ext cx="2509895" cy="41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74865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  <lcf76f155ced4ddcb4097134ff3c332f xmlns="099940de-42d8-436e-a75d-edc3388fef96">
      <Terms xmlns="http://schemas.microsoft.com/office/infopath/2007/PartnerControls"/>
    </lcf76f155ced4ddcb4097134ff3c332f>
    <TaxCatchAll xmlns="507c5c30-90b0-4827-b6f5-897a167f48d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8" ma:contentTypeDescription="Create a new document." ma:contentTypeScope="" ma:versionID="34c68816ed58ced06a839eb2d2a26705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e64a510efbabdd176dc907f70786c15f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d49aea-1eb9-4f3a-a9da-1542585ca395}" ma:internalName="TaxCatchAll" ma:showField="CatchAllData" ma:web="507c5c30-90b0-4827-b6f5-897a167f48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4B9B2-494E-4F66-A435-90DE2BB0C33C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099940de-42d8-436e-a75d-edc3388fef96"/>
    <ds:schemaRef ds:uri="http://purl.org/dc/elements/1.1/"/>
    <ds:schemaRef ds:uri="http://schemas.microsoft.com/office/2006/documentManagement/types"/>
    <ds:schemaRef ds:uri="507c5c30-90b0-4827-b6f5-897a167f48d4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A8AAF2-6D88-4B5B-97BB-CD322311D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5756</TotalTime>
  <Words>5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Futura PT Book</vt:lpstr>
      <vt:lpstr>Futura PT Heavy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Enrique Umana</cp:lastModifiedBy>
  <cp:revision>104</cp:revision>
  <cp:lastPrinted>2019-05-02T10:48:10Z</cp:lastPrinted>
  <dcterms:created xsi:type="dcterms:W3CDTF">2019-04-30T12:07:12Z</dcterms:created>
  <dcterms:modified xsi:type="dcterms:W3CDTF">2023-11-26T21:31:09Z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  <property fmtid="{D5CDD505-2E9C-101B-9397-08002B2CF9AE}" pid="3" name="ArticulateGUID">
    <vt:lpwstr>63AA75CB-DC12-4DEF-BBFC-583E59E2968B</vt:lpwstr>
  </property>
  <property fmtid="{D5CDD505-2E9C-101B-9397-08002B2CF9AE}" pid="4" name="ArticulatePath">
    <vt:lpwstr>https://iasahome.sharepoint.com/sites/ITABoKTeam/Shared Documents/General/ITABoK 3.0/Canvases and Templates/Canvases and Cards</vt:lpwstr>
  </property>
  <property fmtid="{D5CDD505-2E9C-101B-9397-08002B2CF9AE}" pid="5" name="MediaServiceImageTags">
    <vt:lpwstr/>
  </property>
</Properties>
</file>