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7"/>
  </p:notesMasterIdLst>
  <p:sldIdLst>
    <p:sldId id="423" r:id="rId6"/>
  </p:sldIdLst>
  <p:sldSz cx="12192000" cy="6858000"/>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FDE265-A1F7-46E6-8A8E-412730D8A484}" type="datetimeFigureOut">
              <a:rPr lang="en-US" smtClean="0"/>
              <a:t>11/19/2023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71B85-45A9-4E00-913F-E3E15EB6AC90}" type="slidenum">
              <a:rPr lang="en-US" smtClean="0"/>
              <a:t>‹#›</a:t>
            </a:fld>
            <a:endParaRPr lang="en-US"/>
          </a:p>
        </p:txBody>
      </p:sp>
    </p:spTree>
    <p:extLst>
      <p:ext uri="{BB962C8B-B14F-4D97-AF65-F5344CB8AC3E}">
        <p14:creationId xmlns:p14="http://schemas.microsoft.com/office/powerpoint/2010/main" val="2271022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jpe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hemeOverride" Target="../theme/themeOverride1.xml"/><Relationship Id="rId5" Type="http://schemas.openxmlformats.org/officeDocument/2006/relationships/image" Target="../media/image15.jpeg"/><Relationship Id="rId4"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jpe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23.png"/><Relationship Id="rId4" Type="http://schemas.openxmlformats.org/officeDocument/2006/relationships/image" Target="../media/image2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2.xml"/><Relationship Id="rId4" Type="http://schemas.openxmlformats.org/officeDocument/2006/relationships/image" Target="../media/image26.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AB9E-D890-4AF1-AFBC-7435CC4EB2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D10F77-C722-47B6-AE17-F48B3396DA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70F3B7-8D0E-4680-93C4-38C50C1FCD72}"/>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5" name="Footer Placeholder 4">
            <a:extLst>
              <a:ext uri="{FF2B5EF4-FFF2-40B4-BE49-F238E27FC236}">
                <a16:creationId xmlns:a16="http://schemas.microsoft.com/office/drawing/2014/main" id="{5D39B948-749B-49BF-80D1-AFAE0533F0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7BCAA0-4EAC-4D63-90DA-455475016DE4}"/>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3027406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055D1-99FC-46D6-9985-907A95CB8B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E23E9A-6589-4677-942B-C76A03537D4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323452-85AA-4D77-BEF9-F28A998AD945}"/>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5" name="Footer Placeholder 4">
            <a:extLst>
              <a:ext uri="{FF2B5EF4-FFF2-40B4-BE49-F238E27FC236}">
                <a16:creationId xmlns:a16="http://schemas.microsoft.com/office/drawing/2014/main" id="{01BBE7A6-E2CB-4489-BE10-E61F240B2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A44F33-4F17-41D1-A6B5-8077F3692A88}"/>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201300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86457D-0424-442F-8BAA-3A219D5CB4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463CF1-53E8-463F-B512-B3A3051480B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691A4-9F1F-43F1-B4F4-92400141A762}"/>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5" name="Footer Placeholder 4">
            <a:extLst>
              <a:ext uri="{FF2B5EF4-FFF2-40B4-BE49-F238E27FC236}">
                <a16:creationId xmlns:a16="http://schemas.microsoft.com/office/drawing/2014/main" id="{67391E79-E9AE-4753-8764-92CF4B586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B40E7-F372-48B3-A23B-61EA4781CF1F}"/>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2411697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200183" cy="6862603"/>
          </a:xfrm>
          <a:prstGeom prst="rect">
            <a:avLst/>
          </a:prstGeom>
        </p:spPr>
      </p:pic>
      <p:sp>
        <p:nvSpPr>
          <p:cNvPr id="7" name="Title 6">
            <a:extLst>
              <a:ext uri="{FF2B5EF4-FFF2-40B4-BE49-F238E27FC236}">
                <a16:creationId xmlns:a16="http://schemas.microsoft.com/office/drawing/2014/main" id="{9437253F-267D-4B73-AF43-FD63FA17DEE8}"/>
              </a:ext>
            </a:extLst>
          </p:cNvPr>
          <p:cNvSpPr>
            <a:spLocks noGrp="1"/>
          </p:cNvSpPr>
          <p:nvPr>
            <p:ph type="title" hasCustomPrompt="1"/>
          </p:nvPr>
        </p:nvSpPr>
        <p:spPr/>
        <p:txBody>
          <a:bodyPr/>
          <a:lstStyle>
            <a:lvl1pPr>
              <a:defRPr>
                <a:solidFill>
                  <a:schemeClr val="bg1"/>
                </a:solidFill>
              </a:defRPr>
            </a:lvl1pPr>
          </a:lstStyle>
          <a:p>
            <a:r>
              <a:rPr lang="en-US" dirty="0"/>
              <a:t>Click to edit title</a:t>
            </a:r>
          </a:p>
        </p:txBody>
      </p:sp>
      <p:sp>
        <p:nvSpPr>
          <p:cNvPr id="3" name="Subtitle 2"/>
          <p:cNvSpPr>
            <a:spLocks noGrp="1"/>
          </p:cNvSpPr>
          <p:nvPr>
            <p:ph type="subTitle" idx="1" hasCustomPrompt="1"/>
          </p:nvPr>
        </p:nvSpPr>
        <p:spPr>
          <a:xfrm>
            <a:off x="838200" y="1707315"/>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Tree>
    <p:extLst>
      <p:ext uri="{BB962C8B-B14F-4D97-AF65-F5344CB8AC3E}">
        <p14:creationId xmlns:p14="http://schemas.microsoft.com/office/powerpoint/2010/main" val="2698163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37684" y="2235200"/>
            <a:ext cx="5085348" cy="2387600"/>
          </a:xfrm>
        </p:spPr>
        <p:txBody>
          <a:bodyPr anchor="b">
            <a:normAutofit/>
          </a:bodyPr>
          <a:lstStyle>
            <a:lvl1pPr algn="r">
              <a:defRPr sz="4800" b="1" baseline="0">
                <a:solidFill>
                  <a:schemeClr val="tx1"/>
                </a:solidFill>
                <a:latin typeface="Arial" panose="020B0604020202020204" pitchFamily="34" charset="0"/>
                <a:cs typeface="Arial" panose="020B0604020202020204" pitchFamily="34" charset="0"/>
              </a:defRPr>
            </a:lvl1pPr>
          </a:lstStyle>
          <a:p>
            <a:r>
              <a:rPr lang="en-US" dirty="0"/>
              <a:t>Module Two</a:t>
            </a:r>
          </a:p>
        </p:txBody>
      </p:sp>
      <p:sp>
        <p:nvSpPr>
          <p:cNvPr id="3" name="Subtitle 2"/>
          <p:cNvSpPr>
            <a:spLocks noGrp="1"/>
          </p:cNvSpPr>
          <p:nvPr>
            <p:ph type="subTitle" idx="1"/>
          </p:nvPr>
        </p:nvSpPr>
        <p:spPr>
          <a:xfrm>
            <a:off x="6737684" y="4737819"/>
            <a:ext cx="5085348" cy="1018088"/>
          </a:xfrm>
        </p:spPr>
        <p:txBody>
          <a:bodyPr>
            <a:normAutofit/>
          </a:bodyPr>
          <a:lstStyle>
            <a:lvl1pPr marL="0" indent="0" algn="r">
              <a:buNone/>
              <a:defRPr sz="2400" b="1">
                <a:solidFill>
                  <a:srgbClr val="1C80B6"/>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69939" y="230673"/>
            <a:ext cx="2597431" cy="591285"/>
          </a:xfrm>
          <a:prstGeom prst="rect">
            <a:avLst/>
          </a:prstGeom>
        </p:spPr>
      </p:pic>
      <p:sp>
        <p:nvSpPr>
          <p:cNvPr id="6" name="TextBox 5"/>
          <p:cNvSpPr txBox="1"/>
          <p:nvPr userDrawn="1"/>
        </p:nvSpPr>
        <p:spPr>
          <a:xfrm>
            <a:off x="8874493" y="821958"/>
            <a:ext cx="2983832" cy="307777"/>
          </a:xfrm>
          <a:prstGeom prst="rect">
            <a:avLst/>
          </a:prstGeom>
          <a:noFill/>
        </p:spPr>
        <p:txBody>
          <a:bodyPr wrap="square" rtlCol="0">
            <a:spAutoFit/>
          </a:bodyPr>
          <a:lstStyle/>
          <a:p>
            <a:pPr algn="ctr"/>
            <a:r>
              <a:rPr lang="en-US" sz="1400" dirty="0">
                <a:latin typeface="Arial" charset="0"/>
                <a:ea typeface="Arial" charset="0"/>
                <a:cs typeface="Arial" charset="0"/>
              </a:rPr>
              <a:t>An Association for All IT Architects</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55304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Sty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latin typeface="Futura PT Book"/>
              </a:defRPr>
            </a:lvl1pPr>
          </a:lstStyle>
          <a:p>
            <a:fld id="{E148CC48-9397-BB44-A213-644E6BCB586A}" type="datetimeFigureOut">
              <a:rPr lang="en-US" smtClean="0"/>
              <a:pPr/>
              <a:t>11/19/2023</a:t>
            </a:fld>
            <a:endParaRPr lang="en-US" dirty="0"/>
          </a:p>
        </p:txBody>
      </p:sp>
      <p:sp>
        <p:nvSpPr>
          <p:cNvPr id="4" name="Footer Placeholder 3"/>
          <p:cNvSpPr>
            <a:spLocks noGrp="1"/>
          </p:cNvSpPr>
          <p:nvPr>
            <p:ph type="ftr" sz="quarter" idx="11"/>
          </p:nvPr>
        </p:nvSpPr>
        <p:spPr/>
        <p:txBody>
          <a:bodyPr/>
          <a:lstStyle>
            <a:lvl1pPr>
              <a:defRPr>
                <a:latin typeface="Futura PT Book"/>
              </a:defRPr>
            </a:lvl1pPr>
          </a:lstStyle>
          <a:p>
            <a:r>
              <a:rPr lang="en-US" dirty="0"/>
              <a:t>Copyright All Rights Reserved</a:t>
            </a:r>
          </a:p>
        </p:txBody>
      </p:sp>
      <p:sp>
        <p:nvSpPr>
          <p:cNvPr id="6" name="Rectangle 5"/>
          <p:cNvSpPr/>
          <p:nvPr userDrawn="1"/>
        </p:nvSpPr>
        <p:spPr>
          <a:xfrm>
            <a:off x="-160695" y="-581"/>
            <a:ext cx="378848" cy="6858000"/>
          </a:xfrm>
          <a:prstGeom prst="rect">
            <a:avLst/>
          </a:prstGeom>
          <a:solidFill>
            <a:srgbClr val="3FB44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16514" y="-2915"/>
            <a:ext cx="334983" cy="6858000"/>
          </a:xfrm>
          <a:prstGeom prst="rect">
            <a:avLst/>
          </a:prstGeom>
          <a:solidFill>
            <a:srgbClr val="EE662C">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18853" y="-2915"/>
            <a:ext cx="528538" cy="685800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09915" y="309307"/>
            <a:ext cx="10107713" cy="715879"/>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10066802" y="30329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2B5CB"/>
              </a:solidFill>
            </a:endParaRPr>
          </a:p>
        </p:txBody>
      </p: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6623" y="5999926"/>
            <a:ext cx="1971873" cy="448882"/>
          </a:xfrm>
          <a:prstGeom prst="rect">
            <a:avLst/>
          </a:prstGeom>
        </p:spPr>
      </p:pic>
      <p:sp>
        <p:nvSpPr>
          <p:cNvPr id="14" name="TextBox 13"/>
          <p:cNvSpPr txBox="1"/>
          <p:nvPr userDrawn="1"/>
        </p:nvSpPr>
        <p:spPr>
          <a:xfrm>
            <a:off x="9739952" y="6514225"/>
            <a:ext cx="2265214" cy="253916"/>
          </a:xfrm>
          <a:prstGeom prst="rect">
            <a:avLst/>
          </a:prstGeom>
          <a:noFill/>
        </p:spPr>
        <p:txBody>
          <a:bodyPr wrap="square" rtlCol="0">
            <a:spAutoFit/>
          </a:bodyPr>
          <a:lstStyle/>
          <a:p>
            <a:pPr algn="ctr"/>
            <a:r>
              <a:rPr lang="en-US" sz="1000" dirty="0">
                <a:latin typeface="Segoe UI" panose="020B0502040204020203" pitchFamily="34" charset="0"/>
                <a:ea typeface="Arial" charset="0"/>
                <a:cs typeface="Segoe UI" panose="020B0502040204020203" pitchFamily="34" charset="0"/>
              </a:rPr>
              <a:t>An Association for All IT Architects</a:t>
            </a:r>
          </a:p>
        </p:txBody>
      </p:sp>
      <p:sp>
        <p:nvSpPr>
          <p:cNvPr id="2" name="Title 1"/>
          <p:cNvSpPr>
            <a:spLocks noGrp="1"/>
          </p:cNvSpPr>
          <p:nvPr>
            <p:ph type="title" hasCustomPrompt="1"/>
          </p:nvPr>
        </p:nvSpPr>
        <p:spPr>
          <a:xfrm>
            <a:off x="838200" y="365126"/>
            <a:ext cx="9105900" cy="666078"/>
          </a:xfrm>
        </p:spPr>
        <p:txBody>
          <a:bodyPr/>
          <a:lstStyle>
            <a:lvl1pPr>
              <a:defRPr b="0">
                <a:solidFill>
                  <a:schemeClr val="bg1"/>
                </a:solidFill>
                <a:latin typeface="Futura PT Heavy"/>
                <a:cs typeface="Segoe UI Light" panose="020B0502040204020203" pitchFamily="34" charset="0"/>
              </a:defRPr>
            </a:lvl1pPr>
          </a:lstStyle>
          <a:p>
            <a:r>
              <a:rPr lang="en-US" dirty="0"/>
              <a:t>Click to edit title</a:t>
            </a:r>
          </a:p>
        </p:txBody>
      </p:sp>
      <p:sp>
        <p:nvSpPr>
          <p:cNvPr id="16" name="Text Placeholder 15"/>
          <p:cNvSpPr>
            <a:spLocks noGrp="1"/>
          </p:cNvSpPr>
          <p:nvPr>
            <p:ph type="body" sz="quarter" idx="13"/>
          </p:nvPr>
        </p:nvSpPr>
        <p:spPr>
          <a:xfrm>
            <a:off x="947057" y="1465262"/>
            <a:ext cx="8610644" cy="4657951"/>
          </a:xfrm>
        </p:spPr>
        <p:txBody>
          <a:bodyPr/>
          <a:lstStyle>
            <a:lvl1pPr>
              <a:defRPr>
                <a:latin typeface="Futura PT Book"/>
                <a:cs typeface="Segoe UI" panose="020B0502040204020203" pitchFamily="34" charset="0"/>
              </a:defRPr>
            </a:lvl1pPr>
            <a:lvl2pPr>
              <a:defRPr>
                <a:latin typeface="Futura PT Book"/>
                <a:cs typeface="Segoe UI" panose="020B0502040204020203" pitchFamily="34" charset="0"/>
              </a:defRPr>
            </a:lvl2pPr>
            <a:lvl3pPr>
              <a:defRPr>
                <a:latin typeface="Futura PT Book"/>
                <a:cs typeface="Segoe UI" panose="020B0502040204020203" pitchFamily="34" charset="0"/>
              </a:defRPr>
            </a:lvl3pPr>
            <a:lvl4pPr>
              <a:defRPr>
                <a:latin typeface="Futura PT Book"/>
                <a:cs typeface="Segoe UI" panose="020B0502040204020203" pitchFamily="34" charset="0"/>
              </a:defRPr>
            </a:lvl4pPr>
            <a:lvl5pPr>
              <a:defRPr>
                <a:latin typeface="Futura PT Book"/>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0126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Sty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latin typeface="Futura PT Book"/>
              </a:defRPr>
            </a:lvl1pPr>
          </a:lstStyle>
          <a:p>
            <a:fld id="{E148CC48-9397-BB44-A213-644E6BCB586A}" type="datetimeFigureOut">
              <a:rPr lang="en-US" smtClean="0"/>
              <a:pPr/>
              <a:t>11/19/2023</a:t>
            </a:fld>
            <a:endParaRPr lang="en-US" dirty="0"/>
          </a:p>
        </p:txBody>
      </p:sp>
      <p:sp>
        <p:nvSpPr>
          <p:cNvPr id="4" name="Footer Placeholder 3"/>
          <p:cNvSpPr>
            <a:spLocks noGrp="1"/>
          </p:cNvSpPr>
          <p:nvPr>
            <p:ph type="ftr" sz="quarter" idx="11"/>
          </p:nvPr>
        </p:nvSpPr>
        <p:spPr/>
        <p:txBody>
          <a:bodyPr/>
          <a:lstStyle>
            <a:lvl1pPr>
              <a:defRPr>
                <a:latin typeface="Futura PT Book"/>
              </a:defRPr>
            </a:lvl1pPr>
          </a:lstStyle>
          <a:p>
            <a:r>
              <a:rPr lang="en-US" dirty="0"/>
              <a:t>Copyright All Rights Reserved</a:t>
            </a:r>
          </a:p>
        </p:txBody>
      </p:sp>
      <p:sp>
        <p:nvSpPr>
          <p:cNvPr id="6" name="Rectangle 5"/>
          <p:cNvSpPr/>
          <p:nvPr userDrawn="1"/>
        </p:nvSpPr>
        <p:spPr>
          <a:xfrm>
            <a:off x="-160695" y="-581"/>
            <a:ext cx="378848" cy="6858000"/>
          </a:xfrm>
          <a:prstGeom prst="rect">
            <a:avLst/>
          </a:prstGeom>
          <a:solidFill>
            <a:srgbClr val="3FB44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16514" y="-2915"/>
            <a:ext cx="334983" cy="6858000"/>
          </a:xfrm>
          <a:prstGeom prst="rect">
            <a:avLst/>
          </a:prstGeom>
          <a:solidFill>
            <a:srgbClr val="EE662C">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18853" y="-2915"/>
            <a:ext cx="528538" cy="685800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09915" y="309307"/>
            <a:ext cx="10107713" cy="715879"/>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10066802" y="30329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2B5CB"/>
              </a:solidFill>
            </a:endParaRPr>
          </a:p>
        </p:txBody>
      </p: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6623" y="5999926"/>
            <a:ext cx="1971873" cy="448882"/>
          </a:xfrm>
          <a:prstGeom prst="rect">
            <a:avLst/>
          </a:prstGeom>
        </p:spPr>
      </p:pic>
      <p:sp>
        <p:nvSpPr>
          <p:cNvPr id="14" name="TextBox 13"/>
          <p:cNvSpPr txBox="1"/>
          <p:nvPr userDrawn="1"/>
        </p:nvSpPr>
        <p:spPr>
          <a:xfrm>
            <a:off x="9739952" y="6514225"/>
            <a:ext cx="2265214" cy="253916"/>
          </a:xfrm>
          <a:prstGeom prst="rect">
            <a:avLst/>
          </a:prstGeom>
          <a:noFill/>
        </p:spPr>
        <p:txBody>
          <a:bodyPr wrap="square" rtlCol="0">
            <a:spAutoFit/>
          </a:bodyPr>
          <a:lstStyle/>
          <a:p>
            <a:pPr algn="ctr"/>
            <a:r>
              <a:rPr lang="en-US" sz="1000" dirty="0">
                <a:latin typeface="Segoe UI" panose="020B0502040204020203" pitchFamily="34" charset="0"/>
                <a:ea typeface="Arial" charset="0"/>
                <a:cs typeface="Segoe UI" panose="020B0502040204020203" pitchFamily="34" charset="0"/>
              </a:rPr>
              <a:t>An Association for All IT Architects</a:t>
            </a:r>
          </a:p>
        </p:txBody>
      </p:sp>
      <p:sp>
        <p:nvSpPr>
          <p:cNvPr id="2" name="Title 1"/>
          <p:cNvSpPr>
            <a:spLocks noGrp="1"/>
          </p:cNvSpPr>
          <p:nvPr>
            <p:ph type="title" hasCustomPrompt="1"/>
          </p:nvPr>
        </p:nvSpPr>
        <p:spPr>
          <a:xfrm>
            <a:off x="838200" y="365126"/>
            <a:ext cx="9105900" cy="666078"/>
          </a:xfrm>
        </p:spPr>
        <p:txBody>
          <a:bodyPr/>
          <a:lstStyle>
            <a:lvl1pPr>
              <a:defRPr b="0">
                <a:solidFill>
                  <a:schemeClr val="bg1"/>
                </a:solidFill>
                <a:latin typeface="Futura PT Heavy"/>
                <a:cs typeface="Segoe UI Light" panose="020B0502040204020203" pitchFamily="34" charset="0"/>
              </a:defRPr>
            </a:lvl1pPr>
          </a:lstStyle>
          <a:p>
            <a:r>
              <a:rPr lang="en-US" dirty="0"/>
              <a:t>ITABOK Alignment</a:t>
            </a:r>
          </a:p>
        </p:txBody>
      </p:sp>
      <p:sp>
        <p:nvSpPr>
          <p:cNvPr id="16" name="Text Placeholder 15"/>
          <p:cNvSpPr>
            <a:spLocks noGrp="1"/>
          </p:cNvSpPr>
          <p:nvPr>
            <p:ph type="body" sz="quarter" idx="13"/>
          </p:nvPr>
        </p:nvSpPr>
        <p:spPr>
          <a:xfrm>
            <a:off x="6487698" y="1194421"/>
            <a:ext cx="4364513" cy="4657951"/>
          </a:xfrm>
        </p:spPr>
        <p:txBody>
          <a:bodyPr/>
          <a:lstStyle>
            <a:lvl1pPr>
              <a:defRPr>
                <a:latin typeface="Futura PT Book"/>
                <a:cs typeface="Segoe UI" panose="020B0502040204020203" pitchFamily="34" charset="0"/>
              </a:defRPr>
            </a:lvl1pPr>
            <a:lvl2pPr>
              <a:defRPr>
                <a:latin typeface="Futura PT Book"/>
                <a:cs typeface="Segoe UI" panose="020B0502040204020203" pitchFamily="34" charset="0"/>
              </a:defRPr>
            </a:lvl2pPr>
            <a:lvl3pPr>
              <a:defRPr>
                <a:latin typeface="Futura PT Book"/>
                <a:cs typeface="Segoe UI" panose="020B0502040204020203" pitchFamily="34" charset="0"/>
              </a:defRPr>
            </a:lvl3pPr>
            <a:lvl4pPr>
              <a:defRPr>
                <a:latin typeface="Futura PT Book"/>
                <a:cs typeface="Segoe UI" panose="020B0502040204020203" pitchFamily="34" charset="0"/>
              </a:defRPr>
            </a:lvl4pPr>
            <a:lvl5pPr>
              <a:defRPr>
                <a:latin typeface="Futura PT Book"/>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2" descr="https://30yy4crhwt53l55gy48hujc7-wpengine.netdna-ssl.com/wp-content/uploads/2018/03/Enterprise-3.0-ITABoK.png">
            <a:extLst>
              <a:ext uri="{FF2B5EF4-FFF2-40B4-BE49-F238E27FC236}">
                <a16:creationId xmlns:a16="http://schemas.microsoft.com/office/drawing/2014/main" id="{7F8933D1-78B0-440D-B0E6-3EDE8011CBC0}"/>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8537" r="5333"/>
          <a:stretch/>
        </p:blipFill>
        <p:spPr bwMode="auto">
          <a:xfrm>
            <a:off x="838200" y="1081005"/>
            <a:ext cx="5696901" cy="5106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484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ight Picture">
    <p:spTree>
      <p:nvGrpSpPr>
        <p:cNvPr id="1" name=""/>
        <p:cNvGrpSpPr/>
        <p:nvPr/>
      </p:nvGrpSpPr>
      <p:grpSpPr>
        <a:xfrm>
          <a:off x="0" y="0"/>
          <a:ext cx="0" cy="0"/>
          <a:chOff x="0" y="0"/>
          <a:chExt cx="0" cy="0"/>
        </a:xfrm>
      </p:grpSpPr>
      <p:pic>
        <p:nvPicPr>
          <p:cNvPr id="6" name="Content Placeholder 3">
            <a:extLst>
              <a:ext uri="{FF2B5EF4-FFF2-40B4-BE49-F238E27FC236}">
                <a16:creationId xmlns:a16="http://schemas.microsoft.com/office/drawing/2014/main" id="{A23CD298-1D89-4525-9C28-D36549A0771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05926" y="0"/>
            <a:ext cx="6886074" cy="6858000"/>
          </a:xfrm>
          <a:prstGeom prst="rect">
            <a:avLst/>
          </a:prstGeom>
        </p:spPr>
      </p:pic>
      <p:sp>
        <p:nvSpPr>
          <p:cNvPr id="7" name="Title 6">
            <a:extLst>
              <a:ext uri="{FF2B5EF4-FFF2-40B4-BE49-F238E27FC236}">
                <a16:creationId xmlns:a16="http://schemas.microsoft.com/office/drawing/2014/main" id="{CE6FB271-D412-41BD-85A0-0036F9540B8E}"/>
              </a:ext>
            </a:extLst>
          </p:cNvPr>
          <p:cNvSpPr>
            <a:spLocks noGrp="1"/>
          </p:cNvSpPr>
          <p:nvPr>
            <p:ph type="title" hasCustomPrompt="1"/>
          </p:nvPr>
        </p:nvSpPr>
        <p:spPr>
          <a:xfrm>
            <a:off x="838200" y="365125"/>
            <a:ext cx="3975340" cy="1515433"/>
          </a:xfrm>
        </p:spPr>
        <p:txBody>
          <a:bodyPr/>
          <a:lstStyle/>
          <a:p>
            <a:r>
              <a:rPr lang="en-US" dirty="0"/>
              <a:t>Click to edit title</a:t>
            </a:r>
          </a:p>
        </p:txBody>
      </p:sp>
      <p:sp>
        <p:nvSpPr>
          <p:cNvPr id="9" name="Content Placeholder 8">
            <a:extLst>
              <a:ext uri="{FF2B5EF4-FFF2-40B4-BE49-F238E27FC236}">
                <a16:creationId xmlns:a16="http://schemas.microsoft.com/office/drawing/2014/main" id="{D6C54D3D-9388-464E-9CE4-FDCB96E13A76}"/>
              </a:ext>
            </a:extLst>
          </p:cNvPr>
          <p:cNvSpPr>
            <a:spLocks noGrp="1"/>
          </p:cNvSpPr>
          <p:nvPr>
            <p:ph sz="quarter" idx="10"/>
          </p:nvPr>
        </p:nvSpPr>
        <p:spPr>
          <a:xfrm>
            <a:off x="838200" y="2182813"/>
            <a:ext cx="3975100" cy="40719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B0B47DFB-2A9E-4278-BA20-E366A97F703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895276" y="6022995"/>
            <a:ext cx="1971873" cy="448882"/>
          </a:xfrm>
          <a:prstGeom prst="rect">
            <a:avLst/>
          </a:prstGeom>
        </p:spPr>
      </p:pic>
      <p:sp>
        <p:nvSpPr>
          <p:cNvPr id="11" name="TextBox 10">
            <a:extLst>
              <a:ext uri="{FF2B5EF4-FFF2-40B4-BE49-F238E27FC236}">
                <a16:creationId xmlns:a16="http://schemas.microsoft.com/office/drawing/2014/main" id="{8204BB99-2CC8-4911-8C65-A71366D34603}"/>
              </a:ext>
            </a:extLst>
          </p:cNvPr>
          <p:cNvSpPr txBox="1"/>
          <p:nvPr userDrawn="1"/>
        </p:nvSpPr>
        <p:spPr>
          <a:xfrm>
            <a:off x="9761823" y="6471980"/>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spTree>
    <p:extLst>
      <p:ext uri="{BB962C8B-B14F-4D97-AF65-F5344CB8AC3E}">
        <p14:creationId xmlns:p14="http://schemas.microsoft.com/office/powerpoint/2010/main" val="3865048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ight bullet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8D193F0-CA11-443C-AC22-EAEDEB1D5D88}"/>
              </a:ext>
            </a:extLst>
          </p:cNvPr>
          <p:cNvSpPr/>
          <p:nvPr userDrawn="1"/>
        </p:nvSpPr>
        <p:spPr>
          <a:xfrm>
            <a:off x="5113421" y="0"/>
            <a:ext cx="7078579" cy="685800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A02D3B1-5E22-4A11-B8C1-DB1C5B0FD562}"/>
              </a:ext>
            </a:extLst>
          </p:cNvPr>
          <p:cNvSpPr/>
          <p:nvPr userDrawn="1"/>
        </p:nvSpPr>
        <p:spPr>
          <a:xfrm>
            <a:off x="5113420" y="673768"/>
            <a:ext cx="5281863" cy="7098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F58745D5-87E8-4579-9667-FE3ED8BE653E}"/>
              </a:ext>
            </a:extLst>
          </p:cNvPr>
          <p:cNvSpPr txBox="1">
            <a:spLocks/>
          </p:cNvSpPr>
          <p:nvPr userDrawn="1"/>
        </p:nvSpPr>
        <p:spPr>
          <a:xfrm>
            <a:off x="5518484" y="1640472"/>
            <a:ext cx="6344653" cy="465204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charset="0"/>
              <a:buChar char="•"/>
            </a:pPr>
            <a:r>
              <a:rPr lang="en-US" sz="2400" dirty="0">
                <a:solidFill>
                  <a:schemeClr val="bg1"/>
                </a:solidFill>
                <a:latin typeface="Futura PT Book" charset="0"/>
                <a:ea typeface="Futura PT Book" charset="0"/>
                <a:cs typeface="Futura PT Book" charset="0"/>
              </a:rPr>
              <a:t>Click to edit</a:t>
            </a:r>
          </a:p>
          <a:p>
            <a:pPr marL="342900" indent="-342900">
              <a:buFont typeface="Arial" charset="0"/>
              <a:buChar char="•"/>
            </a:pPr>
            <a:endParaRPr lang="en-US" sz="2400" dirty="0">
              <a:solidFill>
                <a:schemeClr val="bg1"/>
              </a:solidFill>
              <a:latin typeface="Futura PT Book" charset="0"/>
              <a:ea typeface="Futura PT Book" charset="0"/>
              <a:cs typeface="Futura PT Book" charset="0"/>
            </a:endParaRPr>
          </a:p>
          <a:p>
            <a:pPr marL="342900" indent="-342900">
              <a:buFont typeface="Arial" charset="0"/>
              <a:buChar char="•"/>
            </a:pPr>
            <a:r>
              <a:rPr lang="en-US" sz="2400" dirty="0">
                <a:solidFill>
                  <a:schemeClr val="bg1"/>
                </a:solidFill>
                <a:latin typeface="Futura PT Book" charset="0"/>
                <a:ea typeface="Futura PT Book" charset="0"/>
                <a:cs typeface="Futura PT Book" charset="0"/>
              </a:rPr>
              <a:t>Lorem Ipsum is simply dummy text of the printing and typesetting industry.</a:t>
            </a:r>
          </a:p>
          <a:p>
            <a:pPr marL="342900" indent="-342900">
              <a:buFont typeface="Arial" charset="0"/>
              <a:buChar char="•"/>
            </a:pPr>
            <a:endParaRPr lang="en-US" sz="2400" dirty="0">
              <a:solidFill>
                <a:schemeClr val="bg1"/>
              </a:solidFill>
              <a:latin typeface="Futura PT Book" charset="0"/>
              <a:ea typeface="Futura PT Book" charset="0"/>
              <a:cs typeface="Futura PT Book" charset="0"/>
            </a:endParaRPr>
          </a:p>
          <a:p>
            <a:pPr marL="342900" indent="-342900">
              <a:buFont typeface="Arial" charset="0"/>
              <a:buChar char="•"/>
            </a:pPr>
            <a:r>
              <a:rPr lang="en-US" sz="2400" dirty="0">
                <a:solidFill>
                  <a:schemeClr val="bg1"/>
                </a:solidFill>
                <a:latin typeface="Futura PT Book" charset="0"/>
                <a:ea typeface="Futura PT Book" charset="0"/>
                <a:cs typeface="Futura PT Book" charset="0"/>
              </a:rPr>
              <a:t>It has survived not only five centuries, but also the leap into electronic typesetting, remaining essentially unchanged. </a:t>
            </a:r>
          </a:p>
          <a:p>
            <a:pPr marL="342900" indent="-342900">
              <a:buFont typeface="Arial" charset="0"/>
              <a:buChar char="•"/>
            </a:pPr>
            <a:endParaRPr lang="en-US" sz="2400" dirty="0">
              <a:solidFill>
                <a:schemeClr val="bg1"/>
              </a:solidFill>
              <a:latin typeface="Futura PT Book" charset="0"/>
              <a:ea typeface="Futura PT Book" charset="0"/>
              <a:cs typeface="Futura PT Book" charset="0"/>
            </a:endParaRPr>
          </a:p>
          <a:p>
            <a:pPr marL="342900" indent="-342900">
              <a:buFont typeface="Arial" charset="0"/>
              <a:buChar char="•"/>
            </a:pPr>
            <a:r>
              <a:rPr lang="en-US" sz="2400" dirty="0">
                <a:solidFill>
                  <a:schemeClr val="bg1"/>
                </a:solidFill>
                <a:latin typeface="Futura PT Book" charset="0"/>
                <a:ea typeface="Futura PT Book" charset="0"/>
                <a:cs typeface="Futura PT Book" charset="0"/>
              </a:rPr>
              <a:t>It was popularized in the 1960s with the release of Letraset sheets containing Lorem Ipsum passages.</a:t>
            </a:r>
          </a:p>
        </p:txBody>
      </p:sp>
      <p:sp>
        <p:nvSpPr>
          <p:cNvPr id="2" name="Title 1">
            <a:extLst>
              <a:ext uri="{FF2B5EF4-FFF2-40B4-BE49-F238E27FC236}">
                <a16:creationId xmlns:a16="http://schemas.microsoft.com/office/drawing/2014/main" id="{59F4A234-0A8F-4E05-9BF9-E673BAAFF3D5}"/>
              </a:ext>
            </a:extLst>
          </p:cNvPr>
          <p:cNvSpPr>
            <a:spLocks noGrp="1"/>
          </p:cNvSpPr>
          <p:nvPr>
            <p:ph type="title" hasCustomPrompt="1"/>
          </p:nvPr>
        </p:nvSpPr>
        <p:spPr>
          <a:xfrm>
            <a:off x="5113420" y="673768"/>
            <a:ext cx="5281863" cy="709864"/>
          </a:xfrm>
        </p:spPr>
        <p:txBody>
          <a:bodyPr vert="horz" lIns="91440" tIns="45720" rIns="91440" bIns="45720" rtlCol="0" anchor="ctr">
            <a:noAutofit/>
          </a:bodyPr>
          <a:lstStyle>
            <a:lvl1pPr>
              <a:defRPr lang="en-US" sz="3600" b="0" dirty="0">
                <a:solidFill>
                  <a:srgbClr val="1C7FB6"/>
                </a:solidFill>
                <a:latin typeface="Futura PT Heavy" charset="0"/>
              </a:defRPr>
            </a:lvl1pPr>
          </a:lstStyle>
          <a:p>
            <a:pPr lvl="0"/>
            <a:r>
              <a:rPr lang="en-US" dirty="0"/>
              <a:t>Click to edit title</a:t>
            </a:r>
          </a:p>
        </p:txBody>
      </p:sp>
      <p:sp>
        <p:nvSpPr>
          <p:cNvPr id="14" name="Oval 13">
            <a:extLst>
              <a:ext uri="{FF2B5EF4-FFF2-40B4-BE49-F238E27FC236}">
                <a16:creationId xmlns:a16="http://schemas.microsoft.com/office/drawing/2014/main" id="{3B108BA0-453D-41AB-AB0D-79C9AECBA3E2}"/>
              </a:ext>
            </a:extLst>
          </p:cNvPr>
          <p:cNvSpPr/>
          <p:nvPr userDrawn="1"/>
        </p:nvSpPr>
        <p:spPr>
          <a:xfrm>
            <a:off x="10034336" y="673768"/>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DD09312C-704C-4EFA-B4DE-02133EFF5CE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53988" y="2858847"/>
            <a:ext cx="2504601" cy="570153"/>
          </a:xfrm>
          <a:prstGeom prst="rect">
            <a:avLst/>
          </a:prstGeom>
        </p:spPr>
      </p:pic>
      <p:sp>
        <p:nvSpPr>
          <p:cNvPr id="16" name="TextBox 15">
            <a:extLst>
              <a:ext uri="{FF2B5EF4-FFF2-40B4-BE49-F238E27FC236}">
                <a16:creationId xmlns:a16="http://schemas.microsoft.com/office/drawing/2014/main" id="{BBF19DD2-AC65-42FC-8529-89A5B749AD45}"/>
              </a:ext>
            </a:extLst>
          </p:cNvPr>
          <p:cNvSpPr txBox="1"/>
          <p:nvPr userDrawn="1"/>
        </p:nvSpPr>
        <p:spPr>
          <a:xfrm>
            <a:off x="677500" y="3429000"/>
            <a:ext cx="3457575" cy="307777"/>
          </a:xfrm>
          <a:prstGeom prst="rect">
            <a:avLst/>
          </a:prstGeom>
          <a:noFill/>
        </p:spPr>
        <p:txBody>
          <a:bodyPr wrap="square" rtlCol="0">
            <a:spAutoFit/>
          </a:bodyPr>
          <a:lstStyle/>
          <a:p>
            <a:pPr algn="ctr"/>
            <a:r>
              <a:rPr lang="en-US" sz="1400" dirty="0">
                <a:latin typeface="Arial" charset="0"/>
                <a:ea typeface="Arial" charset="0"/>
                <a:cs typeface="Arial" charset="0"/>
              </a:rPr>
              <a:t>An Association for All IT Architects</a:t>
            </a:r>
          </a:p>
        </p:txBody>
      </p:sp>
    </p:spTree>
    <p:extLst>
      <p:ext uri="{BB962C8B-B14F-4D97-AF65-F5344CB8AC3E}">
        <p14:creationId xmlns:p14="http://schemas.microsoft.com/office/powerpoint/2010/main" val="16746139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n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3BD6B5D-E819-406F-B0B4-62A79164FF2B}"/>
              </a:ext>
            </a:extLst>
          </p:cNvPr>
          <p:cNvPicPr preferRelativeResize="0">
            <a:picLocks/>
          </p:cNvPicPr>
          <p:nvPr userDrawn="1"/>
        </p:nvPicPr>
        <p:blipFill rotWithShape="1">
          <a:blip r:embed="rId2" cstate="screen">
            <a:extLst>
              <a:ext uri="{28A0092B-C50C-407E-A947-70E740481C1C}">
                <a14:useLocalDpi xmlns:a14="http://schemas.microsoft.com/office/drawing/2010/main"/>
              </a:ext>
            </a:extLst>
          </a:blip>
          <a:srcRect t="-1"/>
          <a:stretch/>
        </p:blipFill>
        <p:spPr>
          <a:xfrm>
            <a:off x="0" y="0"/>
            <a:ext cx="12188952" cy="6856284"/>
          </a:xfrm>
          <a:prstGeom prst="rect">
            <a:avLst/>
          </a:prstGeom>
        </p:spPr>
      </p:pic>
      <p:sp>
        <p:nvSpPr>
          <p:cNvPr id="7" name="Rectangle 6">
            <a:extLst>
              <a:ext uri="{FF2B5EF4-FFF2-40B4-BE49-F238E27FC236}">
                <a16:creationId xmlns:a16="http://schemas.microsoft.com/office/drawing/2014/main" id="{52E8ACC5-D52C-41ED-A584-2BD519B42D16}"/>
              </a:ext>
            </a:extLst>
          </p:cNvPr>
          <p:cNvSpPr/>
          <p:nvPr userDrawn="1"/>
        </p:nvSpPr>
        <p:spPr>
          <a:xfrm>
            <a:off x="-1" y="261562"/>
            <a:ext cx="6822293" cy="88271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a:extLst>
              <a:ext uri="{FF2B5EF4-FFF2-40B4-BE49-F238E27FC236}">
                <a16:creationId xmlns:a16="http://schemas.microsoft.com/office/drawing/2014/main" id="{705C8AD3-DCCF-4D8E-9AFC-0A62951E07DD}"/>
              </a:ext>
            </a:extLst>
          </p:cNvPr>
          <p:cNvSpPr/>
          <p:nvPr userDrawn="1"/>
        </p:nvSpPr>
        <p:spPr>
          <a:xfrm>
            <a:off x="6373457" y="261562"/>
            <a:ext cx="882710" cy="882710"/>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F497E542-F179-49EA-A450-EF083079B2A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5" name="TextBox 14">
            <a:extLst>
              <a:ext uri="{FF2B5EF4-FFF2-40B4-BE49-F238E27FC236}">
                <a16:creationId xmlns:a16="http://schemas.microsoft.com/office/drawing/2014/main" id="{C2524EA7-7508-4DF0-99D4-DF0B829E7758}"/>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pic>
        <p:nvPicPr>
          <p:cNvPr id="16" name="Picture 15">
            <a:extLst>
              <a:ext uri="{FF2B5EF4-FFF2-40B4-BE49-F238E27FC236}">
                <a16:creationId xmlns:a16="http://schemas.microsoft.com/office/drawing/2014/main" id="{A73F7264-1ADE-472E-93D2-4C6D8AE973A8}"/>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5038" y="1748733"/>
            <a:ext cx="3145308" cy="2516246"/>
          </a:xfrm>
          <a:prstGeom prst="rect">
            <a:avLst/>
          </a:prstGeom>
        </p:spPr>
      </p:pic>
      <p:pic>
        <p:nvPicPr>
          <p:cNvPr id="17" name="Picture 16">
            <a:extLst>
              <a:ext uri="{FF2B5EF4-FFF2-40B4-BE49-F238E27FC236}">
                <a16:creationId xmlns:a16="http://schemas.microsoft.com/office/drawing/2014/main" id="{797A4ADF-1B97-46A9-BBE8-44E81CBFE8A3}"/>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021406" y="1793274"/>
            <a:ext cx="3164028" cy="2531222"/>
          </a:xfrm>
          <a:prstGeom prst="rect">
            <a:avLst/>
          </a:prstGeom>
        </p:spPr>
      </p:pic>
      <p:pic>
        <p:nvPicPr>
          <p:cNvPr id="18" name="Picture 17">
            <a:extLst>
              <a:ext uri="{FF2B5EF4-FFF2-40B4-BE49-F238E27FC236}">
                <a16:creationId xmlns:a16="http://schemas.microsoft.com/office/drawing/2014/main" id="{22979DE0-A644-4732-BE0F-2B08E4FD7EB9}"/>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6014160" y="1734505"/>
            <a:ext cx="3144350" cy="2515480"/>
          </a:xfrm>
          <a:prstGeom prst="rect">
            <a:avLst/>
          </a:prstGeom>
        </p:spPr>
      </p:pic>
      <p:pic>
        <p:nvPicPr>
          <p:cNvPr id="19" name="Picture 18">
            <a:extLst>
              <a:ext uri="{FF2B5EF4-FFF2-40B4-BE49-F238E27FC236}">
                <a16:creationId xmlns:a16="http://schemas.microsoft.com/office/drawing/2014/main" id="{142C8967-1E74-424D-B020-E05039BA85F1}"/>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9037615" y="1803778"/>
            <a:ext cx="3137768" cy="2510214"/>
          </a:xfrm>
          <a:prstGeom prst="rect">
            <a:avLst/>
          </a:prstGeom>
        </p:spPr>
      </p:pic>
      <p:sp>
        <p:nvSpPr>
          <p:cNvPr id="20" name="Title 19">
            <a:extLst>
              <a:ext uri="{FF2B5EF4-FFF2-40B4-BE49-F238E27FC236}">
                <a16:creationId xmlns:a16="http://schemas.microsoft.com/office/drawing/2014/main" id="{6FFD2B3C-C6D6-4733-97C7-04FF387BB617}"/>
              </a:ext>
            </a:extLst>
          </p:cNvPr>
          <p:cNvSpPr>
            <a:spLocks noGrp="1"/>
          </p:cNvSpPr>
          <p:nvPr>
            <p:ph type="title" hasCustomPrompt="1"/>
          </p:nvPr>
        </p:nvSpPr>
        <p:spPr>
          <a:xfrm>
            <a:off x="0" y="259599"/>
            <a:ext cx="6014160" cy="884673"/>
          </a:xfrm>
        </p:spPr>
        <p:txBody>
          <a:bodyPr>
            <a:noAutofit/>
          </a:bodyPr>
          <a:lstStyle>
            <a:lvl1pPr>
              <a:defRPr sz="3600">
                <a:solidFill>
                  <a:schemeClr val="bg1"/>
                </a:solidFill>
              </a:defRPr>
            </a:lvl1pPr>
          </a:lstStyle>
          <a:p>
            <a:r>
              <a:rPr lang="en-US" dirty="0"/>
              <a:t>Click to edit title </a:t>
            </a:r>
          </a:p>
        </p:txBody>
      </p:sp>
      <p:sp>
        <p:nvSpPr>
          <p:cNvPr id="22" name="Text Placeholder 21">
            <a:extLst>
              <a:ext uri="{FF2B5EF4-FFF2-40B4-BE49-F238E27FC236}">
                <a16:creationId xmlns:a16="http://schemas.microsoft.com/office/drawing/2014/main" id="{3FDB0892-08AC-43F5-87B6-5EB00257B291}"/>
              </a:ext>
            </a:extLst>
          </p:cNvPr>
          <p:cNvSpPr>
            <a:spLocks noGrp="1"/>
          </p:cNvSpPr>
          <p:nvPr>
            <p:ph type="body" sz="quarter" idx="10" hasCustomPrompt="1"/>
          </p:nvPr>
        </p:nvSpPr>
        <p:spPr>
          <a:xfrm>
            <a:off x="3620671" y="4491710"/>
            <a:ext cx="2392362" cy="892175"/>
          </a:xfrm>
        </p:spPr>
        <p:txBody>
          <a:bodyPr vert="horz" lIns="91440" tIns="45720" rIns="91440" bIns="45720" rtlCol="0" anchor="ctr">
            <a:noAutofit/>
          </a:bodyPr>
          <a:lstStyle>
            <a:lvl1pPr marL="0" indent="0" algn="l">
              <a:buNone/>
              <a:defRPr lang="en-US" sz="3600" smtClean="0">
                <a:solidFill>
                  <a:schemeClr val="bg1"/>
                </a:solidFill>
                <a:latin typeface="Futura PT Book" charset="0"/>
                <a:ea typeface="Futura PT Book" charset="0"/>
                <a:cs typeface="Futura PT Book" charset="0"/>
              </a:defRPr>
            </a:lvl1pPr>
            <a:lvl2pPr marL="228600" indent="0">
              <a:buNone/>
              <a:defRPr lang="en-US" sz="1800" smtClean="0"/>
            </a:lvl2pPr>
            <a:lvl3pPr>
              <a:defRPr lang="en-US" sz="1800" smtClean="0"/>
            </a:lvl3pPr>
            <a:lvl4pPr>
              <a:defRPr lang="en-US" smtClean="0"/>
            </a:lvl4pPr>
            <a:lvl5pPr>
              <a:defRPr lang="en-US"/>
            </a:lvl5pPr>
          </a:lstStyle>
          <a:p>
            <a:pPr marL="342900" lvl="0" indent="-571500" algn="ctr">
              <a:spcBef>
                <a:spcPct val="0"/>
              </a:spcBef>
            </a:pPr>
            <a:r>
              <a:rPr lang="en-US" dirty="0"/>
              <a:t>Edit text</a:t>
            </a:r>
          </a:p>
        </p:txBody>
      </p:sp>
      <p:sp>
        <p:nvSpPr>
          <p:cNvPr id="23" name="Text Placeholder 21">
            <a:extLst>
              <a:ext uri="{FF2B5EF4-FFF2-40B4-BE49-F238E27FC236}">
                <a16:creationId xmlns:a16="http://schemas.microsoft.com/office/drawing/2014/main" id="{29377887-0592-4E1F-9605-82C5127A8F9E}"/>
              </a:ext>
            </a:extLst>
          </p:cNvPr>
          <p:cNvSpPr>
            <a:spLocks noGrp="1"/>
          </p:cNvSpPr>
          <p:nvPr>
            <p:ph type="body" sz="quarter" idx="11" hasCustomPrompt="1"/>
          </p:nvPr>
        </p:nvSpPr>
        <p:spPr>
          <a:xfrm>
            <a:off x="337345" y="4491710"/>
            <a:ext cx="2392362" cy="892175"/>
          </a:xfrm>
        </p:spPr>
        <p:txBody>
          <a:bodyPr vert="horz" lIns="91440" tIns="45720" rIns="91440" bIns="45720" rtlCol="0" anchor="ctr">
            <a:noAutofit/>
          </a:bodyPr>
          <a:lstStyle>
            <a:lvl1pPr marL="0" indent="0" algn="l">
              <a:buNone/>
              <a:defRPr lang="en-US" sz="3600" smtClean="0">
                <a:solidFill>
                  <a:schemeClr val="bg1"/>
                </a:solidFill>
                <a:latin typeface="Futura PT Book" charset="0"/>
                <a:ea typeface="Futura PT Book" charset="0"/>
                <a:cs typeface="Futura PT Book" charset="0"/>
              </a:defRPr>
            </a:lvl1pPr>
            <a:lvl2pPr marL="228600" indent="0">
              <a:buNone/>
              <a:defRPr lang="en-US" sz="1800" smtClean="0"/>
            </a:lvl2pPr>
            <a:lvl3pPr>
              <a:defRPr lang="en-US" sz="1800" smtClean="0"/>
            </a:lvl3pPr>
            <a:lvl4pPr>
              <a:defRPr lang="en-US" smtClean="0"/>
            </a:lvl4pPr>
            <a:lvl5pPr>
              <a:defRPr lang="en-US"/>
            </a:lvl5pPr>
          </a:lstStyle>
          <a:p>
            <a:pPr marL="342900" lvl="0" indent="-571500" algn="ctr">
              <a:spcBef>
                <a:spcPct val="0"/>
              </a:spcBef>
            </a:pPr>
            <a:r>
              <a:rPr lang="en-US" dirty="0"/>
              <a:t>Edit text</a:t>
            </a:r>
          </a:p>
        </p:txBody>
      </p:sp>
      <p:sp>
        <p:nvSpPr>
          <p:cNvPr id="24" name="Text Placeholder 21">
            <a:extLst>
              <a:ext uri="{FF2B5EF4-FFF2-40B4-BE49-F238E27FC236}">
                <a16:creationId xmlns:a16="http://schemas.microsoft.com/office/drawing/2014/main" id="{9AACF4C2-7ABF-4646-91FB-7B5E6C0DCE56}"/>
              </a:ext>
            </a:extLst>
          </p:cNvPr>
          <p:cNvSpPr>
            <a:spLocks noGrp="1"/>
          </p:cNvSpPr>
          <p:nvPr>
            <p:ph type="body" sz="quarter" idx="12" hasCustomPrompt="1"/>
          </p:nvPr>
        </p:nvSpPr>
        <p:spPr>
          <a:xfrm>
            <a:off x="6499978" y="4491710"/>
            <a:ext cx="2392362" cy="892175"/>
          </a:xfrm>
        </p:spPr>
        <p:txBody>
          <a:bodyPr vert="horz" lIns="91440" tIns="45720" rIns="91440" bIns="45720" rtlCol="0" anchor="ctr">
            <a:noAutofit/>
          </a:bodyPr>
          <a:lstStyle>
            <a:lvl1pPr marL="0" indent="0" algn="l">
              <a:buNone/>
              <a:defRPr lang="en-US" sz="3600" smtClean="0">
                <a:solidFill>
                  <a:schemeClr val="bg1"/>
                </a:solidFill>
                <a:latin typeface="Futura PT Book" charset="0"/>
                <a:ea typeface="Futura PT Book" charset="0"/>
                <a:cs typeface="Futura PT Book" charset="0"/>
              </a:defRPr>
            </a:lvl1pPr>
            <a:lvl2pPr marL="228600" indent="0">
              <a:buNone/>
              <a:defRPr lang="en-US" sz="1800" smtClean="0"/>
            </a:lvl2pPr>
            <a:lvl3pPr>
              <a:defRPr lang="en-US" sz="1800" smtClean="0"/>
            </a:lvl3pPr>
            <a:lvl4pPr>
              <a:defRPr lang="en-US" smtClean="0"/>
            </a:lvl4pPr>
            <a:lvl5pPr>
              <a:defRPr lang="en-US"/>
            </a:lvl5pPr>
          </a:lstStyle>
          <a:p>
            <a:pPr marL="342900" lvl="0" indent="-571500" algn="ctr">
              <a:spcBef>
                <a:spcPct val="0"/>
              </a:spcBef>
            </a:pPr>
            <a:r>
              <a:rPr lang="en-US" dirty="0"/>
              <a:t>Edit text</a:t>
            </a:r>
          </a:p>
        </p:txBody>
      </p:sp>
      <p:sp>
        <p:nvSpPr>
          <p:cNvPr id="25" name="Text Placeholder 21">
            <a:extLst>
              <a:ext uri="{FF2B5EF4-FFF2-40B4-BE49-F238E27FC236}">
                <a16:creationId xmlns:a16="http://schemas.microsoft.com/office/drawing/2014/main" id="{FCF0D264-BA8B-4D37-9EA2-17BE992108DC}"/>
              </a:ext>
            </a:extLst>
          </p:cNvPr>
          <p:cNvSpPr>
            <a:spLocks noGrp="1"/>
          </p:cNvSpPr>
          <p:nvPr>
            <p:ph type="body" sz="quarter" idx="13" hasCustomPrompt="1"/>
          </p:nvPr>
        </p:nvSpPr>
        <p:spPr>
          <a:xfrm>
            <a:off x="9502142" y="4491710"/>
            <a:ext cx="2392362" cy="892175"/>
          </a:xfrm>
        </p:spPr>
        <p:txBody>
          <a:bodyPr vert="horz" lIns="91440" tIns="45720" rIns="91440" bIns="45720" rtlCol="0" anchor="ctr">
            <a:noAutofit/>
          </a:bodyPr>
          <a:lstStyle>
            <a:lvl1pPr marL="0" indent="0" algn="l">
              <a:buNone/>
              <a:defRPr lang="en-US" sz="3600" smtClean="0">
                <a:solidFill>
                  <a:schemeClr val="bg1"/>
                </a:solidFill>
                <a:latin typeface="Futura PT Book" charset="0"/>
                <a:ea typeface="Futura PT Book" charset="0"/>
                <a:cs typeface="Futura PT Book" charset="0"/>
              </a:defRPr>
            </a:lvl1pPr>
            <a:lvl2pPr marL="228600" indent="0">
              <a:buNone/>
              <a:defRPr lang="en-US" sz="1800" smtClean="0"/>
            </a:lvl2pPr>
            <a:lvl3pPr>
              <a:defRPr lang="en-US" sz="1800" smtClean="0"/>
            </a:lvl3pPr>
            <a:lvl4pPr>
              <a:defRPr lang="en-US" smtClean="0"/>
            </a:lvl4pPr>
            <a:lvl5pPr>
              <a:defRPr lang="en-US"/>
            </a:lvl5pPr>
          </a:lstStyle>
          <a:p>
            <a:pPr marL="342900" lvl="0" indent="-571500" algn="ctr">
              <a:spcBef>
                <a:spcPct val="0"/>
              </a:spcBef>
            </a:pPr>
            <a:r>
              <a:rPr lang="en-US" dirty="0"/>
              <a:t>Edit text</a:t>
            </a:r>
          </a:p>
        </p:txBody>
      </p:sp>
    </p:spTree>
    <p:extLst>
      <p:ext uri="{BB962C8B-B14F-4D97-AF65-F5344CB8AC3E}">
        <p14:creationId xmlns:p14="http://schemas.microsoft.com/office/powerpoint/2010/main" val="4170658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icture left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265005-EB04-4AB2-AB69-B0D1F62000D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5943601" cy="6858000"/>
          </a:xfrm>
          <a:prstGeom prst="rect">
            <a:avLst/>
          </a:prstGeom>
        </p:spPr>
      </p:pic>
      <p:sp>
        <p:nvSpPr>
          <p:cNvPr id="7" name="Rectangle 6">
            <a:extLst>
              <a:ext uri="{FF2B5EF4-FFF2-40B4-BE49-F238E27FC236}">
                <a16:creationId xmlns:a16="http://schemas.microsoft.com/office/drawing/2014/main" id="{E62E51C1-4CDC-4508-AA33-488B01C6728F}"/>
              </a:ext>
            </a:extLst>
          </p:cNvPr>
          <p:cNvSpPr/>
          <p:nvPr userDrawn="1"/>
        </p:nvSpPr>
        <p:spPr>
          <a:xfrm>
            <a:off x="0" y="0"/>
            <a:ext cx="5943600"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E96A073B-94E5-4954-A4CA-C8B33293F46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2" name="TextBox 11">
            <a:extLst>
              <a:ext uri="{FF2B5EF4-FFF2-40B4-BE49-F238E27FC236}">
                <a16:creationId xmlns:a16="http://schemas.microsoft.com/office/drawing/2014/main" id="{E8EE0CBC-D814-419D-8F76-3B80F4838B24}"/>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latin typeface="Arial" charset="0"/>
                <a:ea typeface="Arial" charset="0"/>
                <a:cs typeface="Arial" charset="0"/>
              </a:rPr>
              <a:t>An Association for All IT Architects</a:t>
            </a:r>
          </a:p>
        </p:txBody>
      </p:sp>
      <p:pic>
        <p:nvPicPr>
          <p:cNvPr id="13" name="Picture 12">
            <a:extLst>
              <a:ext uri="{FF2B5EF4-FFF2-40B4-BE49-F238E27FC236}">
                <a16:creationId xmlns:a16="http://schemas.microsoft.com/office/drawing/2014/main" id="{67E045A1-569A-4AA9-90B5-CDE2848BE2C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275221" y="2500918"/>
            <a:ext cx="3145308" cy="2516246"/>
          </a:xfrm>
          <a:prstGeom prst="rect">
            <a:avLst/>
          </a:prstGeom>
        </p:spPr>
      </p:pic>
      <p:sp>
        <p:nvSpPr>
          <p:cNvPr id="15" name="Text Placeholder 14">
            <a:extLst>
              <a:ext uri="{FF2B5EF4-FFF2-40B4-BE49-F238E27FC236}">
                <a16:creationId xmlns:a16="http://schemas.microsoft.com/office/drawing/2014/main" id="{AC8DA269-28AD-416E-901E-7E112537389A}"/>
              </a:ext>
            </a:extLst>
          </p:cNvPr>
          <p:cNvSpPr>
            <a:spLocks noGrp="1"/>
          </p:cNvSpPr>
          <p:nvPr>
            <p:ph type="body" sz="quarter" idx="10"/>
          </p:nvPr>
        </p:nvSpPr>
        <p:spPr>
          <a:xfrm>
            <a:off x="6400800" y="698500"/>
            <a:ext cx="5283200" cy="4932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5">
            <a:extLst>
              <a:ext uri="{FF2B5EF4-FFF2-40B4-BE49-F238E27FC236}">
                <a16:creationId xmlns:a16="http://schemas.microsoft.com/office/drawing/2014/main" id="{AD699A7B-9732-4AE3-9690-AEBF06F3A2C5}"/>
              </a:ext>
            </a:extLst>
          </p:cNvPr>
          <p:cNvSpPr>
            <a:spLocks noGrp="1"/>
          </p:cNvSpPr>
          <p:nvPr>
            <p:ph type="title" hasCustomPrompt="1"/>
          </p:nvPr>
        </p:nvSpPr>
        <p:spPr>
          <a:xfrm>
            <a:off x="839808" y="457200"/>
            <a:ext cx="4114800" cy="1828800"/>
          </a:xfrm>
        </p:spPr>
        <p:txBody>
          <a:bodyPr/>
          <a:lstStyle>
            <a:lvl1pPr algn="ctr">
              <a:defRPr>
                <a:solidFill>
                  <a:schemeClr val="bg1"/>
                </a:solidFill>
              </a:defRPr>
            </a:lvl1pPr>
          </a:lstStyle>
          <a:p>
            <a:r>
              <a:rPr lang="en-US" dirty="0"/>
              <a:t>title</a:t>
            </a:r>
          </a:p>
        </p:txBody>
      </p:sp>
    </p:spTree>
    <p:extLst>
      <p:ext uri="{BB962C8B-B14F-4D97-AF65-F5344CB8AC3E}">
        <p14:creationId xmlns:p14="http://schemas.microsoft.com/office/powerpoint/2010/main" val="2223817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03607-B3A7-4649-B01F-453CDE1EA8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0FBAB2-1615-4C8E-8D9E-C8C1BA7F124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D4E314-12FB-4286-8BD6-32D224D5C467}"/>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5" name="Footer Placeholder 4">
            <a:extLst>
              <a:ext uri="{FF2B5EF4-FFF2-40B4-BE49-F238E27FC236}">
                <a16:creationId xmlns:a16="http://schemas.microsoft.com/office/drawing/2014/main" id="{823B812B-02AC-4064-9B8F-29465EE4F6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6465E-45C9-4542-B831-473D919F6504}"/>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42012507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icture left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460F456-FE99-4A48-974D-F9D11D24AFD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5943601" cy="6858000"/>
          </a:xfrm>
          <a:prstGeom prst="rect">
            <a:avLst/>
          </a:prstGeom>
        </p:spPr>
      </p:pic>
      <p:sp>
        <p:nvSpPr>
          <p:cNvPr id="10" name="Rectangle 9">
            <a:extLst>
              <a:ext uri="{FF2B5EF4-FFF2-40B4-BE49-F238E27FC236}">
                <a16:creationId xmlns:a16="http://schemas.microsoft.com/office/drawing/2014/main" id="{038117A5-B3F5-47C9-BCCF-F749E0D90A22}"/>
              </a:ext>
            </a:extLst>
          </p:cNvPr>
          <p:cNvSpPr/>
          <p:nvPr userDrawn="1"/>
        </p:nvSpPr>
        <p:spPr>
          <a:xfrm>
            <a:off x="0" y="0"/>
            <a:ext cx="5943600"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E96A073B-94E5-4954-A4CA-C8B33293F46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2" name="TextBox 11">
            <a:extLst>
              <a:ext uri="{FF2B5EF4-FFF2-40B4-BE49-F238E27FC236}">
                <a16:creationId xmlns:a16="http://schemas.microsoft.com/office/drawing/2014/main" id="{E8EE0CBC-D814-419D-8F76-3B80F4838B24}"/>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latin typeface="Arial" charset="0"/>
                <a:ea typeface="Arial" charset="0"/>
                <a:cs typeface="Arial" charset="0"/>
              </a:rPr>
              <a:t>An Association for All IT Architects</a:t>
            </a:r>
          </a:p>
        </p:txBody>
      </p:sp>
      <p:pic>
        <p:nvPicPr>
          <p:cNvPr id="13" name="Picture 12">
            <a:extLst>
              <a:ext uri="{FF2B5EF4-FFF2-40B4-BE49-F238E27FC236}">
                <a16:creationId xmlns:a16="http://schemas.microsoft.com/office/drawing/2014/main" id="{67E045A1-569A-4AA9-90B5-CDE2848BE2C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275221" y="2500918"/>
            <a:ext cx="3145308" cy="2516246"/>
          </a:xfrm>
          <a:prstGeom prst="rect">
            <a:avLst/>
          </a:prstGeom>
        </p:spPr>
      </p:pic>
      <p:sp>
        <p:nvSpPr>
          <p:cNvPr id="15" name="Text Placeholder 14">
            <a:extLst>
              <a:ext uri="{FF2B5EF4-FFF2-40B4-BE49-F238E27FC236}">
                <a16:creationId xmlns:a16="http://schemas.microsoft.com/office/drawing/2014/main" id="{AC8DA269-28AD-416E-901E-7E112537389A}"/>
              </a:ext>
            </a:extLst>
          </p:cNvPr>
          <p:cNvSpPr>
            <a:spLocks noGrp="1"/>
          </p:cNvSpPr>
          <p:nvPr>
            <p:ph type="body" sz="quarter" idx="10"/>
          </p:nvPr>
        </p:nvSpPr>
        <p:spPr>
          <a:xfrm>
            <a:off x="6400800" y="698500"/>
            <a:ext cx="5283200" cy="4932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5">
            <a:extLst>
              <a:ext uri="{FF2B5EF4-FFF2-40B4-BE49-F238E27FC236}">
                <a16:creationId xmlns:a16="http://schemas.microsoft.com/office/drawing/2014/main" id="{AD699A7B-9732-4AE3-9690-AEBF06F3A2C5}"/>
              </a:ext>
            </a:extLst>
          </p:cNvPr>
          <p:cNvSpPr>
            <a:spLocks noGrp="1"/>
          </p:cNvSpPr>
          <p:nvPr>
            <p:ph type="title" hasCustomPrompt="1"/>
          </p:nvPr>
        </p:nvSpPr>
        <p:spPr>
          <a:xfrm>
            <a:off x="838200" y="457200"/>
            <a:ext cx="4114800" cy="1828800"/>
          </a:xfrm>
        </p:spPr>
        <p:txBody>
          <a:bodyPr/>
          <a:lstStyle>
            <a:lvl1pPr algn="ctr">
              <a:defRPr>
                <a:solidFill>
                  <a:schemeClr val="bg1"/>
                </a:solidFill>
              </a:defRPr>
            </a:lvl1pPr>
          </a:lstStyle>
          <a:p>
            <a:r>
              <a:rPr lang="en-US" dirty="0"/>
              <a:t>title</a:t>
            </a:r>
          </a:p>
        </p:txBody>
      </p:sp>
    </p:spTree>
    <p:extLst>
      <p:ext uri="{BB962C8B-B14F-4D97-AF65-F5344CB8AC3E}">
        <p14:creationId xmlns:p14="http://schemas.microsoft.com/office/powerpoint/2010/main" val="23089933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picture left (3)">
    <p:bg>
      <p:bgRef idx="1001">
        <a:schemeClr val="bg1"/>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96A073B-94E5-4954-A4CA-C8B33293F46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2" name="TextBox 11">
            <a:extLst>
              <a:ext uri="{FF2B5EF4-FFF2-40B4-BE49-F238E27FC236}">
                <a16:creationId xmlns:a16="http://schemas.microsoft.com/office/drawing/2014/main" id="{E8EE0CBC-D814-419D-8F76-3B80F4838B24}"/>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latin typeface="Arial" charset="0"/>
                <a:ea typeface="Arial" charset="0"/>
                <a:cs typeface="Arial" charset="0"/>
              </a:rPr>
              <a:t>An Association for All IT Architects</a:t>
            </a:r>
          </a:p>
        </p:txBody>
      </p:sp>
      <p:pic>
        <p:nvPicPr>
          <p:cNvPr id="13" name="Picture 12">
            <a:extLst>
              <a:ext uri="{FF2B5EF4-FFF2-40B4-BE49-F238E27FC236}">
                <a16:creationId xmlns:a16="http://schemas.microsoft.com/office/drawing/2014/main" id="{67E045A1-569A-4AA9-90B5-CDE2848BE2C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275221" y="2500918"/>
            <a:ext cx="3145308" cy="2516246"/>
          </a:xfrm>
          <a:prstGeom prst="rect">
            <a:avLst/>
          </a:prstGeom>
        </p:spPr>
      </p:pic>
      <p:sp>
        <p:nvSpPr>
          <p:cNvPr id="15" name="Text Placeholder 14">
            <a:extLst>
              <a:ext uri="{FF2B5EF4-FFF2-40B4-BE49-F238E27FC236}">
                <a16:creationId xmlns:a16="http://schemas.microsoft.com/office/drawing/2014/main" id="{AC8DA269-28AD-416E-901E-7E112537389A}"/>
              </a:ext>
            </a:extLst>
          </p:cNvPr>
          <p:cNvSpPr>
            <a:spLocks noGrp="1"/>
          </p:cNvSpPr>
          <p:nvPr>
            <p:ph type="body" sz="quarter" idx="10"/>
          </p:nvPr>
        </p:nvSpPr>
        <p:spPr>
          <a:xfrm>
            <a:off x="6400800" y="698500"/>
            <a:ext cx="5283200" cy="4932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7" name="Picture 16">
            <a:extLst>
              <a:ext uri="{FF2B5EF4-FFF2-40B4-BE49-F238E27FC236}">
                <a16:creationId xmlns:a16="http://schemas.microsoft.com/office/drawing/2014/main" id="{7648491B-0B11-472D-9796-2E876B2C0687}"/>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0" y="0"/>
            <a:ext cx="5943600" cy="6858000"/>
          </a:xfrm>
          <a:prstGeom prst="rect">
            <a:avLst/>
          </a:prstGeom>
        </p:spPr>
      </p:pic>
      <p:sp>
        <p:nvSpPr>
          <p:cNvPr id="18" name="Rectangle 17">
            <a:extLst>
              <a:ext uri="{FF2B5EF4-FFF2-40B4-BE49-F238E27FC236}">
                <a16:creationId xmlns:a16="http://schemas.microsoft.com/office/drawing/2014/main" id="{80CAE09A-1D23-49CF-8646-4F61BFF984DA}"/>
              </a:ext>
            </a:extLst>
          </p:cNvPr>
          <p:cNvSpPr/>
          <p:nvPr userDrawn="1"/>
        </p:nvSpPr>
        <p:spPr>
          <a:xfrm>
            <a:off x="0" y="0"/>
            <a:ext cx="5943600"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6DCA92B1-B31A-4A43-B235-B7CB57ABDACB}"/>
              </a:ext>
            </a:extLst>
          </p:cNvPr>
          <p:cNvSpPr>
            <a:spLocks noGrp="1"/>
          </p:cNvSpPr>
          <p:nvPr>
            <p:ph type="title" hasCustomPrompt="1"/>
          </p:nvPr>
        </p:nvSpPr>
        <p:spPr>
          <a:xfrm>
            <a:off x="841248" y="457200"/>
            <a:ext cx="4114800" cy="1828800"/>
          </a:xfrm>
        </p:spPr>
        <p:txBody>
          <a:bodyPr/>
          <a:lstStyle>
            <a:lvl1pPr algn="ctr">
              <a:defRPr>
                <a:solidFill>
                  <a:schemeClr val="bg1"/>
                </a:solidFill>
              </a:defRPr>
            </a:lvl1pPr>
          </a:lstStyle>
          <a:p>
            <a:r>
              <a:rPr lang="en-US" dirty="0"/>
              <a:t>title</a:t>
            </a:r>
          </a:p>
        </p:txBody>
      </p:sp>
    </p:spTree>
    <p:extLst>
      <p:ext uri="{BB962C8B-B14F-4D97-AF65-F5344CB8AC3E}">
        <p14:creationId xmlns:p14="http://schemas.microsoft.com/office/powerpoint/2010/main" val="3385039462"/>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picture right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533BA1B-068D-4BEA-A1BA-DEE142D8111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48400" y="6350"/>
            <a:ext cx="5943600" cy="6851650"/>
          </a:xfrm>
          <a:prstGeom prst="rect">
            <a:avLst/>
          </a:prstGeom>
        </p:spPr>
      </p:pic>
      <p:sp>
        <p:nvSpPr>
          <p:cNvPr id="7" name="Rectangle 6">
            <a:extLst>
              <a:ext uri="{FF2B5EF4-FFF2-40B4-BE49-F238E27FC236}">
                <a16:creationId xmlns:a16="http://schemas.microsoft.com/office/drawing/2014/main" id="{D8670030-2242-4BDE-AF9F-823EB840F65E}"/>
              </a:ext>
            </a:extLst>
          </p:cNvPr>
          <p:cNvSpPr/>
          <p:nvPr userDrawn="1"/>
        </p:nvSpPr>
        <p:spPr>
          <a:xfrm>
            <a:off x="6248400" y="0"/>
            <a:ext cx="5943600"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EEE69951-30A3-4BB7-BE2E-611512E9EF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9" name="TextBox 8">
            <a:extLst>
              <a:ext uri="{FF2B5EF4-FFF2-40B4-BE49-F238E27FC236}">
                <a16:creationId xmlns:a16="http://schemas.microsoft.com/office/drawing/2014/main" id="{C8C6AF56-8542-4C69-B2D5-32FFF97FA8D1}"/>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pic>
        <p:nvPicPr>
          <p:cNvPr id="10" name="Picture 9">
            <a:extLst>
              <a:ext uri="{FF2B5EF4-FFF2-40B4-BE49-F238E27FC236}">
                <a16:creationId xmlns:a16="http://schemas.microsoft.com/office/drawing/2014/main" id="{12394A85-004E-440F-AFB6-92F4D1E2EF3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638186" y="2163389"/>
            <a:ext cx="3164028" cy="2531222"/>
          </a:xfrm>
          <a:prstGeom prst="rect">
            <a:avLst/>
          </a:prstGeom>
        </p:spPr>
      </p:pic>
      <p:sp>
        <p:nvSpPr>
          <p:cNvPr id="11" name="Title 10">
            <a:extLst>
              <a:ext uri="{FF2B5EF4-FFF2-40B4-BE49-F238E27FC236}">
                <a16:creationId xmlns:a16="http://schemas.microsoft.com/office/drawing/2014/main" id="{DEEFB922-2A25-43A9-946F-BF979D268593}"/>
              </a:ext>
            </a:extLst>
          </p:cNvPr>
          <p:cNvSpPr>
            <a:spLocks noGrp="1"/>
          </p:cNvSpPr>
          <p:nvPr>
            <p:ph type="title" hasCustomPrompt="1"/>
          </p:nvPr>
        </p:nvSpPr>
        <p:spPr>
          <a:xfrm>
            <a:off x="7132320" y="457200"/>
            <a:ext cx="4114800" cy="1828800"/>
          </a:xfrm>
        </p:spPr>
        <p:txBody>
          <a:bodyPr/>
          <a:lstStyle>
            <a:lvl1pPr algn="ctr">
              <a:defRPr>
                <a:solidFill>
                  <a:schemeClr val="bg1"/>
                </a:solidFill>
              </a:defRPr>
            </a:lvl1pPr>
          </a:lstStyle>
          <a:p>
            <a:r>
              <a:rPr lang="en-US" dirty="0"/>
              <a:t>Title</a:t>
            </a:r>
          </a:p>
        </p:txBody>
      </p:sp>
      <p:sp>
        <p:nvSpPr>
          <p:cNvPr id="12" name="Text Placeholder 14">
            <a:extLst>
              <a:ext uri="{FF2B5EF4-FFF2-40B4-BE49-F238E27FC236}">
                <a16:creationId xmlns:a16="http://schemas.microsoft.com/office/drawing/2014/main" id="{82F4D57F-06D7-4C12-9C29-A2746DC53915}"/>
              </a:ext>
            </a:extLst>
          </p:cNvPr>
          <p:cNvSpPr>
            <a:spLocks noGrp="1"/>
          </p:cNvSpPr>
          <p:nvPr>
            <p:ph type="body" sz="quarter" idx="10"/>
          </p:nvPr>
        </p:nvSpPr>
        <p:spPr>
          <a:xfrm>
            <a:off x="469229" y="698500"/>
            <a:ext cx="5283200" cy="4932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00852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text areas">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9DABEB-E64A-4593-94B6-FDB49D7A5A5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935" y="1"/>
            <a:ext cx="6156784" cy="3429000"/>
          </a:xfrm>
          <a:prstGeom prst="rect">
            <a:avLst/>
          </a:prstGeom>
        </p:spPr>
      </p:pic>
      <p:sp>
        <p:nvSpPr>
          <p:cNvPr id="7" name="Rectangle 6">
            <a:extLst>
              <a:ext uri="{FF2B5EF4-FFF2-40B4-BE49-F238E27FC236}">
                <a16:creationId xmlns:a16="http://schemas.microsoft.com/office/drawing/2014/main" id="{57F993FF-C889-44AC-8971-ED5018C7645E}"/>
              </a:ext>
            </a:extLst>
          </p:cNvPr>
          <p:cNvSpPr/>
          <p:nvPr userDrawn="1"/>
        </p:nvSpPr>
        <p:spPr>
          <a:xfrm>
            <a:off x="2468" y="1"/>
            <a:ext cx="6161719" cy="3429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DA1B5320-2D81-4764-BE3D-B4D1047ED54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161719" y="3411932"/>
            <a:ext cx="6030281" cy="3446068"/>
          </a:xfrm>
          <a:prstGeom prst="rect">
            <a:avLst/>
          </a:prstGeom>
        </p:spPr>
      </p:pic>
      <p:sp>
        <p:nvSpPr>
          <p:cNvPr id="12" name="Rectangle 11">
            <a:extLst>
              <a:ext uri="{FF2B5EF4-FFF2-40B4-BE49-F238E27FC236}">
                <a16:creationId xmlns:a16="http://schemas.microsoft.com/office/drawing/2014/main" id="{7ED862A2-931E-4533-9D3E-5D14281B0F9E}"/>
              </a:ext>
            </a:extLst>
          </p:cNvPr>
          <p:cNvSpPr/>
          <p:nvPr userDrawn="1"/>
        </p:nvSpPr>
        <p:spPr>
          <a:xfrm>
            <a:off x="6161719" y="3411932"/>
            <a:ext cx="6030281" cy="3429000"/>
          </a:xfrm>
          <a:prstGeom prst="rect">
            <a:avLst/>
          </a:prstGeom>
          <a:solidFill>
            <a:schemeClr val="tx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90160924-CFAD-4A44-BABA-807474F8AA3A}"/>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4" name="TextBox 13">
            <a:extLst>
              <a:ext uri="{FF2B5EF4-FFF2-40B4-BE49-F238E27FC236}">
                <a16:creationId xmlns:a16="http://schemas.microsoft.com/office/drawing/2014/main" id="{7F1E68E4-C87F-4FF1-A634-34FC291480A6}"/>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pic>
        <p:nvPicPr>
          <p:cNvPr id="15" name="Picture 14">
            <a:extLst>
              <a:ext uri="{FF2B5EF4-FFF2-40B4-BE49-F238E27FC236}">
                <a16:creationId xmlns:a16="http://schemas.microsoft.com/office/drawing/2014/main" id="{F12ABF59-9AC5-4ABA-9F5C-F4E9C0DAC585}"/>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33906" y="498672"/>
            <a:ext cx="3144350" cy="2515480"/>
          </a:xfrm>
          <a:prstGeom prst="rect">
            <a:avLst/>
          </a:prstGeom>
        </p:spPr>
      </p:pic>
      <p:sp>
        <p:nvSpPr>
          <p:cNvPr id="16" name="Title 15">
            <a:extLst>
              <a:ext uri="{FF2B5EF4-FFF2-40B4-BE49-F238E27FC236}">
                <a16:creationId xmlns:a16="http://schemas.microsoft.com/office/drawing/2014/main" id="{88439308-AA3F-4F8F-91A7-E5629BAD55C0}"/>
              </a:ext>
            </a:extLst>
          </p:cNvPr>
          <p:cNvSpPr>
            <a:spLocks noGrp="1"/>
          </p:cNvSpPr>
          <p:nvPr>
            <p:ph type="title" hasCustomPrompt="1"/>
          </p:nvPr>
        </p:nvSpPr>
        <p:spPr>
          <a:xfrm>
            <a:off x="3104147" y="1034716"/>
            <a:ext cx="2767263" cy="1479884"/>
          </a:xfrm>
        </p:spPr>
        <p:txBody>
          <a:bodyPr/>
          <a:lstStyle>
            <a:lvl1pPr>
              <a:defRPr>
                <a:solidFill>
                  <a:srgbClr val="AB9D5B"/>
                </a:solidFill>
              </a:defRPr>
            </a:lvl1pPr>
          </a:lstStyle>
          <a:p>
            <a:r>
              <a:rPr lang="en-US" dirty="0"/>
              <a:t>Click to edit title</a:t>
            </a:r>
          </a:p>
        </p:txBody>
      </p:sp>
      <p:sp>
        <p:nvSpPr>
          <p:cNvPr id="18" name="Text Placeholder 17">
            <a:extLst>
              <a:ext uri="{FF2B5EF4-FFF2-40B4-BE49-F238E27FC236}">
                <a16:creationId xmlns:a16="http://schemas.microsoft.com/office/drawing/2014/main" id="{D100746B-1386-4BAE-B14C-F5ED5FBD8D4A}"/>
              </a:ext>
            </a:extLst>
          </p:cNvPr>
          <p:cNvSpPr>
            <a:spLocks noGrp="1"/>
          </p:cNvSpPr>
          <p:nvPr>
            <p:ph type="body" sz="quarter" idx="10"/>
          </p:nvPr>
        </p:nvSpPr>
        <p:spPr>
          <a:xfrm>
            <a:off x="6164263" y="498475"/>
            <a:ext cx="5680075" cy="2365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9">
            <a:extLst>
              <a:ext uri="{FF2B5EF4-FFF2-40B4-BE49-F238E27FC236}">
                <a16:creationId xmlns:a16="http://schemas.microsoft.com/office/drawing/2014/main" id="{D46E4BFF-5006-421C-96B7-EDF68C13E32C}"/>
              </a:ext>
            </a:extLst>
          </p:cNvPr>
          <p:cNvSpPr>
            <a:spLocks noGrp="1"/>
          </p:cNvSpPr>
          <p:nvPr>
            <p:ph sz="quarter" idx="11"/>
          </p:nvPr>
        </p:nvSpPr>
        <p:spPr>
          <a:xfrm>
            <a:off x="481013" y="3849688"/>
            <a:ext cx="5680075" cy="2479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46890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E9AEF79-8813-41B3-B90D-7E4E02FDD060}"/>
              </a:ext>
            </a:extLst>
          </p:cNvPr>
          <p:cNvSpPr/>
          <p:nvPr userDrawn="1"/>
        </p:nvSpPr>
        <p:spPr>
          <a:xfrm>
            <a:off x="0" y="4943475"/>
            <a:ext cx="12192000" cy="957263"/>
          </a:xfrm>
          <a:prstGeom prst="rect">
            <a:avLst/>
          </a:prstGeom>
          <a:solidFill>
            <a:srgbClr val="3FB449">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FB449"/>
              </a:solidFill>
            </a:endParaRPr>
          </a:p>
        </p:txBody>
      </p:sp>
      <p:sp>
        <p:nvSpPr>
          <p:cNvPr id="7" name="Rectangle 6">
            <a:extLst>
              <a:ext uri="{FF2B5EF4-FFF2-40B4-BE49-F238E27FC236}">
                <a16:creationId xmlns:a16="http://schemas.microsoft.com/office/drawing/2014/main" id="{21C18DC5-2FD6-47DE-9B97-AC5A5F2874E5}"/>
              </a:ext>
            </a:extLst>
          </p:cNvPr>
          <p:cNvSpPr/>
          <p:nvPr userDrawn="1"/>
        </p:nvSpPr>
        <p:spPr>
          <a:xfrm>
            <a:off x="0" y="5714999"/>
            <a:ext cx="12192000" cy="185739"/>
          </a:xfrm>
          <a:prstGeom prst="rect">
            <a:avLst/>
          </a:prstGeom>
          <a:solidFill>
            <a:srgbClr val="FEE883">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EE883"/>
              </a:solidFill>
            </a:endParaRPr>
          </a:p>
        </p:txBody>
      </p:sp>
      <p:sp>
        <p:nvSpPr>
          <p:cNvPr id="9" name="Rectangle 8">
            <a:extLst>
              <a:ext uri="{FF2B5EF4-FFF2-40B4-BE49-F238E27FC236}">
                <a16:creationId xmlns:a16="http://schemas.microsoft.com/office/drawing/2014/main" id="{A8034787-2FA4-4FD1-B92F-F412DB244E8A}"/>
              </a:ext>
            </a:extLst>
          </p:cNvPr>
          <p:cNvSpPr/>
          <p:nvPr userDrawn="1"/>
        </p:nvSpPr>
        <p:spPr>
          <a:xfrm>
            <a:off x="0" y="261562"/>
            <a:ext cx="5486400" cy="709864"/>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0F657F3-3CF3-49A2-B168-CD0195153059}"/>
              </a:ext>
            </a:extLst>
          </p:cNvPr>
          <p:cNvSpPr/>
          <p:nvPr userDrawn="1"/>
        </p:nvSpPr>
        <p:spPr>
          <a:xfrm>
            <a:off x="5125452" y="26156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A22972D3-A28F-4A50-AD83-BA73852FC4E5}"/>
              </a:ext>
            </a:extLst>
          </p:cNvPr>
          <p:cNvPicPr>
            <a:picLocks/>
          </p:cNvPicPr>
          <p:nvPr userDrawn="1"/>
        </p:nvPicPr>
        <p:blipFill rotWithShape="1">
          <a:blip r:embed="rId2" cstate="screen">
            <a:extLst>
              <a:ext uri="{28A0092B-C50C-407E-A947-70E740481C1C}">
                <a14:useLocalDpi xmlns:a14="http://schemas.microsoft.com/office/drawing/2010/main"/>
              </a:ext>
            </a:extLst>
          </a:blip>
          <a:srcRect/>
          <a:stretch/>
        </p:blipFill>
        <p:spPr>
          <a:xfrm>
            <a:off x="9578934" y="3280141"/>
            <a:ext cx="2555144" cy="2555144"/>
          </a:xfrm>
          <a:prstGeom prst="ellipse">
            <a:avLst/>
          </a:prstGeom>
          <a:ln w="38100">
            <a:solidFill>
              <a:schemeClr val="bg1"/>
            </a:solidFill>
          </a:ln>
        </p:spPr>
      </p:pic>
      <p:sp>
        <p:nvSpPr>
          <p:cNvPr id="2" name="Title 1">
            <a:extLst>
              <a:ext uri="{FF2B5EF4-FFF2-40B4-BE49-F238E27FC236}">
                <a16:creationId xmlns:a16="http://schemas.microsoft.com/office/drawing/2014/main" id="{4CEB1F2B-FF87-407B-BE77-245D7D783361}"/>
              </a:ext>
            </a:extLst>
          </p:cNvPr>
          <p:cNvSpPr>
            <a:spLocks noGrp="1"/>
          </p:cNvSpPr>
          <p:nvPr>
            <p:ph type="title" hasCustomPrompt="1"/>
          </p:nvPr>
        </p:nvSpPr>
        <p:spPr>
          <a:xfrm>
            <a:off x="0" y="261563"/>
            <a:ext cx="5125452" cy="721894"/>
          </a:xfrm>
        </p:spPr>
        <p:txBody>
          <a:bodyPr>
            <a:normAutofit/>
          </a:bodyPr>
          <a:lstStyle>
            <a:lvl1pPr>
              <a:defRPr sz="3600">
                <a:solidFill>
                  <a:schemeClr val="bg1"/>
                </a:solidFill>
              </a:defRPr>
            </a:lvl1pPr>
          </a:lstStyle>
          <a:p>
            <a:r>
              <a:rPr lang="en-US" dirty="0"/>
              <a:t>Click to edit title</a:t>
            </a:r>
          </a:p>
        </p:txBody>
      </p:sp>
      <p:sp>
        <p:nvSpPr>
          <p:cNvPr id="16" name="Text Placeholder 15">
            <a:extLst>
              <a:ext uri="{FF2B5EF4-FFF2-40B4-BE49-F238E27FC236}">
                <a16:creationId xmlns:a16="http://schemas.microsoft.com/office/drawing/2014/main" id="{902B0052-8F13-4EDE-843D-26B56F001843}"/>
              </a:ext>
            </a:extLst>
          </p:cNvPr>
          <p:cNvSpPr>
            <a:spLocks noGrp="1"/>
          </p:cNvSpPr>
          <p:nvPr>
            <p:ph type="body" sz="quarter" idx="10"/>
          </p:nvPr>
        </p:nvSpPr>
        <p:spPr>
          <a:xfrm>
            <a:off x="553119" y="1273176"/>
            <a:ext cx="8314155" cy="32845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7" name="Picture 16">
            <a:extLst>
              <a:ext uri="{FF2B5EF4-FFF2-40B4-BE49-F238E27FC236}">
                <a16:creationId xmlns:a16="http://schemas.microsoft.com/office/drawing/2014/main" id="{5DB44756-C663-4108-B18F-D478CDB6CD8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9" name="TextBox 18">
            <a:extLst>
              <a:ext uri="{FF2B5EF4-FFF2-40B4-BE49-F238E27FC236}">
                <a16:creationId xmlns:a16="http://schemas.microsoft.com/office/drawing/2014/main" id="{FBE60E64-933B-4E1D-9D1F-480AA7362D18}"/>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latin typeface="Arial" charset="0"/>
                <a:ea typeface="Arial" charset="0"/>
                <a:cs typeface="Arial" charset="0"/>
              </a:rPr>
              <a:t>An Association for All IT Architects</a:t>
            </a:r>
          </a:p>
        </p:txBody>
      </p:sp>
    </p:spTree>
    <p:extLst>
      <p:ext uri="{BB962C8B-B14F-4D97-AF65-F5344CB8AC3E}">
        <p14:creationId xmlns:p14="http://schemas.microsoft.com/office/powerpoint/2010/main" val="39705821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topics">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62D0D9-D6B2-4444-A719-8FE1BF61D5E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69149"/>
            <a:ext cx="12192000" cy="5488851"/>
          </a:xfrm>
          <a:prstGeom prst="rect">
            <a:avLst/>
          </a:prstGeom>
        </p:spPr>
      </p:pic>
      <p:sp>
        <p:nvSpPr>
          <p:cNvPr id="7" name="Rectangle 6">
            <a:extLst>
              <a:ext uri="{FF2B5EF4-FFF2-40B4-BE49-F238E27FC236}">
                <a16:creationId xmlns:a16="http://schemas.microsoft.com/office/drawing/2014/main" id="{75AC900C-6D42-4FBB-8E54-2DCCC8B2376B}"/>
              </a:ext>
            </a:extLst>
          </p:cNvPr>
          <p:cNvSpPr/>
          <p:nvPr userDrawn="1"/>
        </p:nvSpPr>
        <p:spPr>
          <a:xfrm>
            <a:off x="0" y="1369149"/>
            <a:ext cx="12192000" cy="1317393"/>
          </a:xfrm>
          <a:prstGeom prst="rect">
            <a:avLst/>
          </a:prstGeom>
          <a:solidFill>
            <a:srgbClr val="3FB449">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E1FF1B2-E082-44AB-9930-2EDB92B71FF5}"/>
              </a:ext>
            </a:extLst>
          </p:cNvPr>
          <p:cNvSpPr/>
          <p:nvPr userDrawn="1"/>
        </p:nvSpPr>
        <p:spPr>
          <a:xfrm>
            <a:off x="0" y="261562"/>
            <a:ext cx="5486400" cy="709864"/>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F6E1E48A-34E6-4885-86ED-A49DC91872D7}"/>
              </a:ext>
            </a:extLst>
          </p:cNvPr>
          <p:cNvSpPr/>
          <p:nvPr userDrawn="1"/>
        </p:nvSpPr>
        <p:spPr>
          <a:xfrm>
            <a:off x="5125452" y="26156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868959CB-1E84-4E11-9869-E00F8FA612C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1656" y="1494445"/>
            <a:ext cx="1066800" cy="1066800"/>
          </a:xfrm>
          <a:prstGeom prst="rect">
            <a:avLst/>
          </a:prstGeom>
        </p:spPr>
      </p:pic>
      <p:pic>
        <p:nvPicPr>
          <p:cNvPr id="12" name="Picture 11">
            <a:extLst>
              <a:ext uri="{FF2B5EF4-FFF2-40B4-BE49-F238E27FC236}">
                <a16:creationId xmlns:a16="http://schemas.microsoft.com/office/drawing/2014/main" id="{4E3466D5-F969-4F58-AA73-C149F6FD97F3}"/>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227460" y="1489189"/>
            <a:ext cx="1066800" cy="1066800"/>
          </a:xfrm>
          <a:prstGeom prst="rect">
            <a:avLst/>
          </a:prstGeom>
        </p:spPr>
      </p:pic>
      <p:pic>
        <p:nvPicPr>
          <p:cNvPr id="13" name="Picture 12">
            <a:extLst>
              <a:ext uri="{FF2B5EF4-FFF2-40B4-BE49-F238E27FC236}">
                <a16:creationId xmlns:a16="http://schemas.microsoft.com/office/drawing/2014/main" id="{774E2CB1-3341-40C6-990D-F56DF822C956}"/>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8263351" y="1489189"/>
            <a:ext cx="1066800" cy="1066800"/>
          </a:xfrm>
          <a:prstGeom prst="rect">
            <a:avLst/>
          </a:prstGeom>
        </p:spPr>
      </p:pic>
      <p:sp>
        <p:nvSpPr>
          <p:cNvPr id="15" name="Rectangle 14">
            <a:extLst>
              <a:ext uri="{FF2B5EF4-FFF2-40B4-BE49-F238E27FC236}">
                <a16:creationId xmlns:a16="http://schemas.microsoft.com/office/drawing/2014/main" id="{4F19B517-4FF3-460A-96AD-990D8059771B}"/>
              </a:ext>
            </a:extLst>
          </p:cNvPr>
          <p:cNvSpPr/>
          <p:nvPr userDrawn="1"/>
        </p:nvSpPr>
        <p:spPr>
          <a:xfrm>
            <a:off x="504" y="2688336"/>
            <a:ext cx="12192000" cy="2268748"/>
          </a:xfrm>
          <a:prstGeom prst="rect">
            <a:avLst/>
          </a:prstGeom>
          <a:solidFill>
            <a:srgbClr val="FEE883">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1" name="Picture 20">
            <a:extLst>
              <a:ext uri="{FF2B5EF4-FFF2-40B4-BE49-F238E27FC236}">
                <a16:creationId xmlns:a16="http://schemas.microsoft.com/office/drawing/2014/main" id="{FE4C3996-CFA5-4254-822D-960EEBC5F432}"/>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22" name="TextBox 21">
            <a:extLst>
              <a:ext uri="{FF2B5EF4-FFF2-40B4-BE49-F238E27FC236}">
                <a16:creationId xmlns:a16="http://schemas.microsoft.com/office/drawing/2014/main" id="{638F244A-31B4-4BB4-A04F-EF8476839DCB}"/>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sp>
        <p:nvSpPr>
          <p:cNvPr id="23" name="Title 22">
            <a:extLst>
              <a:ext uri="{FF2B5EF4-FFF2-40B4-BE49-F238E27FC236}">
                <a16:creationId xmlns:a16="http://schemas.microsoft.com/office/drawing/2014/main" id="{56A1936B-F0F6-4CC4-A841-F2FF80A124E2}"/>
              </a:ext>
            </a:extLst>
          </p:cNvPr>
          <p:cNvSpPr>
            <a:spLocks noGrp="1"/>
          </p:cNvSpPr>
          <p:nvPr>
            <p:ph type="title" hasCustomPrompt="1"/>
          </p:nvPr>
        </p:nvSpPr>
        <p:spPr>
          <a:xfrm>
            <a:off x="0" y="261563"/>
            <a:ext cx="5029200" cy="709863"/>
          </a:xfrm>
        </p:spPr>
        <p:txBody>
          <a:bodyPr/>
          <a:lstStyle>
            <a:lvl1pPr>
              <a:defRPr>
                <a:solidFill>
                  <a:schemeClr val="bg1"/>
                </a:solidFill>
              </a:defRPr>
            </a:lvl1pPr>
          </a:lstStyle>
          <a:p>
            <a:r>
              <a:rPr lang="en-US" dirty="0"/>
              <a:t>Click to edit title</a:t>
            </a:r>
          </a:p>
        </p:txBody>
      </p:sp>
      <p:sp>
        <p:nvSpPr>
          <p:cNvPr id="25" name="Text Placeholder 24">
            <a:extLst>
              <a:ext uri="{FF2B5EF4-FFF2-40B4-BE49-F238E27FC236}">
                <a16:creationId xmlns:a16="http://schemas.microsoft.com/office/drawing/2014/main" id="{98DF88B1-4DD2-4D82-BCDD-0F8C6083FCBA}"/>
              </a:ext>
            </a:extLst>
          </p:cNvPr>
          <p:cNvSpPr>
            <a:spLocks noGrp="1"/>
          </p:cNvSpPr>
          <p:nvPr>
            <p:ph type="body" sz="quarter" idx="10" hasCustomPrompt="1"/>
          </p:nvPr>
        </p:nvSpPr>
        <p:spPr>
          <a:xfrm>
            <a:off x="4341866" y="2828067"/>
            <a:ext cx="3151271" cy="1323415"/>
          </a:xfrm>
        </p:spPr>
        <p:txBody>
          <a:bodyPr>
            <a:noAutofit/>
          </a:bodyPr>
          <a:lstStyle>
            <a:lvl1pPr>
              <a:defRPr sz="2400">
                <a:solidFill>
                  <a:schemeClr val="tx1"/>
                </a:solidFill>
              </a:defRPr>
            </a:lvl1pPr>
            <a:lvl2pPr>
              <a:defRPr sz="2000"/>
            </a:lvl2pPr>
            <a:lvl3pPr>
              <a:defRPr sz="1800"/>
            </a:lvl3pPr>
            <a:lvl4pPr>
              <a:defRPr sz="1600"/>
            </a:lvl4pPr>
            <a:lvl5pPr>
              <a:defRPr sz="1600"/>
            </a:lvl5pPr>
          </a:lstStyle>
          <a:p>
            <a:pPr lvl="0"/>
            <a:r>
              <a:rPr lang="fr-FR" dirty="0" err="1"/>
              <a:t>Example</a:t>
            </a:r>
            <a:r>
              <a:rPr lang="fr-FR" dirty="0"/>
              <a:t> </a:t>
            </a:r>
            <a:r>
              <a:rPr lang="fr-FR" dirty="0" err="1"/>
              <a:t>text</a:t>
            </a:r>
            <a:r>
              <a:rPr lang="fr-FR" dirty="0"/>
              <a:t>, </a:t>
            </a:r>
            <a:r>
              <a:rPr lang="fr-FR" dirty="0" err="1"/>
              <a:t>lorem</a:t>
            </a:r>
            <a:r>
              <a:rPr lang="fr-FR" dirty="0"/>
              <a:t> </a:t>
            </a:r>
            <a:r>
              <a:rPr lang="fr-FR" dirty="0" err="1"/>
              <a:t>ipsum</a:t>
            </a:r>
            <a:r>
              <a:rPr lang="fr-FR" dirty="0"/>
              <a:t>, etc. </a:t>
            </a:r>
            <a:endParaRPr lang="en-US" dirty="0"/>
          </a:p>
        </p:txBody>
      </p:sp>
      <p:sp>
        <p:nvSpPr>
          <p:cNvPr id="26" name="Text Placeholder 24">
            <a:extLst>
              <a:ext uri="{FF2B5EF4-FFF2-40B4-BE49-F238E27FC236}">
                <a16:creationId xmlns:a16="http://schemas.microsoft.com/office/drawing/2014/main" id="{10498659-F0D8-4788-B802-426B7B03F4B2}"/>
              </a:ext>
            </a:extLst>
          </p:cNvPr>
          <p:cNvSpPr>
            <a:spLocks noGrp="1"/>
          </p:cNvSpPr>
          <p:nvPr>
            <p:ph type="body" sz="quarter" idx="11" hasCustomPrompt="1"/>
          </p:nvPr>
        </p:nvSpPr>
        <p:spPr>
          <a:xfrm>
            <a:off x="251451" y="2828067"/>
            <a:ext cx="3151271" cy="1323415"/>
          </a:xfrm>
        </p:spPr>
        <p:txBody>
          <a:bodyPr>
            <a:noAutofit/>
          </a:bodyPr>
          <a:lstStyle>
            <a:lvl1pPr>
              <a:defRPr sz="2400">
                <a:solidFill>
                  <a:schemeClr val="tx1"/>
                </a:solidFill>
              </a:defRPr>
            </a:lvl1pPr>
            <a:lvl2pPr>
              <a:defRPr sz="2000"/>
            </a:lvl2pPr>
            <a:lvl3pPr>
              <a:defRPr sz="1800"/>
            </a:lvl3pPr>
            <a:lvl4pPr>
              <a:defRPr sz="1600"/>
            </a:lvl4pPr>
            <a:lvl5pPr>
              <a:defRPr sz="1600"/>
            </a:lvl5pPr>
          </a:lstStyle>
          <a:p>
            <a:pPr lvl="0"/>
            <a:r>
              <a:rPr lang="fr-FR" dirty="0" err="1"/>
              <a:t>Example</a:t>
            </a:r>
            <a:r>
              <a:rPr lang="fr-FR" dirty="0"/>
              <a:t> </a:t>
            </a:r>
            <a:r>
              <a:rPr lang="fr-FR" dirty="0" err="1"/>
              <a:t>text</a:t>
            </a:r>
            <a:r>
              <a:rPr lang="fr-FR" dirty="0"/>
              <a:t>, </a:t>
            </a:r>
            <a:r>
              <a:rPr lang="fr-FR" dirty="0" err="1"/>
              <a:t>lorem</a:t>
            </a:r>
            <a:r>
              <a:rPr lang="fr-FR" dirty="0"/>
              <a:t> </a:t>
            </a:r>
            <a:r>
              <a:rPr lang="fr-FR" dirty="0" err="1"/>
              <a:t>ipsum</a:t>
            </a:r>
            <a:r>
              <a:rPr lang="fr-FR" dirty="0"/>
              <a:t>, etc. </a:t>
            </a:r>
            <a:endParaRPr lang="en-US" dirty="0"/>
          </a:p>
        </p:txBody>
      </p:sp>
      <p:sp>
        <p:nvSpPr>
          <p:cNvPr id="27" name="Text Placeholder 24">
            <a:extLst>
              <a:ext uri="{FF2B5EF4-FFF2-40B4-BE49-F238E27FC236}">
                <a16:creationId xmlns:a16="http://schemas.microsoft.com/office/drawing/2014/main" id="{5CA01139-5F3C-4A87-9DC6-3027608935DD}"/>
              </a:ext>
            </a:extLst>
          </p:cNvPr>
          <p:cNvSpPr>
            <a:spLocks noGrp="1"/>
          </p:cNvSpPr>
          <p:nvPr>
            <p:ph type="body" sz="quarter" idx="12" hasCustomPrompt="1"/>
          </p:nvPr>
        </p:nvSpPr>
        <p:spPr>
          <a:xfrm>
            <a:off x="8097015" y="2828067"/>
            <a:ext cx="3151271" cy="1323415"/>
          </a:xfrm>
        </p:spPr>
        <p:txBody>
          <a:bodyPr>
            <a:noAutofit/>
          </a:bodyPr>
          <a:lstStyle>
            <a:lvl1pPr>
              <a:defRPr sz="2400">
                <a:solidFill>
                  <a:schemeClr val="tx1"/>
                </a:solidFill>
              </a:defRPr>
            </a:lvl1pPr>
            <a:lvl2pPr>
              <a:defRPr sz="2000"/>
            </a:lvl2pPr>
            <a:lvl3pPr>
              <a:defRPr sz="1800"/>
            </a:lvl3pPr>
            <a:lvl4pPr>
              <a:defRPr sz="1600"/>
            </a:lvl4pPr>
            <a:lvl5pPr>
              <a:defRPr sz="1600"/>
            </a:lvl5pPr>
          </a:lstStyle>
          <a:p>
            <a:pPr lvl="0"/>
            <a:r>
              <a:rPr lang="fr-FR" dirty="0" err="1"/>
              <a:t>Example</a:t>
            </a:r>
            <a:r>
              <a:rPr lang="fr-FR" dirty="0"/>
              <a:t> </a:t>
            </a:r>
            <a:r>
              <a:rPr lang="fr-FR" dirty="0" err="1"/>
              <a:t>text</a:t>
            </a:r>
            <a:r>
              <a:rPr lang="fr-FR" dirty="0"/>
              <a:t>, </a:t>
            </a:r>
            <a:r>
              <a:rPr lang="fr-FR" dirty="0" err="1"/>
              <a:t>lorem</a:t>
            </a:r>
            <a:r>
              <a:rPr lang="fr-FR" dirty="0"/>
              <a:t> </a:t>
            </a:r>
            <a:r>
              <a:rPr lang="fr-FR" dirty="0" err="1"/>
              <a:t>ipsum</a:t>
            </a:r>
            <a:r>
              <a:rPr lang="fr-FR" dirty="0"/>
              <a:t>, etc. </a:t>
            </a:r>
            <a:endParaRPr lang="en-US" dirty="0"/>
          </a:p>
        </p:txBody>
      </p:sp>
      <p:sp>
        <p:nvSpPr>
          <p:cNvPr id="29" name="Text Placeholder 28">
            <a:extLst>
              <a:ext uri="{FF2B5EF4-FFF2-40B4-BE49-F238E27FC236}">
                <a16:creationId xmlns:a16="http://schemas.microsoft.com/office/drawing/2014/main" id="{B8356396-8622-4DC9-8AAD-52332E3AF1C2}"/>
              </a:ext>
            </a:extLst>
          </p:cNvPr>
          <p:cNvSpPr>
            <a:spLocks noGrp="1"/>
          </p:cNvSpPr>
          <p:nvPr>
            <p:ph type="body" sz="quarter" idx="13" hasCustomPrompt="1"/>
          </p:nvPr>
        </p:nvSpPr>
        <p:spPr>
          <a:xfrm>
            <a:off x="1452617" y="1633481"/>
            <a:ext cx="2043113" cy="908050"/>
          </a:xfrm>
        </p:spPr>
        <p:txBody>
          <a:bodyPr/>
          <a:lstStyle>
            <a:lvl1pPr marL="0" indent="0">
              <a:buNone/>
              <a:defRPr>
                <a:solidFill>
                  <a:schemeClr val="bg1"/>
                </a:solidFill>
              </a:defRPr>
            </a:lvl1pPr>
          </a:lstStyle>
          <a:p>
            <a:r>
              <a:rPr lang="en-US" sz="2800" b="1" dirty="0">
                <a:solidFill>
                  <a:schemeClr val="bg1"/>
                </a:solidFill>
                <a:latin typeface="Futura PT Book" charset="0"/>
                <a:ea typeface="Futura PT Book" charset="0"/>
                <a:cs typeface="Futura PT Book" charset="0"/>
              </a:rPr>
              <a:t>Example subtitle</a:t>
            </a:r>
          </a:p>
        </p:txBody>
      </p:sp>
      <p:sp>
        <p:nvSpPr>
          <p:cNvPr id="30" name="Text Placeholder 28">
            <a:extLst>
              <a:ext uri="{FF2B5EF4-FFF2-40B4-BE49-F238E27FC236}">
                <a16:creationId xmlns:a16="http://schemas.microsoft.com/office/drawing/2014/main" id="{CF2DAB94-BAE7-4FD5-942F-45E9A5835DBF}"/>
              </a:ext>
            </a:extLst>
          </p:cNvPr>
          <p:cNvSpPr>
            <a:spLocks noGrp="1"/>
          </p:cNvSpPr>
          <p:nvPr>
            <p:ph type="body" sz="quarter" idx="14" hasCustomPrompt="1"/>
          </p:nvPr>
        </p:nvSpPr>
        <p:spPr>
          <a:xfrm>
            <a:off x="9543684" y="1633481"/>
            <a:ext cx="2043113" cy="908050"/>
          </a:xfrm>
        </p:spPr>
        <p:txBody>
          <a:bodyPr/>
          <a:lstStyle>
            <a:lvl1pPr marL="0" indent="0">
              <a:buNone/>
              <a:defRPr>
                <a:solidFill>
                  <a:schemeClr val="bg1"/>
                </a:solidFill>
              </a:defRPr>
            </a:lvl1pPr>
          </a:lstStyle>
          <a:p>
            <a:r>
              <a:rPr lang="en-US" sz="2800" b="1" dirty="0">
                <a:solidFill>
                  <a:schemeClr val="bg1"/>
                </a:solidFill>
                <a:latin typeface="Futura PT Book" charset="0"/>
                <a:ea typeface="Futura PT Book" charset="0"/>
                <a:cs typeface="Futura PT Book" charset="0"/>
              </a:rPr>
              <a:t>Example subtitle</a:t>
            </a:r>
          </a:p>
        </p:txBody>
      </p:sp>
      <p:sp>
        <p:nvSpPr>
          <p:cNvPr id="31" name="Text Placeholder 28">
            <a:extLst>
              <a:ext uri="{FF2B5EF4-FFF2-40B4-BE49-F238E27FC236}">
                <a16:creationId xmlns:a16="http://schemas.microsoft.com/office/drawing/2014/main" id="{D3CD0781-F9B0-4D31-8B8E-16DBE77F4D3B}"/>
              </a:ext>
            </a:extLst>
          </p:cNvPr>
          <p:cNvSpPr>
            <a:spLocks noGrp="1"/>
          </p:cNvSpPr>
          <p:nvPr>
            <p:ph type="body" sz="quarter" idx="15" hasCustomPrompt="1"/>
          </p:nvPr>
        </p:nvSpPr>
        <p:spPr>
          <a:xfrm>
            <a:off x="5543741" y="1633481"/>
            <a:ext cx="2043113" cy="908050"/>
          </a:xfrm>
        </p:spPr>
        <p:txBody>
          <a:bodyPr/>
          <a:lstStyle>
            <a:lvl1pPr marL="0" indent="0">
              <a:buNone/>
              <a:defRPr>
                <a:solidFill>
                  <a:schemeClr val="bg1"/>
                </a:solidFill>
              </a:defRPr>
            </a:lvl1pPr>
          </a:lstStyle>
          <a:p>
            <a:r>
              <a:rPr lang="en-US" sz="2800" b="1" dirty="0">
                <a:solidFill>
                  <a:schemeClr val="bg1"/>
                </a:solidFill>
                <a:latin typeface="Futura PT Book" charset="0"/>
                <a:ea typeface="Futura PT Book" charset="0"/>
                <a:cs typeface="Futura PT Book" charset="0"/>
              </a:rPr>
              <a:t>Example subtitle</a:t>
            </a:r>
          </a:p>
        </p:txBody>
      </p:sp>
    </p:spTree>
    <p:extLst>
      <p:ext uri="{BB962C8B-B14F-4D97-AF65-F5344CB8AC3E}">
        <p14:creationId xmlns:p14="http://schemas.microsoft.com/office/powerpoint/2010/main" val="2646501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8627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4010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 name="Picture 5" descr="A close up of a logo&#10;&#10;Description generated with very high confidence">
            <a:extLst>
              <a:ext uri="{FF2B5EF4-FFF2-40B4-BE49-F238E27FC236}">
                <a16:creationId xmlns:a16="http://schemas.microsoft.com/office/drawing/2014/main" id="{E58E06D0-7E65-4CB7-B563-0C477A8689F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95703" y="1992064"/>
            <a:ext cx="2474405" cy="2474405"/>
          </a:xfrm>
          <a:prstGeom prst="rect">
            <a:avLst/>
          </a:prstGeom>
        </p:spPr>
      </p:pic>
      <p:pic>
        <p:nvPicPr>
          <p:cNvPr id="7" name="Picture 6" descr="A close up of a logo&#10;&#10;Description generated with very high confidence">
            <a:extLst>
              <a:ext uri="{FF2B5EF4-FFF2-40B4-BE49-F238E27FC236}">
                <a16:creationId xmlns:a16="http://schemas.microsoft.com/office/drawing/2014/main" id="{65EE893E-0A51-4DE6-8EDA-A71D588FFA4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987482" y="1979195"/>
            <a:ext cx="2217036" cy="2217036"/>
          </a:xfrm>
          <a:prstGeom prst="rect">
            <a:avLst/>
          </a:prstGeom>
        </p:spPr>
      </p:pic>
      <p:pic>
        <p:nvPicPr>
          <p:cNvPr id="8" name="Picture 7" descr="A close up of a logo&#10;&#10;Description generated with very high confidence">
            <a:extLst>
              <a:ext uri="{FF2B5EF4-FFF2-40B4-BE49-F238E27FC236}">
                <a16:creationId xmlns:a16="http://schemas.microsoft.com/office/drawing/2014/main" id="{70779F4E-52D4-46C3-8DD9-8B4E498F1A3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92130" y="1979195"/>
            <a:ext cx="2217036" cy="2217036"/>
          </a:xfrm>
          <a:prstGeom prst="rect">
            <a:avLst/>
          </a:prstGeom>
        </p:spPr>
      </p:pic>
      <p:sp>
        <p:nvSpPr>
          <p:cNvPr id="9" name="TextBox 8">
            <a:extLst>
              <a:ext uri="{FF2B5EF4-FFF2-40B4-BE49-F238E27FC236}">
                <a16:creationId xmlns:a16="http://schemas.microsoft.com/office/drawing/2014/main" id="{7864A46B-3FAB-4E67-99AE-8DE66FF2E710}"/>
              </a:ext>
            </a:extLst>
          </p:cNvPr>
          <p:cNvSpPr txBox="1"/>
          <p:nvPr userDrawn="1"/>
        </p:nvSpPr>
        <p:spPr>
          <a:xfrm>
            <a:off x="1522002" y="4174081"/>
            <a:ext cx="2448106" cy="584775"/>
          </a:xfrm>
          <a:prstGeom prst="rect">
            <a:avLst/>
          </a:prstGeom>
          <a:noFill/>
        </p:spPr>
        <p:txBody>
          <a:bodyPr wrap="none" rtlCol="0">
            <a:spAutoFit/>
          </a:bodyPr>
          <a:lstStyle/>
          <a:p>
            <a:r>
              <a:rPr lang="en-IE" sz="3200" dirty="0">
                <a:latin typeface="Futura PT Book"/>
              </a:rPr>
              <a:t>experience</a:t>
            </a:r>
          </a:p>
        </p:txBody>
      </p:sp>
      <p:sp>
        <p:nvSpPr>
          <p:cNvPr id="10" name="TextBox 9">
            <a:extLst>
              <a:ext uri="{FF2B5EF4-FFF2-40B4-BE49-F238E27FC236}">
                <a16:creationId xmlns:a16="http://schemas.microsoft.com/office/drawing/2014/main" id="{6E180B63-32DA-4223-B120-92176421912F}"/>
              </a:ext>
            </a:extLst>
          </p:cNvPr>
          <p:cNvSpPr txBox="1"/>
          <p:nvPr userDrawn="1"/>
        </p:nvSpPr>
        <p:spPr>
          <a:xfrm>
            <a:off x="5235027" y="4174081"/>
            <a:ext cx="1721946" cy="584775"/>
          </a:xfrm>
          <a:prstGeom prst="rect">
            <a:avLst/>
          </a:prstGeom>
          <a:noFill/>
        </p:spPr>
        <p:txBody>
          <a:bodyPr wrap="none" rtlCol="0">
            <a:spAutoFit/>
          </a:bodyPr>
          <a:lstStyle/>
          <a:p>
            <a:r>
              <a:rPr lang="en-IE" sz="3200" dirty="0">
                <a:latin typeface="Futura PT Book"/>
              </a:rPr>
              <a:t>analyse</a:t>
            </a:r>
          </a:p>
        </p:txBody>
      </p:sp>
      <p:sp>
        <p:nvSpPr>
          <p:cNvPr id="11" name="TextBox 10">
            <a:extLst>
              <a:ext uri="{FF2B5EF4-FFF2-40B4-BE49-F238E27FC236}">
                <a16:creationId xmlns:a16="http://schemas.microsoft.com/office/drawing/2014/main" id="{3F4F867B-F4BD-426A-B4A3-972B55BCFDA7}"/>
              </a:ext>
            </a:extLst>
          </p:cNvPr>
          <p:cNvSpPr txBox="1"/>
          <p:nvPr userDrawn="1"/>
        </p:nvSpPr>
        <p:spPr>
          <a:xfrm>
            <a:off x="8874327" y="4174081"/>
            <a:ext cx="1452642" cy="584775"/>
          </a:xfrm>
          <a:prstGeom prst="rect">
            <a:avLst/>
          </a:prstGeom>
          <a:noFill/>
        </p:spPr>
        <p:txBody>
          <a:bodyPr wrap="none" rtlCol="0">
            <a:spAutoFit/>
          </a:bodyPr>
          <a:lstStyle/>
          <a:p>
            <a:r>
              <a:rPr lang="en-IE" sz="3200" dirty="0">
                <a:latin typeface="Futura PT Book"/>
              </a:rPr>
              <a:t>theory</a:t>
            </a:r>
          </a:p>
        </p:txBody>
      </p:sp>
    </p:spTree>
    <p:extLst>
      <p:ext uri="{BB962C8B-B14F-4D97-AF65-F5344CB8AC3E}">
        <p14:creationId xmlns:p14="http://schemas.microsoft.com/office/powerpoint/2010/main" val="22142379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1D49CA-ACA2-489F-A9DF-C460354ECCF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232145" cy="6858001"/>
          </a:xfrm>
          <a:prstGeom prst="rect">
            <a:avLst/>
          </a:prstGeom>
        </p:spPr>
      </p:pic>
      <p:sp>
        <p:nvSpPr>
          <p:cNvPr id="7" name="Rectangle 6">
            <a:extLst>
              <a:ext uri="{FF2B5EF4-FFF2-40B4-BE49-F238E27FC236}">
                <a16:creationId xmlns:a16="http://schemas.microsoft.com/office/drawing/2014/main" id="{9F7DC432-FB25-4840-8392-EA8F1BCB631C}"/>
              </a:ext>
            </a:extLst>
          </p:cNvPr>
          <p:cNvSpPr/>
          <p:nvPr userDrawn="1"/>
        </p:nvSpPr>
        <p:spPr>
          <a:xfrm>
            <a:off x="-2" y="0"/>
            <a:ext cx="12232144" cy="6858000"/>
          </a:xfrm>
          <a:prstGeom prst="rect">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FDBB63F-D7F2-44C9-B1A7-DE783F0F7971}"/>
              </a:ext>
            </a:extLst>
          </p:cNvPr>
          <p:cNvSpPr/>
          <p:nvPr userDrawn="1"/>
        </p:nvSpPr>
        <p:spPr>
          <a:xfrm>
            <a:off x="0" y="3398808"/>
            <a:ext cx="12232144" cy="1269445"/>
          </a:xfrm>
          <a:prstGeom prst="rect">
            <a:avLst/>
          </a:prstGeom>
          <a:solidFill>
            <a:srgbClr val="1C7FB6">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14">
            <a:extLst>
              <a:ext uri="{FF2B5EF4-FFF2-40B4-BE49-F238E27FC236}">
                <a16:creationId xmlns:a16="http://schemas.microsoft.com/office/drawing/2014/main" id="{6BDBA85B-6BA4-4F72-80B9-B204812A307C}"/>
              </a:ext>
            </a:extLst>
          </p:cNvPr>
          <p:cNvSpPr>
            <a:spLocks noGrp="1"/>
          </p:cNvSpPr>
          <p:nvPr>
            <p:ph type="body" sz="quarter" idx="10" hasCustomPrompt="1"/>
          </p:nvPr>
        </p:nvSpPr>
        <p:spPr>
          <a:xfrm>
            <a:off x="0" y="793750"/>
            <a:ext cx="12188952" cy="1097280"/>
          </a:xfrm>
        </p:spPr>
        <p:txBody>
          <a:bodyPr/>
          <a:lstStyle>
            <a:lvl1pPr marL="0" indent="0" algn="ctr">
              <a:buNone/>
              <a:defRPr>
                <a:solidFill>
                  <a:schemeClr val="bg1"/>
                </a:solidFill>
              </a:defRPr>
            </a:lvl1pPr>
          </a:lstStyle>
          <a:p>
            <a:pPr lvl="0"/>
            <a:r>
              <a:rPr lang="en-US" dirty="0"/>
              <a:t>Thank you</a:t>
            </a:r>
          </a:p>
        </p:txBody>
      </p:sp>
      <p:sp>
        <p:nvSpPr>
          <p:cNvPr id="17" name="Text Placeholder 16">
            <a:extLst>
              <a:ext uri="{FF2B5EF4-FFF2-40B4-BE49-F238E27FC236}">
                <a16:creationId xmlns:a16="http://schemas.microsoft.com/office/drawing/2014/main" id="{C4B16B48-F91F-4777-919C-C731EBBABFB3}"/>
              </a:ext>
            </a:extLst>
          </p:cNvPr>
          <p:cNvSpPr>
            <a:spLocks noGrp="1"/>
          </p:cNvSpPr>
          <p:nvPr>
            <p:ph type="body" sz="quarter" idx="11" hasCustomPrompt="1"/>
          </p:nvPr>
        </p:nvSpPr>
        <p:spPr>
          <a:xfrm>
            <a:off x="0" y="3489326"/>
            <a:ext cx="12188952" cy="1097280"/>
          </a:xfrm>
        </p:spPr>
        <p:txBody>
          <a:bodyPr/>
          <a:lstStyle>
            <a:lvl1pPr marL="0" indent="0" algn="ctr">
              <a:buNone/>
              <a:defRPr>
                <a:solidFill>
                  <a:schemeClr val="bg1"/>
                </a:solidFill>
              </a:defRPr>
            </a:lvl1pPr>
          </a:lstStyle>
          <a:p>
            <a:pPr lvl="0"/>
            <a:r>
              <a:rPr lang="en-US" dirty="0"/>
              <a:t>name@iasaoffice.org</a:t>
            </a:r>
          </a:p>
        </p:txBody>
      </p:sp>
      <p:pic>
        <p:nvPicPr>
          <p:cNvPr id="18" name="Picture 17">
            <a:extLst>
              <a:ext uri="{FF2B5EF4-FFF2-40B4-BE49-F238E27FC236}">
                <a16:creationId xmlns:a16="http://schemas.microsoft.com/office/drawing/2014/main" id="{70E0F4EC-19B7-41A1-9363-63704F9F7E0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9" name="TextBox 18">
            <a:extLst>
              <a:ext uri="{FF2B5EF4-FFF2-40B4-BE49-F238E27FC236}">
                <a16:creationId xmlns:a16="http://schemas.microsoft.com/office/drawing/2014/main" id="{F8BD9689-8B7E-4BC7-BE68-E54C736CBAD3}"/>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sp>
        <p:nvSpPr>
          <p:cNvPr id="20" name="TextBox 19">
            <a:extLst>
              <a:ext uri="{FF2B5EF4-FFF2-40B4-BE49-F238E27FC236}">
                <a16:creationId xmlns:a16="http://schemas.microsoft.com/office/drawing/2014/main" id="{DB6DC7FA-F110-4042-90B4-B7C40E28C13C}"/>
              </a:ext>
            </a:extLst>
          </p:cNvPr>
          <p:cNvSpPr txBox="1"/>
          <p:nvPr userDrawn="1"/>
        </p:nvSpPr>
        <p:spPr>
          <a:xfrm>
            <a:off x="241494" y="6035423"/>
            <a:ext cx="9337440" cy="553998"/>
          </a:xfrm>
          <a:prstGeom prst="rect">
            <a:avLst/>
          </a:prstGeom>
          <a:noFill/>
        </p:spPr>
        <p:txBody>
          <a:bodyPr wrap="square" rtlCol="0">
            <a:spAutoFit/>
          </a:bodyPr>
          <a:lstStyle/>
          <a:p>
            <a:pPr>
              <a:lnSpc>
                <a:spcPct val="100000"/>
              </a:lnSpc>
            </a:pPr>
            <a:r>
              <a:rPr lang="en-US" sz="1000" kern="1200" dirty="0">
                <a:solidFill>
                  <a:schemeClr val="bg1"/>
                </a:solidFill>
                <a:latin typeface="Futura PT Book"/>
                <a:ea typeface="+mn-ea"/>
                <a:cs typeface="+mn-cs"/>
              </a:rPr>
              <a:t>© 2017 IASA GLOBAL. All rights reserved. The information herein is for informational purposes only and represents the current view of IASA GLOBAL as of the date of this presentation. IASA GLOBAL cannot guarantee the accuracy of any information provided after the date of this presentation. IASA GLOBAL MAKES NO WARRANTIES, EXPRESS, IMPLIED OR STATUTORY, AS TO THE INFORMATION IN THIS PRESENTATION</a:t>
            </a:r>
            <a:endParaRPr lang="en-US" sz="1000" dirty="0">
              <a:solidFill>
                <a:schemeClr val="bg1"/>
              </a:solidFill>
              <a:latin typeface="Futura PT Book"/>
            </a:endParaRPr>
          </a:p>
        </p:txBody>
      </p:sp>
    </p:spTree>
    <p:extLst>
      <p:ext uri="{BB962C8B-B14F-4D97-AF65-F5344CB8AC3E}">
        <p14:creationId xmlns:p14="http://schemas.microsoft.com/office/powerpoint/2010/main" val="407323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5C754-386D-4B3E-983C-558C1598A1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F7CFD1-C4BE-4859-A8B6-ACE2E4930F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3F1608-97F8-43FE-89DA-0FB2DEC52E8E}"/>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5" name="Footer Placeholder 4">
            <a:extLst>
              <a:ext uri="{FF2B5EF4-FFF2-40B4-BE49-F238E27FC236}">
                <a16:creationId xmlns:a16="http://schemas.microsoft.com/office/drawing/2014/main" id="{E286CAFE-742A-44AF-812B-C25BF3C243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6CF810-AEBB-49E5-A4CF-58407B989DAA}"/>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17579866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and Content Sty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48CC48-9397-BB44-A213-644E6BCB586A}" type="datetimeFigureOut">
              <a:rPr lang="en-US" smtClean="0"/>
              <a:t>11/19/2023</a:t>
            </a:fld>
            <a:endParaRPr lang="en-US" dirty="0"/>
          </a:p>
        </p:txBody>
      </p:sp>
      <p:sp>
        <p:nvSpPr>
          <p:cNvPr id="4" name="Footer Placeholder 3"/>
          <p:cNvSpPr>
            <a:spLocks noGrp="1"/>
          </p:cNvSpPr>
          <p:nvPr>
            <p:ph type="ftr" sz="quarter" idx="11"/>
          </p:nvPr>
        </p:nvSpPr>
        <p:spPr/>
        <p:txBody>
          <a:bodyPr/>
          <a:lstStyle/>
          <a:p>
            <a:r>
              <a:rPr lang="en-US" dirty="0"/>
              <a:t>Copyright All Rights Reserved</a:t>
            </a:r>
          </a:p>
        </p:txBody>
      </p:sp>
      <p:sp>
        <p:nvSpPr>
          <p:cNvPr id="6" name="Rectangle 5"/>
          <p:cNvSpPr/>
          <p:nvPr userDrawn="1"/>
        </p:nvSpPr>
        <p:spPr>
          <a:xfrm>
            <a:off x="-160695" y="-581"/>
            <a:ext cx="378848" cy="6858000"/>
          </a:xfrm>
          <a:prstGeom prst="rect">
            <a:avLst/>
          </a:prstGeom>
          <a:solidFill>
            <a:srgbClr val="3FB44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16514" y="-2915"/>
            <a:ext cx="334983" cy="6858000"/>
          </a:xfrm>
          <a:prstGeom prst="rect">
            <a:avLst/>
          </a:prstGeom>
          <a:solidFill>
            <a:srgbClr val="EE662C">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18853" y="-2915"/>
            <a:ext cx="528538" cy="685800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09915" y="309307"/>
            <a:ext cx="10107713" cy="715879"/>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10066802" y="30329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2B5CB"/>
              </a:solidFill>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6623" y="5999926"/>
            <a:ext cx="1971873" cy="448882"/>
          </a:xfrm>
          <a:prstGeom prst="rect">
            <a:avLst/>
          </a:prstGeom>
        </p:spPr>
      </p:pic>
      <p:sp>
        <p:nvSpPr>
          <p:cNvPr id="14" name="TextBox 13"/>
          <p:cNvSpPr txBox="1"/>
          <p:nvPr userDrawn="1"/>
        </p:nvSpPr>
        <p:spPr>
          <a:xfrm>
            <a:off x="9739952" y="6514225"/>
            <a:ext cx="2265214" cy="253916"/>
          </a:xfrm>
          <a:prstGeom prst="rect">
            <a:avLst/>
          </a:prstGeom>
          <a:noFill/>
        </p:spPr>
        <p:txBody>
          <a:bodyPr wrap="square" rtlCol="0">
            <a:spAutoFit/>
          </a:bodyPr>
          <a:lstStyle/>
          <a:p>
            <a:pPr algn="ctr"/>
            <a:r>
              <a:rPr lang="en-US" sz="1000" dirty="0">
                <a:latin typeface="Segoe UI" panose="020B0502040204020203" pitchFamily="34" charset="0"/>
                <a:ea typeface="Arial" charset="0"/>
                <a:cs typeface="Segoe UI" panose="020B0502040204020203" pitchFamily="34" charset="0"/>
              </a:rPr>
              <a:t>An Association for All IT Architects</a:t>
            </a:r>
          </a:p>
        </p:txBody>
      </p:sp>
      <p:sp>
        <p:nvSpPr>
          <p:cNvPr id="2" name="Title 1"/>
          <p:cNvSpPr>
            <a:spLocks noGrp="1"/>
          </p:cNvSpPr>
          <p:nvPr>
            <p:ph type="title"/>
          </p:nvPr>
        </p:nvSpPr>
        <p:spPr>
          <a:xfrm>
            <a:off x="838200" y="365126"/>
            <a:ext cx="9105900" cy="666078"/>
          </a:xfrm>
        </p:spPr>
        <p:txBody>
          <a:bodyPr/>
          <a:lstStyle>
            <a:lvl1pPr>
              <a:defRPr b="1">
                <a:solidFill>
                  <a:schemeClr val="bg1"/>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16" name="Text Placeholder 15"/>
          <p:cNvSpPr>
            <a:spLocks noGrp="1"/>
          </p:cNvSpPr>
          <p:nvPr>
            <p:ph type="body" sz="quarter" idx="13"/>
          </p:nvPr>
        </p:nvSpPr>
        <p:spPr>
          <a:xfrm>
            <a:off x="947057" y="1465262"/>
            <a:ext cx="8610644" cy="4657951"/>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03774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and Content Sty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48CC48-9397-BB44-A213-644E6BCB586A}" type="datetimeFigureOut">
              <a:rPr lang="en-US" smtClean="0"/>
              <a:t>11/19/2023</a:t>
            </a:fld>
            <a:endParaRPr lang="en-US" dirty="0"/>
          </a:p>
        </p:txBody>
      </p:sp>
      <p:sp>
        <p:nvSpPr>
          <p:cNvPr id="4" name="Footer Placeholder 3"/>
          <p:cNvSpPr>
            <a:spLocks noGrp="1"/>
          </p:cNvSpPr>
          <p:nvPr>
            <p:ph type="ftr" sz="quarter" idx="11"/>
          </p:nvPr>
        </p:nvSpPr>
        <p:spPr/>
        <p:txBody>
          <a:bodyPr/>
          <a:lstStyle/>
          <a:p>
            <a:r>
              <a:rPr lang="en-US" dirty="0"/>
              <a:t>Copyright All Rights Reserved</a:t>
            </a:r>
          </a:p>
        </p:txBody>
      </p:sp>
      <p:sp>
        <p:nvSpPr>
          <p:cNvPr id="6" name="Rectangle 5"/>
          <p:cNvSpPr/>
          <p:nvPr userDrawn="1"/>
        </p:nvSpPr>
        <p:spPr>
          <a:xfrm>
            <a:off x="-160695" y="-581"/>
            <a:ext cx="378848" cy="6858000"/>
          </a:xfrm>
          <a:prstGeom prst="rect">
            <a:avLst/>
          </a:prstGeom>
          <a:solidFill>
            <a:srgbClr val="3FB44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16514" y="-2915"/>
            <a:ext cx="334983" cy="6858000"/>
          </a:xfrm>
          <a:prstGeom prst="rect">
            <a:avLst/>
          </a:prstGeom>
          <a:solidFill>
            <a:srgbClr val="EE662C">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18853" y="-2915"/>
            <a:ext cx="528538" cy="685800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09915" y="309307"/>
            <a:ext cx="10107713" cy="715879"/>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10066802" y="30329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2B5CB"/>
              </a:solidFill>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6623" y="5999926"/>
            <a:ext cx="1971873" cy="448882"/>
          </a:xfrm>
          <a:prstGeom prst="rect">
            <a:avLst/>
          </a:prstGeom>
        </p:spPr>
      </p:pic>
      <p:sp>
        <p:nvSpPr>
          <p:cNvPr id="14" name="TextBox 13"/>
          <p:cNvSpPr txBox="1"/>
          <p:nvPr userDrawn="1"/>
        </p:nvSpPr>
        <p:spPr>
          <a:xfrm>
            <a:off x="9739952" y="6514225"/>
            <a:ext cx="2265214" cy="253916"/>
          </a:xfrm>
          <a:prstGeom prst="rect">
            <a:avLst/>
          </a:prstGeom>
          <a:noFill/>
        </p:spPr>
        <p:txBody>
          <a:bodyPr wrap="square" rtlCol="0">
            <a:spAutoFit/>
          </a:bodyPr>
          <a:lstStyle/>
          <a:p>
            <a:pPr algn="ctr"/>
            <a:r>
              <a:rPr lang="en-US" sz="1000" dirty="0">
                <a:latin typeface="Segoe UI" panose="020B0502040204020203" pitchFamily="34" charset="0"/>
                <a:ea typeface="Arial" charset="0"/>
                <a:cs typeface="Segoe UI" panose="020B0502040204020203" pitchFamily="34" charset="0"/>
              </a:rPr>
              <a:t>An Association for All IT Architects</a:t>
            </a:r>
          </a:p>
        </p:txBody>
      </p:sp>
      <p:sp>
        <p:nvSpPr>
          <p:cNvPr id="2" name="Title 1"/>
          <p:cNvSpPr>
            <a:spLocks noGrp="1"/>
          </p:cNvSpPr>
          <p:nvPr>
            <p:ph type="title"/>
          </p:nvPr>
        </p:nvSpPr>
        <p:spPr>
          <a:xfrm>
            <a:off x="838200" y="365126"/>
            <a:ext cx="9105900" cy="666078"/>
          </a:xfrm>
        </p:spPr>
        <p:txBody>
          <a:bodyPr/>
          <a:lstStyle>
            <a:lvl1pPr>
              <a:defRPr b="1">
                <a:solidFill>
                  <a:schemeClr val="bg1"/>
                </a:solidFill>
                <a:latin typeface="Segoe UI" panose="020B0502040204020203" pitchFamily="34" charset="0"/>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1376104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148CC48-9397-BB44-A213-644E6BCB586A}" type="datetimeFigureOut">
              <a:rPr lang="en-US" smtClean="0"/>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40D3BD-C51F-5047-85CD-6241F13D152C}" type="slidenum">
              <a:rPr lang="en-US" smtClean="0"/>
              <a:t>‹#›</a:t>
            </a:fld>
            <a:endParaRPr lang="en-US" dirty="0"/>
          </a:p>
        </p:txBody>
      </p:sp>
    </p:spTree>
    <p:extLst>
      <p:ext uri="{BB962C8B-B14F-4D97-AF65-F5344CB8AC3E}">
        <p14:creationId xmlns:p14="http://schemas.microsoft.com/office/powerpoint/2010/main" val="3621908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F14E-56CE-4CD0-81B7-96E7134978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C0BF68-66B3-4540-999F-3E3E16E51E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A1A67E-AC8C-49A6-95DA-8673C584A9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A91CE9-D7FE-4E8C-B5C3-C4AC8D223157}"/>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6" name="Footer Placeholder 5">
            <a:extLst>
              <a:ext uri="{FF2B5EF4-FFF2-40B4-BE49-F238E27FC236}">
                <a16:creationId xmlns:a16="http://schemas.microsoft.com/office/drawing/2014/main" id="{F464DF65-3448-454A-B6F0-A312FB7A94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241446-93CF-4177-9AC3-4C1457D82E3B}"/>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419479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9BEE-9BEA-4478-85CF-BCEB40BEBC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051820-B02E-463C-8C0D-475F3FE32C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13B53F6-71F4-4BAD-8AE5-86229A0E7C3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455DC3-149C-4AB5-A2C2-9F88BB40DF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550C056-5DBF-4B7D-ABB3-AF5A1CCF89A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23F9F0-3355-40A8-AE7D-7565B949C081}"/>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8" name="Footer Placeholder 7">
            <a:extLst>
              <a:ext uri="{FF2B5EF4-FFF2-40B4-BE49-F238E27FC236}">
                <a16:creationId xmlns:a16="http://schemas.microsoft.com/office/drawing/2014/main" id="{97046F53-37EB-49A7-AA8E-D1B8A6DE16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3121FE-D90E-461F-BB1B-0E335672286B}"/>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887268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F98A-7183-4FE0-BC25-8E4305D8F4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20D1A7-98C5-4D36-87EC-8A4EC69E2D7B}"/>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4" name="Footer Placeholder 3">
            <a:extLst>
              <a:ext uri="{FF2B5EF4-FFF2-40B4-BE49-F238E27FC236}">
                <a16:creationId xmlns:a16="http://schemas.microsoft.com/office/drawing/2014/main" id="{8507A333-35F9-45B9-9100-85545036EA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5E6BA1-335E-4FFE-BCB5-53E547AA9070}"/>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276493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27EA9-4FDD-4760-BE68-A321D432B621}"/>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3" name="Footer Placeholder 2">
            <a:extLst>
              <a:ext uri="{FF2B5EF4-FFF2-40B4-BE49-F238E27FC236}">
                <a16:creationId xmlns:a16="http://schemas.microsoft.com/office/drawing/2014/main" id="{F1639B17-4334-4F0E-A6A4-C2DCAE4078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262D4E-6F05-4591-A9EE-8D60A77E163A}"/>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2457693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05A1-D9B6-4F0B-8D09-3C2DFCCAAF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8F538B-D8BC-409E-94FB-945F9DEF0F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5C5154-6F75-4218-A7FF-A4FEF60E9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800C22-500C-4FCA-92A5-E5DB87D22D4A}"/>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6" name="Footer Placeholder 5">
            <a:extLst>
              <a:ext uri="{FF2B5EF4-FFF2-40B4-BE49-F238E27FC236}">
                <a16:creationId xmlns:a16="http://schemas.microsoft.com/office/drawing/2014/main" id="{947A3913-5D79-492E-B134-A222C26006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E2B2ED-5BC4-4FD2-82C0-01E882942EB8}"/>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3187926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9AF5-F16B-4FB9-BD3B-FDB3D3851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4AAFC4-B447-49BE-8C00-A60D0EAEDC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77B560-606D-495C-9AC0-A6F99557AF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13743D-DD2F-4E46-B055-5309264629AE}"/>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6" name="Footer Placeholder 5">
            <a:extLst>
              <a:ext uri="{FF2B5EF4-FFF2-40B4-BE49-F238E27FC236}">
                <a16:creationId xmlns:a16="http://schemas.microsoft.com/office/drawing/2014/main" id="{023981EA-3706-4DC4-8B67-2C7221E165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4DF2E6-BD4D-40F3-BD80-77BDA3885A90}"/>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59253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1E90F7-D937-4A86-81E6-93487BE5F0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DDB964-9484-4EEA-9EBD-AD9E8AA1D2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B005E0-0D2D-4950-97C5-57A2DA07F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FC7F9-993F-4229-AFB1-C6E65FA059A0}" type="datetimeFigureOut">
              <a:rPr lang="en-US" smtClean="0"/>
              <a:t>11/19/2023</a:t>
            </a:fld>
            <a:endParaRPr lang="en-US"/>
          </a:p>
        </p:txBody>
      </p:sp>
      <p:sp>
        <p:nvSpPr>
          <p:cNvPr id="5" name="Footer Placeholder 4">
            <a:extLst>
              <a:ext uri="{FF2B5EF4-FFF2-40B4-BE49-F238E27FC236}">
                <a16:creationId xmlns:a16="http://schemas.microsoft.com/office/drawing/2014/main" id="{129BC250-0FE5-4F30-B72C-44223AEF5A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012F5C-53A3-4FA5-842B-5E18567BBC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0716C5-4F31-4386-A1C4-BC053E976F42}" type="slidenum">
              <a:rPr lang="en-US" smtClean="0"/>
              <a:t>‹#›</a:t>
            </a:fld>
            <a:endParaRPr lang="en-US"/>
          </a:p>
        </p:txBody>
      </p:sp>
    </p:spTree>
    <p:extLst>
      <p:ext uri="{BB962C8B-B14F-4D97-AF65-F5344CB8AC3E}">
        <p14:creationId xmlns:p14="http://schemas.microsoft.com/office/powerpoint/2010/main" val="4112604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PT Book"/>
              </a:defRPr>
            </a:lvl1pPr>
          </a:lstStyle>
          <a:p>
            <a:fld id="{E148CC48-9397-BB44-A213-644E6BCB586A}" type="datetimeFigureOut">
              <a:rPr lang="en-US" smtClean="0"/>
              <a:pPr/>
              <a:t>11/19/2023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PT Book"/>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PT Book"/>
              </a:defRPr>
            </a:lvl1pPr>
          </a:lstStyle>
          <a:p>
            <a:fld id="{FA40D3BD-C51F-5047-85CD-6241F13D152C}" type="slidenum">
              <a:rPr lang="en-US" smtClean="0"/>
              <a:pPr/>
              <a:t>‹#›</a:t>
            </a:fld>
            <a:endParaRPr lang="en-US" dirty="0"/>
          </a:p>
        </p:txBody>
      </p:sp>
    </p:spTree>
    <p:extLst>
      <p:ext uri="{BB962C8B-B14F-4D97-AF65-F5344CB8AC3E}">
        <p14:creationId xmlns:p14="http://schemas.microsoft.com/office/powerpoint/2010/main" val="1283251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l" defTabSz="914400" rtl="0" eaLnBrk="1" latinLnBrk="0" hangingPunct="1">
        <a:lnSpc>
          <a:spcPct val="90000"/>
        </a:lnSpc>
        <a:spcBef>
          <a:spcPct val="0"/>
        </a:spcBef>
        <a:buNone/>
        <a:defRPr sz="4400" kern="1200">
          <a:solidFill>
            <a:schemeClr val="tx1"/>
          </a:solidFill>
          <a:latin typeface="Futura PT Heavy"/>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Futura PT Book"/>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Futura PT Book"/>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Futura PT Book"/>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Futura PT Book"/>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Futura PT Book"/>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svg"/><Relationship Id="rId18" Type="http://schemas.openxmlformats.org/officeDocument/2006/relationships/image" Target="../media/image41.png"/><Relationship Id="rId3" Type="http://schemas.openxmlformats.org/officeDocument/2006/relationships/hyperlink" Target="https://iasaglobal.org/wp-content/uploads/2018/10/JTBD-FILTER.pptx" TargetMode="External"/><Relationship Id="rId21" Type="http://schemas.openxmlformats.org/officeDocument/2006/relationships/image" Target="../media/image44.svg"/><Relationship Id="rId7" Type="http://schemas.microsoft.com/office/2007/relationships/hdphoto" Target="../media/hdphoto1.wdp"/><Relationship Id="rId12" Type="http://schemas.openxmlformats.org/officeDocument/2006/relationships/image" Target="../media/image35.png"/><Relationship Id="rId17" Type="http://schemas.openxmlformats.org/officeDocument/2006/relationships/image" Target="../media/image40.svg"/><Relationship Id="rId25" Type="http://schemas.openxmlformats.org/officeDocument/2006/relationships/image" Target="../media/image48.svg"/><Relationship Id="rId2" Type="http://schemas.openxmlformats.org/officeDocument/2006/relationships/slideLayout" Target="../slideLayouts/slideLayout27.xml"/><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tags" Target="../tags/tag2.xml"/><Relationship Id="rId6" Type="http://schemas.openxmlformats.org/officeDocument/2006/relationships/image" Target="../media/image30.png"/><Relationship Id="rId11" Type="http://schemas.openxmlformats.org/officeDocument/2006/relationships/image" Target="../media/image34.svg"/><Relationship Id="rId24" Type="http://schemas.openxmlformats.org/officeDocument/2006/relationships/image" Target="../media/image47.png"/><Relationship Id="rId5" Type="http://schemas.openxmlformats.org/officeDocument/2006/relationships/image" Target="../media/image29.png"/><Relationship Id="rId15" Type="http://schemas.openxmlformats.org/officeDocument/2006/relationships/image" Target="../media/image38.svg"/><Relationship Id="rId23" Type="http://schemas.openxmlformats.org/officeDocument/2006/relationships/image" Target="../media/image46.svg"/><Relationship Id="rId10" Type="http://schemas.openxmlformats.org/officeDocument/2006/relationships/image" Target="../media/image33.png"/><Relationship Id="rId19" Type="http://schemas.openxmlformats.org/officeDocument/2006/relationships/image" Target="../media/image42.svg"/><Relationship Id="rId4" Type="http://schemas.openxmlformats.org/officeDocument/2006/relationships/hyperlink" Target="http://creativecommons.org/licenses/by-sa/4.0" TargetMode="External"/><Relationship Id="rId9" Type="http://schemas.openxmlformats.org/officeDocument/2006/relationships/image" Target="../media/image32.svg"/><Relationship Id="rId14" Type="http://schemas.openxmlformats.org/officeDocument/2006/relationships/image" Target="../media/image37.png"/><Relationship Id="rId22"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27F084-D6D6-4F17-9B99-B07801AF58B8}"/>
              </a:ext>
            </a:extLst>
          </p:cNvPr>
          <p:cNvSpPr/>
          <p:nvPr/>
        </p:nvSpPr>
        <p:spPr>
          <a:xfrm>
            <a:off x="691052" y="816099"/>
            <a:ext cx="10968333" cy="556516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latin typeface="Century Gothic" panose="020B0502020202020204" pitchFamily="34" charset="0"/>
            </a:endParaRPr>
          </a:p>
        </p:txBody>
      </p:sp>
      <p:sp>
        <p:nvSpPr>
          <p:cNvPr id="9" name="Rectangle 8">
            <a:extLst>
              <a:ext uri="{FF2B5EF4-FFF2-40B4-BE49-F238E27FC236}">
                <a16:creationId xmlns:a16="http://schemas.microsoft.com/office/drawing/2014/main" id="{2DB22763-50EA-4DE7-87FF-337D39372145}"/>
              </a:ext>
            </a:extLst>
          </p:cNvPr>
          <p:cNvSpPr/>
          <p:nvPr/>
        </p:nvSpPr>
        <p:spPr>
          <a:xfrm>
            <a:off x="3268225" y="1613042"/>
            <a:ext cx="1676513" cy="47682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1050" dirty="0">
                <a:solidFill>
                  <a:schemeClr val="tx1"/>
                </a:solidFill>
                <a:latin typeface="Century Gothic" panose="020B0502020202020204" pitchFamily="34" charset="0"/>
              </a:rPr>
              <a:t>SATISFACTION:</a:t>
            </a:r>
          </a:p>
          <a:p>
            <a:endParaRPr lang="en-IE" sz="1050" dirty="0">
              <a:solidFill>
                <a:schemeClr val="tx1"/>
              </a:solidFill>
              <a:latin typeface="Century Gothic" panose="020B0502020202020204" pitchFamily="34" charset="0"/>
            </a:endParaRPr>
          </a:p>
        </p:txBody>
      </p:sp>
      <p:sp>
        <p:nvSpPr>
          <p:cNvPr id="10" name="Rectangle 9">
            <a:extLst>
              <a:ext uri="{FF2B5EF4-FFF2-40B4-BE49-F238E27FC236}">
                <a16:creationId xmlns:a16="http://schemas.microsoft.com/office/drawing/2014/main" id="{8E2F0296-D0CB-4931-8FFA-5FAF0058CAEC}"/>
              </a:ext>
            </a:extLst>
          </p:cNvPr>
          <p:cNvSpPr/>
          <p:nvPr/>
        </p:nvSpPr>
        <p:spPr>
          <a:xfrm>
            <a:off x="699854" y="825434"/>
            <a:ext cx="2562243" cy="556516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1200" dirty="0">
                <a:solidFill>
                  <a:schemeClr val="tx1"/>
                </a:solidFill>
                <a:latin typeface="Century Gothic" panose="020B0502020202020204" pitchFamily="34" charset="0"/>
              </a:rPr>
              <a:t>JOBS:</a:t>
            </a:r>
          </a:p>
          <a:p>
            <a:endParaRPr lang="en-IE" sz="1200" dirty="0">
              <a:solidFill>
                <a:schemeClr val="tx1"/>
              </a:solidFill>
              <a:latin typeface="Century Gothic" panose="020B0502020202020204" pitchFamily="34" charset="0"/>
            </a:endParaRPr>
          </a:p>
          <a:p>
            <a:pPr lvl="0"/>
            <a:endParaRPr lang="en-IE" sz="800" dirty="0">
              <a:solidFill>
                <a:prstClr val="white">
                  <a:lumMod val="75000"/>
                </a:prstClr>
              </a:solidFill>
              <a:latin typeface="Century Gothic" panose="020B0502020202020204" pitchFamily="34" charset="0"/>
            </a:endParaRPr>
          </a:p>
        </p:txBody>
      </p:sp>
      <p:sp>
        <p:nvSpPr>
          <p:cNvPr id="13" name="TextBox 12">
            <a:extLst>
              <a:ext uri="{FF2B5EF4-FFF2-40B4-BE49-F238E27FC236}">
                <a16:creationId xmlns:a16="http://schemas.microsoft.com/office/drawing/2014/main" id="{216E5560-8BF4-4A88-8F65-DAE8F45FB5E2}"/>
              </a:ext>
            </a:extLst>
          </p:cNvPr>
          <p:cNvSpPr txBox="1"/>
          <p:nvPr/>
        </p:nvSpPr>
        <p:spPr>
          <a:xfrm>
            <a:off x="634542" y="369870"/>
            <a:ext cx="1394934" cy="369332"/>
          </a:xfrm>
          <a:prstGeom prst="rect">
            <a:avLst/>
          </a:prstGeom>
          <a:noFill/>
        </p:spPr>
        <p:txBody>
          <a:bodyPr wrap="none" rtlCol="0">
            <a:spAutoFit/>
          </a:bodyPr>
          <a:lstStyle/>
          <a:p>
            <a:r>
              <a:rPr lang="en-IE" dirty="0">
                <a:latin typeface="Century Gothic" panose="020B0502020202020204" pitchFamily="34" charset="0"/>
              </a:rPr>
              <a:t>JTBD FILTER</a:t>
            </a:r>
          </a:p>
        </p:txBody>
      </p:sp>
      <p:sp>
        <p:nvSpPr>
          <p:cNvPr id="15" name="Rectangle 14">
            <a:extLst>
              <a:ext uri="{FF2B5EF4-FFF2-40B4-BE49-F238E27FC236}">
                <a16:creationId xmlns:a16="http://schemas.microsoft.com/office/drawing/2014/main" id="{0AE1C475-024E-4BB8-B650-DFD707551E0C}"/>
              </a:ext>
            </a:extLst>
          </p:cNvPr>
          <p:cNvSpPr/>
          <p:nvPr/>
        </p:nvSpPr>
        <p:spPr>
          <a:xfrm>
            <a:off x="4101395" y="388262"/>
            <a:ext cx="2051755" cy="360275"/>
          </a:xfrm>
          <a:prstGeom prst="rect">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800" dirty="0">
                <a:solidFill>
                  <a:schemeClr val="tx1"/>
                </a:solidFill>
                <a:latin typeface="Century Gothic" panose="020B0502020202020204" pitchFamily="34" charset="0"/>
              </a:rPr>
              <a:t>PERFORMED FOR:</a:t>
            </a:r>
          </a:p>
        </p:txBody>
      </p:sp>
      <p:sp>
        <p:nvSpPr>
          <p:cNvPr id="16" name="Rectangle 15">
            <a:extLst>
              <a:ext uri="{FF2B5EF4-FFF2-40B4-BE49-F238E27FC236}">
                <a16:creationId xmlns:a16="http://schemas.microsoft.com/office/drawing/2014/main" id="{63FAD61D-AA63-43C0-8D0B-F7343AF8FE55}"/>
              </a:ext>
            </a:extLst>
          </p:cNvPr>
          <p:cNvSpPr/>
          <p:nvPr/>
        </p:nvSpPr>
        <p:spPr>
          <a:xfrm>
            <a:off x="6203103" y="388262"/>
            <a:ext cx="2051755" cy="360275"/>
          </a:xfrm>
          <a:prstGeom prst="rect">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800" dirty="0">
                <a:solidFill>
                  <a:schemeClr val="tx1"/>
                </a:solidFill>
                <a:latin typeface="Century Gothic" panose="020B0502020202020204" pitchFamily="34" charset="0"/>
              </a:rPr>
              <a:t>PERFORMED BY:</a:t>
            </a:r>
          </a:p>
        </p:txBody>
      </p:sp>
      <p:sp>
        <p:nvSpPr>
          <p:cNvPr id="17" name="Rectangle 16">
            <a:extLst>
              <a:ext uri="{FF2B5EF4-FFF2-40B4-BE49-F238E27FC236}">
                <a16:creationId xmlns:a16="http://schemas.microsoft.com/office/drawing/2014/main" id="{A9C77FE2-00F1-4397-8DB1-E5706CE482CC}"/>
              </a:ext>
            </a:extLst>
          </p:cNvPr>
          <p:cNvSpPr/>
          <p:nvPr/>
        </p:nvSpPr>
        <p:spPr>
          <a:xfrm>
            <a:off x="9548413" y="388262"/>
            <a:ext cx="1018558" cy="360275"/>
          </a:xfrm>
          <a:prstGeom prst="rect">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800" dirty="0">
                <a:solidFill>
                  <a:schemeClr val="tx1"/>
                </a:solidFill>
                <a:latin typeface="Century Gothic" panose="020B0502020202020204" pitchFamily="34" charset="0"/>
              </a:rPr>
              <a:t>DATE:</a:t>
            </a:r>
          </a:p>
        </p:txBody>
      </p:sp>
      <p:sp>
        <p:nvSpPr>
          <p:cNvPr id="18" name="Rectangle 17">
            <a:extLst>
              <a:ext uri="{FF2B5EF4-FFF2-40B4-BE49-F238E27FC236}">
                <a16:creationId xmlns:a16="http://schemas.microsoft.com/office/drawing/2014/main" id="{7067E9C1-340B-4B0E-ACA5-D98B83F11F2B}"/>
              </a:ext>
            </a:extLst>
          </p:cNvPr>
          <p:cNvSpPr/>
          <p:nvPr/>
        </p:nvSpPr>
        <p:spPr>
          <a:xfrm>
            <a:off x="10616924" y="388261"/>
            <a:ext cx="1018558" cy="360275"/>
          </a:xfrm>
          <a:prstGeom prst="rect">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800" dirty="0">
                <a:solidFill>
                  <a:schemeClr val="tx1"/>
                </a:solidFill>
                <a:latin typeface="Century Gothic" panose="020B0502020202020204" pitchFamily="34" charset="0"/>
              </a:rPr>
              <a:t>VERSION:</a:t>
            </a:r>
          </a:p>
        </p:txBody>
      </p:sp>
      <p:sp>
        <p:nvSpPr>
          <p:cNvPr id="19" name="Rectangle 18">
            <a:extLst>
              <a:ext uri="{FF2B5EF4-FFF2-40B4-BE49-F238E27FC236}">
                <a16:creationId xmlns:a16="http://schemas.microsoft.com/office/drawing/2014/main" id="{7DCB4E0E-59AF-4C5C-8A3C-F5ECAA11B276}"/>
              </a:ext>
            </a:extLst>
          </p:cNvPr>
          <p:cNvSpPr/>
          <p:nvPr/>
        </p:nvSpPr>
        <p:spPr>
          <a:xfrm>
            <a:off x="634542" y="6381269"/>
            <a:ext cx="8980784" cy="461665"/>
          </a:xfrm>
          <a:prstGeom prst="rect">
            <a:avLst/>
          </a:prstGeom>
        </p:spPr>
        <p:txBody>
          <a:bodyPr wrap="square">
            <a:spAutoFit/>
          </a:bodyPr>
          <a:lstStyle/>
          <a:p>
            <a:r>
              <a:rPr lang="en-IE" sz="800" dirty="0">
                <a:latin typeface="Century Gothic" panose="020B0502020202020204" pitchFamily="34" charset="0"/>
              </a:rPr>
              <a:t>Last updated on 21 April 2018 Download a copy of this canvas at </a:t>
            </a:r>
            <a:r>
              <a:rPr lang="en-IE" sz="800" dirty="0">
                <a:latin typeface="Century Gothic" panose="020B0502020202020204" pitchFamily="34" charset="0"/>
                <a:hlinkClick r:id="rId3"/>
              </a:rPr>
              <a:t>https://iasaglobal.org/wp-content/uploads/2018/10/JTBD-FILTER.pptx</a:t>
            </a:r>
            <a:endParaRPr lang="en-IE" sz="800" dirty="0">
              <a:latin typeface="Century Gothic" panose="020B0502020202020204" pitchFamily="34" charset="0"/>
            </a:endParaRPr>
          </a:p>
          <a:p>
            <a:r>
              <a:rPr lang="en-IE" sz="800" b="1" dirty="0">
                <a:latin typeface="Century Gothic" panose="020B0502020202020204" pitchFamily="34" charset="0"/>
              </a:rPr>
              <a:t> JTBD FILTER </a:t>
            </a:r>
            <a:r>
              <a:rPr lang="en-IE" sz="800" dirty="0">
                <a:latin typeface="Century Gothic" panose="020B0502020202020204" pitchFamily="34" charset="0"/>
              </a:rPr>
              <a:t>Version: </a:t>
            </a:r>
            <a:r>
              <a:rPr lang="en-IE" sz="800" b="1" dirty="0">
                <a:latin typeface="Century Gothic" panose="020B0502020202020204" pitchFamily="34" charset="0"/>
              </a:rPr>
              <a:t>0.1</a:t>
            </a:r>
            <a:r>
              <a:rPr lang="en-IE" sz="800" dirty="0">
                <a:latin typeface="Century Gothic" panose="020B0502020202020204" pitchFamily="34" charset="0"/>
              </a:rPr>
              <a:t> Designed By: </a:t>
            </a:r>
            <a:r>
              <a:rPr lang="en-IE" sz="800" b="1" dirty="0">
                <a:latin typeface="Century Gothic" panose="020B0502020202020204" pitchFamily="34" charset="0"/>
              </a:rPr>
              <a:t>Gar Mac Críosta Agent ∆</a:t>
            </a:r>
            <a:r>
              <a:rPr lang="en-IE" sz="800" dirty="0">
                <a:latin typeface="Century Gothic" panose="020B0502020202020204" pitchFamily="34" charset="0"/>
              </a:rPr>
              <a:t> for </a:t>
            </a:r>
            <a:r>
              <a:rPr lang="en-IE" sz="800" b="1" dirty="0">
                <a:latin typeface="Century Gothic" panose="020B0502020202020204" pitchFamily="34" charset="0"/>
              </a:rPr>
              <a:t>IASA Global. </a:t>
            </a:r>
            <a:r>
              <a:rPr lang="en-IE" sz="800" dirty="0">
                <a:latin typeface="Century Gothic" panose="020B0502020202020204" pitchFamily="34" charset="0"/>
              </a:rPr>
              <a:t>This work is licensed under a Creative Commons Attribution-</a:t>
            </a:r>
            <a:r>
              <a:rPr lang="en-IE" sz="800" dirty="0" err="1">
                <a:latin typeface="Century Gothic" panose="020B0502020202020204" pitchFamily="34" charset="0"/>
              </a:rPr>
              <a:t>ShareAlike</a:t>
            </a:r>
            <a:r>
              <a:rPr lang="en-IE" sz="800" dirty="0">
                <a:latin typeface="Century Gothic" panose="020B0502020202020204" pitchFamily="34" charset="0"/>
              </a:rPr>
              <a:t> 4.0 International License. </a:t>
            </a:r>
            <a:r>
              <a:rPr lang="en-IE" sz="800" dirty="0">
                <a:latin typeface="Century Gothic" panose="020B0502020202020204" pitchFamily="34" charset="0"/>
                <a:hlinkClick r:id="rId4"/>
              </a:rPr>
              <a:t>http://creativecommons.org/licenses/by-sa/4.0</a:t>
            </a:r>
            <a:r>
              <a:rPr lang="en-IE" sz="800" dirty="0">
                <a:latin typeface="Century Gothic" panose="020B0502020202020204" pitchFamily="34" charset="0"/>
              </a:rPr>
              <a:t> INSPIRED BY</a:t>
            </a:r>
            <a:r>
              <a:rPr lang="en-IE" sz="800" b="1" dirty="0">
                <a:latin typeface="Century Gothic" panose="020B0502020202020204" pitchFamily="34" charset="0"/>
              </a:rPr>
              <a:t>: Business Model Generation </a:t>
            </a:r>
            <a:r>
              <a:rPr lang="en-IE" sz="800" b="1" dirty="0" err="1">
                <a:latin typeface="Century Gothic" panose="020B0502020202020204" pitchFamily="34" charset="0"/>
              </a:rPr>
              <a:t>A.Osterwalder</a:t>
            </a:r>
            <a:r>
              <a:rPr lang="en-IE" sz="800" b="1" dirty="0">
                <a:latin typeface="Century Gothic" panose="020B0502020202020204" pitchFamily="34" charset="0"/>
              </a:rPr>
              <a:t> et al.</a:t>
            </a:r>
          </a:p>
        </p:txBody>
      </p:sp>
      <p:pic>
        <p:nvPicPr>
          <p:cNvPr id="20" name="Picture 19">
            <a:extLst>
              <a:ext uri="{FF2B5EF4-FFF2-40B4-BE49-F238E27FC236}">
                <a16:creationId xmlns:a16="http://schemas.microsoft.com/office/drawing/2014/main" id="{35D992AD-5BD5-4F6A-B03F-B1D3E75FE6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54813" y="6487229"/>
            <a:ext cx="762000" cy="268433"/>
          </a:xfrm>
          <a:prstGeom prst="rect">
            <a:avLst/>
          </a:prstGeom>
        </p:spPr>
      </p:pic>
      <p:pic>
        <p:nvPicPr>
          <p:cNvPr id="21" name="Picture 20">
            <a:extLst>
              <a:ext uri="{FF2B5EF4-FFF2-40B4-BE49-F238E27FC236}">
                <a16:creationId xmlns:a16="http://schemas.microsoft.com/office/drawing/2014/main" id="{498ED25A-F57C-4E4D-A7B7-86293829204F}"/>
              </a:ext>
            </a:extLst>
          </p:cNvPr>
          <p:cNvPicPr>
            <a:picLocks noChangeAspect="1"/>
          </p:cNvPicPr>
          <p:nvPr/>
        </p:nvPicPr>
        <p:blipFill>
          <a:blip r:embed="rId6" cstate="screen">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a:ext>
            </a:extLst>
          </a:blip>
          <a:stretch>
            <a:fillRect/>
          </a:stretch>
        </p:blipFill>
        <p:spPr>
          <a:xfrm>
            <a:off x="10456300" y="6487229"/>
            <a:ext cx="1179182" cy="268433"/>
          </a:xfrm>
          <a:prstGeom prst="rect">
            <a:avLst/>
          </a:prstGeom>
        </p:spPr>
      </p:pic>
      <p:sp>
        <p:nvSpPr>
          <p:cNvPr id="24" name="Rectangle 23">
            <a:extLst>
              <a:ext uri="{FF2B5EF4-FFF2-40B4-BE49-F238E27FC236}">
                <a16:creationId xmlns:a16="http://schemas.microsoft.com/office/drawing/2014/main" id="{92D6E6BC-D439-484E-896E-2AEDA7C88761}"/>
              </a:ext>
            </a:extLst>
          </p:cNvPr>
          <p:cNvSpPr/>
          <p:nvPr/>
        </p:nvSpPr>
        <p:spPr>
          <a:xfrm>
            <a:off x="8479902" y="388261"/>
            <a:ext cx="1018558" cy="360275"/>
          </a:xfrm>
          <a:prstGeom prst="rect">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800" dirty="0">
                <a:solidFill>
                  <a:schemeClr val="tx1"/>
                </a:solidFill>
                <a:latin typeface="Century Gothic" panose="020B0502020202020204" pitchFamily="34" charset="0"/>
              </a:rPr>
              <a:t>ID:</a:t>
            </a:r>
          </a:p>
        </p:txBody>
      </p:sp>
      <p:sp>
        <p:nvSpPr>
          <p:cNvPr id="25" name="Rectangle 24">
            <a:extLst>
              <a:ext uri="{FF2B5EF4-FFF2-40B4-BE49-F238E27FC236}">
                <a16:creationId xmlns:a16="http://schemas.microsoft.com/office/drawing/2014/main" id="{B0E49DB5-D0BF-4F98-81C9-D407AC6C3B5E}"/>
              </a:ext>
            </a:extLst>
          </p:cNvPr>
          <p:cNvSpPr/>
          <p:nvPr/>
        </p:nvSpPr>
        <p:spPr>
          <a:xfrm>
            <a:off x="4945055" y="1613041"/>
            <a:ext cx="1676513" cy="47682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1050" dirty="0">
                <a:solidFill>
                  <a:schemeClr val="tx1"/>
                </a:solidFill>
                <a:latin typeface="Century Gothic" panose="020B0502020202020204" pitchFamily="34" charset="0"/>
              </a:rPr>
              <a:t>IMPORTANCE:</a:t>
            </a:r>
          </a:p>
          <a:p>
            <a:endParaRPr lang="en-IE" sz="1050" dirty="0">
              <a:solidFill>
                <a:schemeClr val="tx1"/>
              </a:solidFill>
              <a:latin typeface="Century Gothic" panose="020B0502020202020204" pitchFamily="34" charset="0"/>
            </a:endParaRPr>
          </a:p>
        </p:txBody>
      </p:sp>
      <p:sp>
        <p:nvSpPr>
          <p:cNvPr id="26" name="Rectangle 25">
            <a:extLst>
              <a:ext uri="{FF2B5EF4-FFF2-40B4-BE49-F238E27FC236}">
                <a16:creationId xmlns:a16="http://schemas.microsoft.com/office/drawing/2014/main" id="{D3FF9E82-128B-45CE-BAC9-CAE72539D44A}"/>
              </a:ext>
            </a:extLst>
          </p:cNvPr>
          <p:cNvSpPr/>
          <p:nvPr/>
        </p:nvSpPr>
        <p:spPr>
          <a:xfrm>
            <a:off x="6621884" y="1613039"/>
            <a:ext cx="1676513" cy="47682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1050" dirty="0">
                <a:solidFill>
                  <a:schemeClr val="tx1"/>
                </a:solidFill>
                <a:latin typeface="Century Gothic" panose="020B0502020202020204" pitchFamily="34" charset="0"/>
              </a:rPr>
              <a:t>NOTICEABLE/KNOWN:</a:t>
            </a:r>
          </a:p>
          <a:p>
            <a:endParaRPr lang="en-IE" sz="1050" dirty="0">
              <a:solidFill>
                <a:schemeClr val="tx1"/>
              </a:solidFill>
              <a:latin typeface="Century Gothic" panose="020B0502020202020204" pitchFamily="34" charset="0"/>
            </a:endParaRPr>
          </a:p>
        </p:txBody>
      </p:sp>
      <p:sp>
        <p:nvSpPr>
          <p:cNvPr id="27" name="Rectangle 26">
            <a:extLst>
              <a:ext uri="{FF2B5EF4-FFF2-40B4-BE49-F238E27FC236}">
                <a16:creationId xmlns:a16="http://schemas.microsoft.com/office/drawing/2014/main" id="{01ACB1E3-CD71-4A85-BDD7-D3D67A5D015D}"/>
              </a:ext>
            </a:extLst>
          </p:cNvPr>
          <p:cNvSpPr/>
          <p:nvPr/>
        </p:nvSpPr>
        <p:spPr>
          <a:xfrm>
            <a:off x="8300595" y="1612104"/>
            <a:ext cx="1676513" cy="47682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1050" dirty="0">
                <a:solidFill>
                  <a:schemeClr val="tx1"/>
                </a:solidFill>
                <a:latin typeface="Century Gothic" panose="020B0502020202020204" pitchFamily="34" charset="0"/>
              </a:rPr>
              <a:t>VALUABLE:</a:t>
            </a:r>
          </a:p>
          <a:p>
            <a:endParaRPr lang="en-IE" sz="1050" dirty="0">
              <a:solidFill>
                <a:schemeClr val="tx1"/>
              </a:solidFill>
              <a:latin typeface="Century Gothic" panose="020B0502020202020204" pitchFamily="34" charset="0"/>
            </a:endParaRPr>
          </a:p>
        </p:txBody>
      </p:sp>
      <p:sp>
        <p:nvSpPr>
          <p:cNvPr id="28" name="Rectangle 27">
            <a:extLst>
              <a:ext uri="{FF2B5EF4-FFF2-40B4-BE49-F238E27FC236}">
                <a16:creationId xmlns:a16="http://schemas.microsoft.com/office/drawing/2014/main" id="{2F40426D-6CF7-4BD6-A7EE-7B12FC0AC12D}"/>
              </a:ext>
            </a:extLst>
          </p:cNvPr>
          <p:cNvSpPr/>
          <p:nvPr/>
        </p:nvSpPr>
        <p:spPr>
          <a:xfrm>
            <a:off x="9982873" y="1612104"/>
            <a:ext cx="1676513" cy="47682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1050" dirty="0">
                <a:solidFill>
                  <a:schemeClr val="tx1"/>
                </a:solidFill>
                <a:latin typeface="Century Gothic" panose="020B0502020202020204" pitchFamily="34" charset="0"/>
              </a:rPr>
              <a:t>OVERALL PRIORITY:</a:t>
            </a:r>
          </a:p>
          <a:p>
            <a:endParaRPr lang="en-IE" sz="1050" dirty="0">
              <a:solidFill>
                <a:schemeClr val="tx1"/>
              </a:solidFill>
              <a:latin typeface="Century Gothic" panose="020B0502020202020204" pitchFamily="34" charset="0"/>
            </a:endParaRPr>
          </a:p>
        </p:txBody>
      </p:sp>
      <p:pic>
        <p:nvPicPr>
          <p:cNvPr id="3" name="Graphic 2" descr="Crying Face with No Fill">
            <a:extLst>
              <a:ext uri="{FF2B5EF4-FFF2-40B4-BE49-F238E27FC236}">
                <a16:creationId xmlns:a16="http://schemas.microsoft.com/office/drawing/2014/main" id="{F065C526-B0AA-445A-9A77-F212FC55F5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70747" y="1369151"/>
            <a:ext cx="218900" cy="218900"/>
          </a:xfrm>
          <a:prstGeom prst="rect">
            <a:avLst/>
          </a:prstGeom>
        </p:spPr>
      </p:pic>
      <p:pic>
        <p:nvPicPr>
          <p:cNvPr id="5" name="Graphic 4" descr="Grinning Face with No Fill">
            <a:extLst>
              <a:ext uri="{FF2B5EF4-FFF2-40B4-BE49-F238E27FC236}">
                <a16:creationId xmlns:a16="http://schemas.microsoft.com/office/drawing/2014/main" id="{E2C353B6-F983-4447-97C6-70B9926A1C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554063" y="1369151"/>
            <a:ext cx="218900" cy="218900"/>
          </a:xfrm>
          <a:prstGeom prst="rect">
            <a:avLst/>
          </a:prstGeom>
        </p:spPr>
      </p:pic>
      <p:grpSp>
        <p:nvGrpSpPr>
          <p:cNvPr id="29" name="Group 28">
            <a:extLst>
              <a:ext uri="{FF2B5EF4-FFF2-40B4-BE49-F238E27FC236}">
                <a16:creationId xmlns:a16="http://schemas.microsoft.com/office/drawing/2014/main" id="{87B2C674-FA2B-4E65-8F25-E020F9E86712}"/>
              </a:ext>
            </a:extLst>
          </p:cNvPr>
          <p:cNvGrpSpPr/>
          <p:nvPr/>
        </p:nvGrpSpPr>
        <p:grpSpPr>
          <a:xfrm>
            <a:off x="3480197" y="1989114"/>
            <a:ext cx="1195581" cy="83654"/>
            <a:chOff x="7631422" y="4902518"/>
            <a:chExt cx="2819118" cy="216976"/>
          </a:xfrm>
          <a:solidFill>
            <a:schemeClr val="bg1">
              <a:lumMod val="85000"/>
            </a:schemeClr>
          </a:solidFill>
        </p:grpSpPr>
        <p:cxnSp>
          <p:nvCxnSpPr>
            <p:cNvPr id="30" name="Straight Connector 29">
              <a:extLst>
                <a:ext uri="{FF2B5EF4-FFF2-40B4-BE49-F238E27FC236}">
                  <a16:creationId xmlns:a16="http://schemas.microsoft.com/office/drawing/2014/main" id="{6661EB0A-1404-4CBD-BC92-614B5CEBD0DE}"/>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Diamond 31">
              <a:extLst>
                <a:ext uri="{FF2B5EF4-FFF2-40B4-BE49-F238E27FC236}">
                  <a16:creationId xmlns:a16="http://schemas.microsoft.com/office/drawing/2014/main" id="{E9D8C43C-6762-4FC4-9C55-AD5EC7BBF74C}"/>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 name="Diamond 32">
              <a:extLst>
                <a:ext uri="{FF2B5EF4-FFF2-40B4-BE49-F238E27FC236}">
                  <a16:creationId xmlns:a16="http://schemas.microsoft.com/office/drawing/2014/main" id="{8A11BBCA-EA9E-4EE9-812F-7D549DFFE11A}"/>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34" name="Diamond 33">
              <a:extLst>
                <a:ext uri="{FF2B5EF4-FFF2-40B4-BE49-F238E27FC236}">
                  <a16:creationId xmlns:a16="http://schemas.microsoft.com/office/drawing/2014/main" id="{177E9D87-29AC-4ABC-A738-7D878852AB31}"/>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Diamond 34">
              <a:extLst>
                <a:ext uri="{FF2B5EF4-FFF2-40B4-BE49-F238E27FC236}">
                  <a16:creationId xmlns:a16="http://schemas.microsoft.com/office/drawing/2014/main" id="{4AD5D930-03B7-4D78-B2F2-412133E9ABD4}"/>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Diamond 35">
              <a:extLst>
                <a:ext uri="{FF2B5EF4-FFF2-40B4-BE49-F238E27FC236}">
                  <a16:creationId xmlns:a16="http://schemas.microsoft.com/office/drawing/2014/main" id="{6D8DFB2B-C05E-4127-89D6-E1B2593A133D}"/>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7" name="Group 36">
            <a:extLst>
              <a:ext uri="{FF2B5EF4-FFF2-40B4-BE49-F238E27FC236}">
                <a16:creationId xmlns:a16="http://schemas.microsoft.com/office/drawing/2014/main" id="{AA4B3589-E5AD-4283-A4BC-59596ACB72E3}"/>
              </a:ext>
            </a:extLst>
          </p:cNvPr>
          <p:cNvGrpSpPr/>
          <p:nvPr/>
        </p:nvGrpSpPr>
        <p:grpSpPr>
          <a:xfrm>
            <a:off x="5151016" y="1983605"/>
            <a:ext cx="1195581" cy="83654"/>
            <a:chOff x="7631422" y="4902518"/>
            <a:chExt cx="2819118" cy="216976"/>
          </a:xfrm>
          <a:solidFill>
            <a:schemeClr val="bg1">
              <a:lumMod val="85000"/>
            </a:schemeClr>
          </a:solidFill>
        </p:grpSpPr>
        <p:cxnSp>
          <p:nvCxnSpPr>
            <p:cNvPr id="38" name="Straight Connector 37">
              <a:extLst>
                <a:ext uri="{FF2B5EF4-FFF2-40B4-BE49-F238E27FC236}">
                  <a16:creationId xmlns:a16="http://schemas.microsoft.com/office/drawing/2014/main" id="{D55845D5-D91E-4F7F-87A2-38305977011F}"/>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Diamond 38">
              <a:extLst>
                <a:ext uri="{FF2B5EF4-FFF2-40B4-BE49-F238E27FC236}">
                  <a16:creationId xmlns:a16="http://schemas.microsoft.com/office/drawing/2014/main" id="{B3ECC97E-E961-450C-9FB5-C361D11882DD}"/>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0" name="Diamond 39">
              <a:extLst>
                <a:ext uri="{FF2B5EF4-FFF2-40B4-BE49-F238E27FC236}">
                  <a16:creationId xmlns:a16="http://schemas.microsoft.com/office/drawing/2014/main" id="{28648B62-CA41-4861-AE77-1A7AEFDD069B}"/>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Diamond 40">
              <a:extLst>
                <a:ext uri="{FF2B5EF4-FFF2-40B4-BE49-F238E27FC236}">
                  <a16:creationId xmlns:a16="http://schemas.microsoft.com/office/drawing/2014/main" id="{CEB4CEAD-4818-4EAF-8C19-9CADC632570C}"/>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Diamond 41">
              <a:extLst>
                <a:ext uri="{FF2B5EF4-FFF2-40B4-BE49-F238E27FC236}">
                  <a16:creationId xmlns:a16="http://schemas.microsoft.com/office/drawing/2014/main" id="{DD30CE51-BFDC-4532-BF7A-5394455D0355}"/>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Diamond 42">
              <a:extLst>
                <a:ext uri="{FF2B5EF4-FFF2-40B4-BE49-F238E27FC236}">
                  <a16:creationId xmlns:a16="http://schemas.microsoft.com/office/drawing/2014/main" id="{95BE0F48-DD8B-4F58-A0A1-A59DAB658AA0}"/>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4" name="Group 43">
            <a:extLst>
              <a:ext uri="{FF2B5EF4-FFF2-40B4-BE49-F238E27FC236}">
                <a16:creationId xmlns:a16="http://schemas.microsoft.com/office/drawing/2014/main" id="{FB12FAC5-78B9-48A4-B24D-F7B8557A60D0}"/>
              </a:ext>
            </a:extLst>
          </p:cNvPr>
          <p:cNvGrpSpPr/>
          <p:nvPr/>
        </p:nvGrpSpPr>
        <p:grpSpPr>
          <a:xfrm>
            <a:off x="6895072" y="1989114"/>
            <a:ext cx="1195581" cy="83654"/>
            <a:chOff x="7631422" y="4902518"/>
            <a:chExt cx="2819118" cy="216976"/>
          </a:xfrm>
          <a:solidFill>
            <a:schemeClr val="bg1">
              <a:lumMod val="85000"/>
            </a:schemeClr>
          </a:solidFill>
        </p:grpSpPr>
        <p:cxnSp>
          <p:nvCxnSpPr>
            <p:cNvPr id="45" name="Straight Connector 44">
              <a:extLst>
                <a:ext uri="{FF2B5EF4-FFF2-40B4-BE49-F238E27FC236}">
                  <a16:creationId xmlns:a16="http://schemas.microsoft.com/office/drawing/2014/main" id="{4E90ABED-F06F-4D28-8E27-F7DF376A896A}"/>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6" name="Diamond 45">
              <a:extLst>
                <a:ext uri="{FF2B5EF4-FFF2-40B4-BE49-F238E27FC236}">
                  <a16:creationId xmlns:a16="http://schemas.microsoft.com/office/drawing/2014/main" id="{743918E0-2536-4D2D-94D5-BDBB9875AD47}"/>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7" name="Diamond 46">
              <a:extLst>
                <a:ext uri="{FF2B5EF4-FFF2-40B4-BE49-F238E27FC236}">
                  <a16:creationId xmlns:a16="http://schemas.microsoft.com/office/drawing/2014/main" id="{549DF9E2-B259-47C3-8D49-0D51994A933F}"/>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8" name="Diamond 47">
              <a:extLst>
                <a:ext uri="{FF2B5EF4-FFF2-40B4-BE49-F238E27FC236}">
                  <a16:creationId xmlns:a16="http://schemas.microsoft.com/office/drawing/2014/main" id="{B270790D-1FFC-4A07-91CE-FB782A6D979F}"/>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9" name="Diamond 48">
              <a:extLst>
                <a:ext uri="{FF2B5EF4-FFF2-40B4-BE49-F238E27FC236}">
                  <a16:creationId xmlns:a16="http://schemas.microsoft.com/office/drawing/2014/main" id="{FD4563E9-B0AC-4EDF-9313-024E04CC7FCF}"/>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0" name="Diamond 49">
              <a:extLst>
                <a:ext uri="{FF2B5EF4-FFF2-40B4-BE49-F238E27FC236}">
                  <a16:creationId xmlns:a16="http://schemas.microsoft.com/office/drawing/2014/main" id="{A4AFC810-0285-4839-9415-BAEBE9FD132C}"/>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51" name="Group 50">
            <a:extLst>
              <a:ext uri="{FF2B5EF4-FFF2-40B4-BE49-F238E27FC236}">
                <a16:creationId xmlns:a16="http://schemas.microsoft.com/office/drawing/2014/main" id="{42EB9BD9-CAE9-45D0-B8F7-54E0E5D92FBB}"/>
              </a:ext>
            </a:extLst>
          </p:cNvPr>
          <p:cNvGrpSpPr/>
          <p:nvPr/>
        </p:nvGrpSpPr>
        <p:grpSpPr>
          <a:xfrm>
            <a:off x="8565891" y="1983605"/>
            <a:ext cx="1195581" cy="83654"/>
            <a:chOff x="7631422" y="4902518"/>
            <a:chExt cx="2819118" cy="216976"/>
          </a:xfrm>
          <a:solidFill>
            <a:schemeClr val="bg1">
              <a:lumMod val="85000"/>
            </a:schemeClr>
          </a:solidFill>
        </p:grpSpPr>
        <p:cxnSp>
          <p:nvCxnSpPr>
            <p:cNvPr id="52" name="Straight Connector 51">
              <a:extLst>
                <a:ext uri="{FF2B5EF4-FFF2-40B4-BE49-F238E27FC236}">
                  <a16:creationId xmlns:a16="http://schemas.microsoft.com/office/drawing/2014/main" id="{3C082C2E-8468-4788-A298-911AF79C6E1A}"/>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3" name="Diamond 52">
              <a:extLst>
                <a:ext uri="{FF2B5EF4-FFF2-40B4-BE49-F238E27FC236}">
                  <a16:creationId xmlns:a16="http://schemas.microsoft.com/office/drawing/2014/main" id="{BA32F0F3-BC71-42C0-8779-C45363D39FE7}"/>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4" name="Diamond 53">
              <a:extLst>
                <a:ext uri="{FF2B5EF4-FFF2-40B4-BE49-F238E27FC236}">
                  <a16:creationId xmlns:a16="http://schemas.microsoft.com/office/drawing/2014/main" id="{7AD9CE75-0239-40E1-914B-9037832BCA8E}"/>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 name="Diamond 54">
              <a:extLst>
                <a:ext uri="{FF2B5EF4-FFF2-40B4-BE49-F238E27FC236}">
                  <a16:creationId xmlns:a16="http://schemas.microsoft.com/office/drawing/2014/main" id="{237B41A1-26B1-4AFD-B1EF-4807858F8010}"/>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Diamond 55">
              <a:extLst>
                <a:ext uri="{FF2B5EF4-FFF2-40B4-BE49-F238E27FC236}">
                  <a16:creationId xmlns:a16="http://schemas.microsoft.com/office/drawing/2014/main" id="{FE26B360-0F2E-4FAC-8DDD-4EE4B0F905FE}"/>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Diamond 56">
              <a:extLst>
                <a:ext uri="{FF2B5EF4-FFF2-40B4-BE49-F238E27FC236}">
                  <a16:creationId xmlns:a16="http://schemas.microsoft.com/office/drawing/2014/main" id="{31E22F26-ACED-4713-8334-28CA8C6E37B3}"/>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58" name="Group 57">
            <a:extLst>
              <a:ext uri="{FF2B5EF4-FFF2-40B4-BE49-F238E27FC236}">
                <a16:creationId xmlns:a16="http://schemas.microsoft.com/office/drawing/2014/main" id="{B1B2782C-2AC8-4C43-953E-9D89B38D4C67}"/>
              </a:ext>
            </a:extLst>
          </p:cNvPr>
          <p:cNvGrpSpPr/>
          <p:nvPr/>
        </p:nvGrpSpPr>
        <p:grpSpPr>
          <a:xfrm>
            <a:off x="10188324" y="1978096"/>
            <a:ext cx="1195581" cy="83654"/>
            <a:chOff x="7631422" y="4902518"/>
            <a:chExt cx="2819118" cy="216976"/>
          </a:xfrm>
          <a:solidFill>
            <a:schemeClr val="bg1">
              <a:lumMod val="85000"/>
            </a:schemeClr>
          </a:solidFill>
        </p:grpSpPr>
        <p:cxnSp>
          <p:nvCxnSpPr>
            <p:cNvPr id="59" name="Straight Connector 58">
              <a:extLst>
                <a:ext uri="{FF2B5EF4-FFF2-40B4-BE49-F238E27FC236}">
                  <a16:creationId xmlns:a16="http://schemas.microsoft.com/office/drawing/2014/main" id="{2BD2E551-0B98-4E2C-A540-059061DAA6CC}"/>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0" name="Diamond 59">
              <a:extLst>
                <a:ext uri="{FF2B5EF4-FFF2-40B4-BE49-F238E27FC236}">
                  <a16:creationId xmlns:a16="http://schemas.microsoft.com/office/drawing/2014/main" id="{5F6F2668-D455-4D8A-A9C0-B5A48DAEB0FC}"/>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Diamond 60">
              <a:extLst>
                <a:ext uri="{FF2B5EF4-FFF2-40B4-BE49-F238E27FC236}">
                  <a16:creationId xmlns:a16="http://schemas.microsoft.com/office/drawing/2014/main" id="{E1CEEBC3-3E9D-4245-8046-1AFA2F565396}"/>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Diamond 61">
              <a:extLst>
                <a:ext uri="{FF2B5EF4-FFF2-40B4-BE49-F238E27FC236}">
                  <a16:creationId xmlns:a16="http://schemas.microsoft.com/office/drawing/2014/main" id="{B23F6E66-314C-489F-962C-29C45C7DCD2D}"/>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Diamond 62">
              <a:extLst>
                <a:ext uri="{FF2B5EF4-FFF2-40B4-BE49-F238E27FC236}">
                  <a16:creationId xmlns:a16="http://schemas.microsoft.com/office/drawing/2014/main" id="{585B6D07-5902-48B2-A46F-AEE1BA89D321}"/>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4" name="Diamond 63">
              <a:extLst>
                <a:ext uri="{FF2B5EF4-FFF2-40B4-BE49-F238E27FC236}">
                  <a16:creationId xmlns:a16="http://schemas.microsoft.com/office/drawing/2014/main" id="{65782FC4-63BB-475B-8CBC-DD2E8395ABE6}"/>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5" name="Group 64">
            <a:extLst>
              <a:ext uri="{FF2B5EF4-FFF2-40B4-BE49-F238E27FC236}">
                <a16:creationId xmlns:a16="http://schemas.microsoft.com/office/drawing/2014/main" id="{FABDFA95-4CA2-4F1D-A69C-39C2E3319852}"/>
              </a:ext>
            </a:extLst>
          </p:cNvPr>
          <p:cNvGrpSpPr/>
          <p:nvPr/>
        </p:nvGrpSpPr>
        <p:grpSpPr>
          <a:xfrm>
            <a:off x="3480197" y="2267059"/>
            <a:ext cx="1195581" cy="83654"/>
            <a:chOff x="7631422" y="4902518"/>
            <a:chExt cx="2819118" cy="216976"/>
          </a:xfrm>
          <a:solidFill>
            <a:schemeClr val="bg1">
              <a:lumMod val="85000"/>
            </a:schemeClr>
          </a:solidFill>
        </p:grpSpPr>
        <p:cxnSp>
          <p:nvCxnSpPr>
            <p:cNvPr id="66" name="Straight Connector 65">
              <a:extLst>
                <a:ext uri="{FF2B5EF4-FFF2-40B4-BE49-F238E27FC236}">
                  <a16:creationId xmlns:a16="http://schemas.microsoft.com/office/drawing/2014/main" id="{CED035AF-CECA-4043-8578-C71470831BD4}"/>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7" name="Diamond 66">
              <a:extLst>
                <a:ext uri="{FF2B5EF4-FFF2-40B4-BE49-F238E27FC236}">
                  <a16:creationId xmlns:a16="http://schemas.microsoft.com/office/drawing/2014/main" id="{5E800C3D-1DFE-43F8-B227-73B2814FC28C}"/>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8" name="Diamond 67">
              <a:extLst>
                <a:ext uri="{FF2B5EF4-FFF2-40B4-BE49-F238E27FC236}">
                  <a16:creationId xmlns:a16="http://schemas.microsoft.com/office/drawing/2014/main" id="{272F3DEF-FC2D-4C36-A2F9-872A9D77D08C}"/>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9" name="Diamond 68">
              <a:extLst>
                <a:ext uri="{FF2B5EF4-FFF2-40B4-BE49-F238E27FC236}">
                  <a16:creationId xmlns:a16="http://schemas.microsoft.com/office/drawing/2014/main" id="{040C64CC-1095-4749-90D9-9735ECB8040B}"/>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0" name="Diamond 69">
              <a:extLst>
                <a:ext uri="{FF2B5EF4-FFF2-40B4-BE49-F238E27FC236}">
                  <a16:creationId xmlns:a16="http://schemas.microsoft.com/office/drawing/2014/main" id="{9BBC82F7-8B46-45A7-B0A7-A282245005FE}"/>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1" name="Diamond 70">
              <a:extLst>
                <a:ext uri="{FF2B5EF4-FFF2-40B4-BE49-F238E27FC236}">
                  <a16:creationId xmlns:a16="http://schemas.microsoft.com/office/drawing/2014/main" id="{81354EE9-7529-45EB-9158-26386D5940BA}"/>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72" name="Group 71">
            <a:extLst>
              <a:ext uri="{FF2B5EF4-FFF2-40B4-BE49-F238E27FC236}">
                <a16:creationId xmlns:a16="http://schemas.microsoft.com/office/drawing/2014/main" id="{1BB10EE0-C3C3-4309-A6AD-7A8131E52148}"/>
              </a:ext>
            </a:extLst>
          </p:cNvPr>
          <p:cNvGrpSpPr/>
          <p:nvPr/>
        </p:nvGrpSpPr>
        <p:grpSpPr>
          <a:xfrm>
            <a:off x="5151016" y="2261550"/>
            <a:ext cx="1195581" cy="83654"/>
            <a:chOff x="7631422" y="4902518"/>
            <a:chExt cx="2819118" cy="216976"/>
          </a:xfrm>
          <a:solidFill>
            <a:schemeClr val="bg1">
              <a:lumMod val="85000"/>
            </a:schemeClr>
          </a:solidFill>
        </p:grpSpPr>
        <p:cxnSp>
          <p:nvCxnSpPr>
            <p:cNvPr id="73" name="Straight Connector 72">
              <a:extLst>
                <a:ext uri="{FF2B5EF4-FFF2-40B4-BE49-F238E27FC236}">
                  <a16:creationId xmlns:a16="http://schemas.microsoft.com/office/drawing/2014/main" id="{12E9FC24-52C8-4945-B888-4056A8A3597E}"/>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4" name="Diamond 73">
              <a:extLst>
                <a:ext uri="{FF2B5EF4-FFF2-40B4-BE49-F238E27FC236}">
                  <a16:creationId xmlns:a16="http://schemas.microsoft.com/office/drawing/2014/main" id="{3D1B0D06-3A5A-4618-9131-59BEF665BC9B}"/>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5" name="Diamond 74">
              <a:extLst>
                <a:ext uri="{FF2B5EF4-FFF2-40B4-BE49-F238E27FC236}">
                  <a16:creationId xmlns:a16="http://schemas.microsoft.com/office/drawing/2014/main" id="{714E8E8C-BA32-4964-A372-6637ABFB0193}"/>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6" name="Diamond 75">
              <a:extLst>
                <a:ext uri="{FF2B5EF4-FFF2-40B4-BE49-F238E27FC236}">
                  <a16:creationId xmlns:a16="http://schemas.microsoft.com/office/drawing/2014/main" id="{B3DC108B-283E-478F-B039-7565D8C0835E}"/>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7" name="Diamond 76">
              <a:extLst>
                <a:ext uri="{FF2B5EF4-FFF2-40B4-BE49-F238E27FC236}">
                  <a16:creationId xmlns:a16="http://schemas.microsoft.com/office/drawing/2014/main" id="{C40D46FD-76D6-44F1-9B32-17D5503372C1}"/>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8" name="Diamond 77">
              <a:extLst>
                <a:ext uri="{FF2B5EF4-FFF2-40B4-BE49-F238E27FC236}">
                  <a16:creationId xmlns:a16="http://schemas.microsoft.com/office/drawing/2014/main" id="{5F3F0937-BCCA-4F24-9843-AB3E02E9002C}"/>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79" name="Group 78">
            <a:extLst>
              <a:ext uri="{FF2B5EF4-FFF2-40B4-BE49-F238E27FC236}">
                <a16:creationId xmlns:a16="http://schemas.microsoft.com/office/drawing/2014/main" id="{DBFBE332-3A97-4E5C-BCFD-72257266E96A}"/>
              </a:ext>
            </a:extLst>
          </p:cNvPr>
          <p:cNvGrpSpPr/>
          <p:nvPr/>
        </p:nvGrpSpPr>
        <p:grpSpPr>
          <a:xfrm>
            <a:off x="6895072" y="2267059"/>
            <a:ext cx="1195581" cy="83654"/>
            <a:chOff x="7631422" y="4902518"/>
            <a:chExt cx="2819118" cy="216976"/>
          </a:xfrm>
          <a:solidFill>
            <a:schemeClr val="bg1">
              <a:lumMod val="85000"/>
            </a:schemeClr>
          </a:solidFill>
        </p:grpSpPr>
        <p:cxnSp>
          <p:nvCxnSpPr>
            <p:cNvPr id="80" name="Straight Connector 79">
              <a:extLst>
                <a:ext uri="{FF2B5EF4-FFF2-40B4-BE49-F238E27FC236}">
                  <a16:creationId xmlns:a16="http://schemas.microsoft.com/office/drawing/2014/main" id="{21DD11BD-004A-4106-8281-A56526D4D21D}"/>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1" name="Diamond 80">
              <a:extLst>
                <a:ext uri="{FF2B5EF4-FFF2-40B4-BE49-F238E27FC236}">
                  <a16:creationId xmlns:a16="http://schemas.microsoft.com/office/drawing/2014/main" id="{3CFBDF81-F1A0-4E7A-8753-8E475E9C6668}"/>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2" name="Diamond 81">
              <a:extLst>
                <a:ext uri="{FF2B5EF4-FFF2-40B4-BE49-F238E27FC236}">
                  <a16:creationId xmlns:a16="http://schemas.microsoft.com/office/drawing/2014/main" id="{E7B697DD-FBE0-46BD-8EF9-A2F05CFCFA5D}"/>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3" name="Diamond 82">
              <a:extLst>
                <a:ext uri="{FF2B5EF4-FFF2-40B4-BE49-F238E27FC236}">
                  <a16:creationId xmlns:a16="http://schemas.microsoft.com/office/drawing/2014/main" id="{E10FA84E-F085-48CF-A350-18C38C9306C1}"/>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4" name="Diamond 83">
              <a:extLst>
                <a:ext uri="{FF2B5EF4-FFF2-40B4-BE49-F238E27FC236}">
                  <a16:creationId xmlns:a16="http://schemas.microsoft.com/office/drawing/2014/main" id="{D081A463-3710-4838-BB3B-B44FB230CD7B}"/>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Diamond 84">
              <a:extLst>
                <a:ext uri="{FF2B5EF4-FFF2-40B4-BE49-F238E27FC236}">
                  <a16:creationId xmlns:a16="http://schemas.microsoft.com/office/drawing/2014/main" id="{C092F816-896E-481D-A78F-43339B9ACFD4}"/>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6" name="Group 85">
            <a:extLst>
              <a:ext uri="{FF2B5EF4-FFF2-40B4-BE49-F238E27FC236}">
                <a16:creationId xmlns:a16="http://schemas.microsoft.com/office/drawing/2014/main" id="{3A74190C-5DA5-4A49-8524-16B1202FCA45}"/>
              </a:ext>
            </a:extLst>
          </p:cNvPr>
          <p:cNvGrpSpPr/>
          <p:nvPr/>
        </p:nvGrpSpPr>
        <p:grpSpPr>
          <a:xfrm>
            <a:off x="8565891" y="2261550"/>
            <a:ext cx="1195581" cy="83654"/>
            <a:chOff x="7631422" y="4902518"/>
            <a:chExt cx="2819118" cy="216976"/>
          </a:xfrm>
          <a:solidFill>
            <a:schemeClr val="bg1">
              <a:lumMod val="85000"/>
            </a:schemeClr>
          </a:solidFill>
        </p:grpSpPr>
        <p:cxnSp>
          <p:nvCxnSpPr>
            <p:cNvPr id="87" name="Straight Connector 86">
              <a:extLst>
                <a:ext uri="{FF2B5EF4-FFF2-40B4-BE49-F238E27FC236}">
                  <a16:creationId xmlns:a16="http://schemas.microsoft.com/office/drawing/2014/main" id="{F97AE032-36E9-402B-AD1A-016EDCC02464}"/>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8" name="Diamond 87">
              <a:extLst>
                <a:ext uri="{FF2B5EF4-FFF2-40B4-BE49-F238E27FC236}">
                  <a16:creationId xmlns:a16="http://schemas.microsoft.com/office/drawing/2014/main" id="{528C9563-EB71-43F8-AF1C-A18E0A5522B2}"/>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9" name="Diamond 88">
              <a:extLst>
                <a:ext uri="{FF2B5EF4-FFF2-40B4-BE49-F238E27FC236}">
                  <a16:creationId xmlns:a16="http://schemas.microsoft.com/office/drawing/2014/main" id="{EADB9C18-72F3-4959-8328-D3A0775961D2}"/>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0" name="Diamond 89">
              <a:extLst>
                <a:ext uri="{FF2B5EF4-FFF2-40B4-BE49-F238E27FC236}">
                  <a16:creationId xmlns:a16="http://schemas.microsoft.com/office/drawing/2014/main" id="{CB99DCF2-D0C9-46E4-9EDE-4E94B055832B}"/>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1" name="Diamond 90">
              <a:extLst>
                <a:ext uri="{FF2B5EF4-FFF2-40B4-BE49-F238E27FC236}">
                  <a16:creationId xmlns:a16="http://schemas.microsoft.com/office/drawing/2014/main" id="{A85684A1-70FF-442B-9BF8-E39796A549CD}"/>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2" name="Diamond 91">
              <a:extLst>
                <a:ext uri="{FF2B5EF4-FFF2-40B4-BE49-F238E27FC236}">
                  <a16:creationId xmlns:a16="http://schemas.microsoft.com/office/drawing/2014/main" id="{596611BE-8431-4B44-8049-B7390F6AAFA6}"/>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93" name="Group 92">
            <a:extLst>
              <a:ext uri="{FF2B5EF4-FFF2-40B4-BE49-F238E27FC236}">
                <a16:creationId xmlns:a16="http://schemas.microsoft.com/office/drawing/2014/main" id="{B652ED84-F51F-4A6E-BD52-A0D6C57A0CB1}"/>
              </a:ext>
            </a:extLst>
          </p:cNvPr>
          <p:cNvGrpSpPr/>
          <p:nvPr/>
        </p:nvGrpSpPr>
        <p:grpSpPr>
          <a:xfrm>
            <a:off x="10188324" y="2256041"/>
            <a:ext cx="1195581" cy="83654"/>
            <a:chOff x="7631422" y="4902518"/>
            <a:chExt cx="2819118" cy="216976"/>
          </a:xfrm>
          <a:solidFill>
            <a:schemeClr val="bg1">
              <a:lumMod val="85000"/>
            </a:schemeClr>
          </a:solidFill>
        </p:grpSpPr>
        <p:cxnSp>
          <p:nvCxnSpPr>
            <p:cNvPr id="94" name="Straight Connector 93">
              <a:extLst>
                <a:ext uri="{FF2B5EF4-FFF2-40B4-BE49-F238E27FC236}">
                  <a16:creationId xmlns:a16="http://schemas.microsoft.com/office/drawing/2014/main" id="{5E5FF224-E925-461B-8438-1CEBCCD1F431}"/>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5" name="Diamond 94">
              <a:extLst>
                <a:ext uri="{FF2B5EF4-FFF2-40B4-BE49-F238E27FC236}">
                  <a16:creationId xmlns:a16="http://schemas.microsoft.com/office/drawing/2014/main" id="{FA3E2EFE-19BB-4DBC-90AD-C701BEB03156}"/>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6" name="Diamond 95">
              <a:extLst>
                <a:ext uri="{FF2B5EF4-FFF2-40B4-BE49-F238E27FC236}">
                  <a16:creationId xmlns:a16="http://schemas.microsoft.com/office/drawing/2014/main" id="{BD42DADB-8770-4674-A2CF-1FE7845CEDFC}"/>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7" name="Diamond 96">
              <a:extLst>
                <a:ext uri="{FF2B5EF4-FFF2-40B4-BE49-F238E27FC236}">
                  <a16:creationId xmlns:a16="http://schemas.microsoft.com/office/drawing/2014/main" id="{EF4E2ED7-880B-48F7-B6AA-B200E58A913D}"/>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8" name="Diamond 97">
              <a:extLst>
                <a:ext uri="{FF2B5EF4-FFF2-40B4-BE49-F238E27FC236}">
                  <a16:creationId xmlns:a16="http://schemas.microsoft.com/office/drawing/2014/main" id="{A130FB7B-45DE-411D-ADBD-24121C398080}"/>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9" name="Diamond 98">
              <a:extLst>
                <a:ext uri="{FF2B5EF4-FFF2-40B4-BE49-F238E27FC236}">
                  <a16:creationId xmlns:a16="http://schemas.microsoft.com/office/drawing/2014/main" id="{B74DC560-7FB8-499E-89BD-D9E71FBDAFB7}"/>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00" name="Group 99">
            <a:extLst>
              <a:ext uri="{FF2B5EF4-FFF2-40B4-BE49-F238E27FC236}">
                <a16:creationId xmlns:a16="http://schemas.microsoft.com/office/drawing/2014/main" id="{597393DF-9358-47B6-9B65-E36A40C3951C}"/>
              </a:ext>
            </a:extLst>
          </p:cNvPr>
          <p:cNvGrpSpPr/>
          <p:nvPr/>
        </p:nvGrpSpPr>
        <p:grpSpPr>
          <a:xfrm>
            <a:off x="3480197" y="2537024"/>
            <a:ext cx="1195581" cy="83654"/>
            <a:chOff x="7631422" y="4902518"/>
            <a:chExt cx="2819118" cy="216976"/>
          </a:xfrm>
          <a:solidFill>
            <a:schemeClr val="bg1">
              <a:lumMod val="85000"/>
            </a:schemeClr>
          </a:solidFill>
        </p:grpSpPr>
        <p:cxnSp>
          <p:nvCxnSpPr>
            <p:cNvPr id="101" name="Straight Connector 100">
              <a:extLst>
                <a:ext uri="{FF2B5EF4-FFF2-40B4-BE49-F238E27FC236}">
                  <a16:creationId xmlns:a16="http://schemas.microsoft.com/office/drawing/2014/main" id="{1DB63CBA-0D28-4474-9A50-45CB2038954A}"/>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2" name="Diamond 101">
              <a:extLst>
                <a:ext uri="{FF2B5EF4-FFF2-40B4-BE49-F238E27FC236}">
                  <a16:creationId xmlns:a16="http://schemas.microsoft.com/office/drawing/2014/main" id="{99A5666E-637A-422C-A085-9694D1F58D0D}"/>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3" name="Diamond 102">
              <a:extLst>
                <a:ext uri="{FF2B5EF4-FFF2-40B4-BE49-F238E27FC236}">
                  <a16:creationId xmlns:a16="http://schemas.microsoft.com/office/drawing/2014/main" id="{F8B1DDFA-6CEC-4778-A46A-B2BECA24323B}"/>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4" name="Diamond 103">
              <a:extLst>
                <a:ext uri="{FF2B5EF4-FFF2-40B4-BE49-F238E27FC236}">
                  <a16:creationId xmlns:a16="http://schemas.microsoft.com/office/drawing/2014/main" id="{F79E2035-2BC8-4656-BB6E-02963430CAE5}"/>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5" name="Diamond 104">
              <a:extLst>
                <a:ext uri="{FF2B5EF4-FFF2-40B4-BE49-F238E27FC236}">
                  <a16:creationId xmlns:a16="http://schemas.microsoft.com/office/drawing/2014/main" id="{C788F519-3F23-40E7-AE11-62FEA4984793}"/>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6" name="Diamond 105">
              <a:extLst>
                <a:ext uri="{FF2B5EF4-FFF2-40B4-BE49-F238E27FC236}">
                  <a16:creationId xmlns:a16="http://schemas.microsoft.com/office/drawing/2014/main" id="{6A577E0A-0A70-43FC-AD1C-901F75A6F275}"/>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07" name="Group 106">
            <a:extLst>
              <a:ext uri="{FF2B5EF4-FFF2-40B4-BE49-F238E27FC236}">
                <a16:creationId xmlns:a16="http://schemas.microsoft.com/office/drawing/2014/main" id="{ECFE7EC9-F193-40A6-8242-C360878199D5}"/>
              </a:ext>
            </a:extLst>
          </p:cNvPr>
          <p:cNvGrpSpPr/>
          <p:nvPr/>
        </p:nvGrpSpPr>
        <p:grpSpPr>
          <a:xfrm>
            <a:off x="5151016" y="2531515"/>
            <a:ext cx="1195581" cy="83654"/>
            <a:chOff x="7631422" y="4902518"/>
            <a:chExt cx="2819118" cy="216976"/>
          </a:xfrm>
          <a:solidFill>
            <a:schemeClr val="bg1">
              <a:lumMod val="85000"/>
            </a:schemeClr>
          </a:solidFill>
        </p:grpSpPr>
        <p:cxnSp>
          <p:nvCxnSpPr>
            <p:cNvPr id="108" name="Straight Connector 107">
              <a:extLst>
                <a:ext uri="{FF2B5EF4-FFF2-40B4-BE49-F238E27FC236}">
                  <a16:creationId xmlns:a16="http://schemas.microsoft.com/office/drawing/2014/main" id="{662E967D-628A-4267-80FF-AA75901E106A}"/>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9" name="Diamond 108">
              <a:extLst>
                <a:ext uri="{FF2B5EF4-FFF2-40B4-BE49-F238E27FC236}">
                  <a16:creationId xmlns:a16="http://schemas.microsoft.com/office/drawing/2014/main" id="{A57E16FC-1031-4F01-8F50-F72AB89218A1}"/>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0" name="Diamond 109">
              <a:extLst>
                <a:ext uri="{FF2B5EF4-FFF2-40B4-BE49-F238E27FC236}">
                  <a16:creationId xmlns:a16="http://schemas.microsoft.com/office/drawing/2014/main" id="{478EC04E-F5BA-4E16-8F5B-F691C2084C5C}"/>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1" name="Diamond 110">
              <a:extLst>
                <a:ext uri="{FF2B5EF4-FFF2-40B4-BE49-F238E27FC236}">
                  <a16:creationId xmlns:a16="http://schemas.microsoft.com/office/drawing/2014/main" id="{87E116F9-B883-403D-9470-F12BCB32CA7D}"/>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2" name="Diamond 111">
              <a:extLst>
                <a:ext uri="{FF2B5EF4-FFF2-40B4-BE49-F238E27FC236}">
                  <a16:creationId xmlns:a16="http://schemas.microsoft.com/office/drawing/2014/main" id="{9886EF9E-D0A6-4CB9-922D-46C253B970DC}"/>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3" name="Diamond 112">
              <a:extLst>
                <a:ext uri="{FF2B5EF4-FFF2-40B4-BE49-F238E27FC236}">
                  <a16:creationId xmlns:a16="http://schemas.microsoft.com/office/drawing/2014/main" id="{06A4D98E-C01D-4CBC-B062-5F3B99A3CD64}"/>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14" name="Group 113">
            <a:extLst>
              <a:ext uri="{FF2B5EF4-FFF2-40B4-BE49-F238E27FC236}">
                <a16:creationId xmlns:a16="http://schemas.microsoft.com/office/drawing/2014/main" id="{E328ACFE-37FA-4107-B1FB-5F93F338A0D7}"/>
              </a:ext>
            </a:extLst>
          </p:cNvPr>
          <p:cNvGrpSpPr/>
          <p:nvPr/>
        </p:nvGrpSpPr>
        <p:grpSpPr>
          <a:xfrm>
            <a:off x="6895072" y="2537024"/>
            <a:ext cx="1195581" cy="83654"/>
            <a:chOff x="7631422" y="4902518"/>
            <a:chExt cx="2819118" cy="216976"/>
          </a:xfrm>
          <a:solidFill>
            <a:schemeClr val="bg1">
              <a:lumMod val="85000"/>
            </a:schemeClr>
          </a:solidFill>
        </p:grpSpPr>
        <p:cxnSp>
          <p:nvCxnSpPr>
            <p:cNvPr id="115" name="Straight Connector 114">
              <a:extLst>
                <a:ext uri="{FF2B5EF4-FFF2-40B4-BE49-F238E27FC236}">
                  <a16:creationId xmlns:a16="http://schemas.microsoft.com/office/drawing/2014/main" id="{7BFF4775-CAC3-4B6C-A66C-CB5A0F320B28}"/>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6" name="Diamond 115">
              <a:extLst>
                <a:ext uri="{FF2B5EF4-FFF2-40B4-BE49-F238E27FC236}">
                  <a16:creationId xmlns:a16="http://schemas.microsoft.com/office/drawing/2014/main" id="{A9D2B9DE-89E2-41C5-82D6-593C88BB7223}"/>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7" name="Diamond 116">
              <a:extLst>
                <a:ext uri="{FF2B5EF4-FFF2-40B4-BE49-F238E27FC236}">
                  <a16:creationId xmlns:a16="http://schemas.microsoft.com/office/drawing/2014/main" id="{417A4F0E-1823-47C8-85AB-50A253716C8D}"/>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8" name="Diamond 117">
              <a:extLst>
                <a:ext uri="{FF2B5EF4-FFF2-40B4-BE49-F238E27FC236}">
                  <a16:creationId xmlns:a16="http://schemas.microsoft.com/office/drawing/2014/main" id="{79949DE8-4B35-4373-AD95-031742D4A49C}"/>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9" name="Diamond 118">
              <a:extLst>
                <a:ext uri="{FF2B5EF4-FFF2-40B4-BE49-F238E27FC236}">
                  <a16:creationId xmlns:a16="http://schemas.microsoft.com/office/drawing/2014/main" id="{6550CE35-460D-4D4F-BA1B-74EED021CBB5}"/>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0" name="Diamond 119">
              <a:extLst>
                <a:ext uri="{FF2B5EF4-FFF2-40B4-BE49-F238E27FC236}">
                  <a16:creationId xmlns:a16="http://schemas.microsoft.com/office/drawing/2014/main" id="{D906F7D6-86F9-4734-894D-8A285E239E1C}"/>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21" name="Group 120">
            <a:extLst>
              <a:ext uri="{FF2B5EF4-FFF2-40B4-BE49-F238E27FC236}">
                <a16:creationId xmlns:a16="http://schemas.microsoft.com/office/drawing/2014/main" id="{DDF51B52-2775-47CF-82DE-A87E4D1EE09C}"/>
              </a:ext>
            </a:extLst>
          </p:cNvPr>
          <p:cNvGrpSpPr/>
          <p:nvPr/>
        </p:nvGrpSpPr>
        <p:grpSpPr>
          <a:xfrm>
            <a:off x="8565891" y="2531515"/>
            <a:ext cx="1195581" cy="83654"/>
            <a:chOff x="7631422" y="4902518"/>
            <a:chExt cx="2819118" cy="216976"/>
          </a:xfrm>
          <a:solidFill>
            <a:schemeClr val="bg1">
              <a:lumMod val="85000"/>
            </a:schemeClr>
          </a:solidFill>
        </p:grpSpPr>
        <p:cxnSp>
          <p:nvCxnSpPr>
            <p:cNvPr id="122" name="Straight Connector 121">
              <a:extLst>
                <a:ext uri="{FF2B5EF4-FFF2-40B4-BE49-F238E27FC236}">
                  <a16:creationId xmlns:a16="http://schemas.microsoft.com/office/drawing/2014/main" id="{D6E8EBD4-A5F2-47D1-B342-38DBC8A4F3C5}"/>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3" name="Diamond 122">
              <a:extLst>
                <a:ext uri="{FF2B5EF4-FFF2-40B4-BE49-F238E27FC236}">
                  <a16:creationId xmlns:a16="http://schemas.microsoft.com/office/drawing/2014/main" id="{30D59C47-6749-478C-962B-AFD004B56DA2}"/>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4" name="Diamond 123">
              <a:extLst>
                <a:ext uri="{FF2B5EF4-FFF2-40B4-BE49-F238E27FC236}">
                  <a16:creationId xmlns:a16="http://schemas.microsoft.com/office/drawing/2014/main" id="{4DA300FA-78C3-402F-80DC-9A9CDACF6D0F}"/>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5" name="Diamond 124">
              <a:extLst>
                <a:ext uri="{FF2B5EF4-FFF2-40B4-BE49-F238E27FC236}">
                  <a16:creationId xmlns:a16="http://schemas.microsoft.com/office/drawing/2014/main" id="{AC0D7137-A052-4CC4-852F-1503F38976E2}"/>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6" name="Diamond 125">
              <a:extLst>
                <a:ext uri="{FF2B5EF4-FFF2-40B4-BE49-F238E27FC236}">
                  <a16:creationId xmlns:a16="http://schemas.microsoft.com/office/drawing/2014/main" id="{A917AC93-36CA-4E2D-9B46-AD6BAF40FD59}"/>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7" name="Diamond 126">
              <a:extLst>
                <a:ext uri="{FF2B5EF4-FFF2-40B4-BE49-F238E27FC236}">
                  <a16:creationId xmlns:a16="http://schemas.microsoft.com/office/drawing/2014/main" id="{E234B721-4857-4677-BF31-A926C4D11971}"/>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28" name="Group 127">
            <a:extLst>
              <a:ext uri="{FF2B5EF4-FFF2-40B4-BE49-F238E27FC236}">
                <a16:creationId xmlns:a16="http://schemas.microsoft.com/office/drawing/2014/main" id="{70AF87A5-87D0-48C2-895B-5E096F2D2CF4}"/>
              </a:ext>
            </a:extLst>
          </p:cNvPr>
          <p:cNvGrpSpPr/>
          <p:nvPr/>
        </p:nvGrpSpPr>
        <p:grpSpPr>
          <a:xfrm>
            <a:off x="10188324" y="2526006"/>
            <a:ext cx="1195581" cy="83654"/>
            <a:chOff x="7631422" y="4902518"/>
            <a:chExt cx="2819118" cy="216976"/>
          </a:xfrm>
          <a:solidFill>
            <a:schemeClr val="bg1">
              <a:lumMod val="85000"/>
            </a:schemeClr>
          </a:solidFill>
        </p:grpSpPr>
        <p:cxnSp>
          <p:nvCxnSpPr>
            <p:cNvPr id="129" name="Straight Connector 128">
              <a:extLst>
                <a:ext uri="{FF2B5EF4-FFF2-40B4-BE49-F238E27FC236}">
                  <a16:creationId xmlns:a16="http://schemas.microsoft.com/office/drawing/2014/main" id="{0321AA2C-3831-4A49-B357-74F537176494}"/>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0" name="Diamond 129">
              <a:extLst>
                <a:ext uri="{FF2B5EF4-FFF2-40B4-BE49-F238E27FC236}">
                  <a16:creationId xmlns:a16="http://schemas.microsoft.com/office/drawing/2014/main" id="{D3EF8056-7A0B-4E09-8E3D-6162A7EC08B2}"/>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1" name="Diamond 130">
              <a:extLst>
                <a:ext uri="{FF2B5EF4-FFF2-40B4-BE49-F238E27FC236}">
                  <a16:creationId xmlns:a16="http://schemas.microsoft.com/office/drawing/2014/main" id="{F0EA022C-6A99-488A-958A-746EC48843D1}"/>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2" name="Diamond 131">
              <a:extLst>
                <a:ext uri="{FF2B5EF4-FFF2-40B4-BE49-F238E27FC236}">
                  <a16:creationId xmlns:a16="http://schemas.microsoft.com/office/drawing/2014/main" id="{051D0861-BD25-458F-B818-565BC68B7303}"/>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3" name="Diamond 132">
              <a:extLst>
                <a:ext uri="{FF2B5EF4-FFF2-40B4-BE49-F238E27FC236}">
                  <a16:creationId xmlns:a16="http://schemas.microsoft.com/office/drawing/2014/main" id="{7D1D9AAC-5EC2-4A0C-BF9A-0F97A2A47613}"/>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4" name="Diamond 133">
              <a:extLst>
                <a:ext uri="{FF2B5EF4-FFF2-40B4-BE49-F238E27FC236}">
                  <a16:creationId xmlns:a16="http://schemas.microsoft.com/office/drawing/2014/main" id="{5142BD6F-1F3D-4182-9F33-EB236980BF42}"/>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35" name="Group 134">
            <a:extLst>
              <a:ext uri="{FF2B5EF4-FFF2-40B4-BE49-F238E27FC236}">
                <a16:creationId xmlns:a16="http://schemas.microsoft.com/office/drawing/2014/main" id="{8442B154-BE62-4AB8-AD14-234BB4BBABE4}"/>
              </a:ext>
            </a:extLst>
          </p:cNvPr>
          <p:cNvGrpSpPr/>
          <p:nvPr/>
        </p:nvGrpSpPr>
        <p:grpSpPr>
          <a:xfrm>
            <a:off x="3480197" y="2814969"/>
            <a:ext cx="1195581" cy="83654"/>
            <a:chOff x="7631422" y="4902518"/>
            <a:chExt cx="2819118" cy="216976"/>
          </a:xfrm>
          <a:solidFill>
            <a:schemeClr val="bg1">
              <a:lumMod val="85000"/>
            </a:schemeClr>
          </a:solidFill>
        </p:grpSpPr>
        <p:cxnSp>
          <p:nvCxnSpPr>
            <p:cNvPr id="136" name="Straight Connector 135">
              <a:extLst>
                <a:ext uri="{FF2B5EF4-FFF2-40B4-BE49-F238E27FC236}">
                  <a16:creationId xmlns:a16="http://schemas.microsoft.com/office/drawing/2014/main" id="{196FEDB5-5182-4FAD-AAA3-CA4F9038C81A}"/>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7" name="Diamond 136">
              <a:extLst>
                <a:ext uri="{FF2B5EF4-FFF2-40B4-BE49-F238E27FC236}">
                  <a16:creationId xmlns:a16="http://schemas.microsoft.com/office/drawing/2014/main" id="{B2BC82A3-FECF-48EF-A031-10EAB96EF8D1}"/>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8" name="Diamond 137">
              <a:extLst>
                <a:ext uri="{FF2B5EF4-FFF2-40B4-BE49-F238E27FC236}">
                  <a16:creationId xmlns:a16="http://schemas.microsoft.com/office/drawing/2014/main" id="{A1760B3B-27DE-4622-8874-10B344CD9799}"/>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9" name="Diamond 138">
              <a:extLst>
                <a:ext uri="{FF2B5EF4-FFF2-40B4-BE49-F238E27FC236}">
                  <a16:creationId xmlns:a16="http://schemas.microsoft.com/office/drawing/2014/main" id="{43C3EC10-792B-4FF8-8772-F044D693C1F6}"/>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0" name="Diamond 139">
              <a:extLst>
                <a:ext uri="{FF2B5EF4-FFF2-40B4-BE49-F238E27FC236}">
                  <a16:creationId xmlns:a16="http://schemas.microsoft.com/office/drawing/2014/main" id="{2E3D883C-F11A-4124-B29F-63F65B52FE26}"/>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1" name="Diamond 140">
              <a:extLst>
                <a:ext uri="{FF2B5EF4-FFF2-40B4-BE49-F238E27FC236}">
                  <a16:creationId xmlns:a16="http://schemas.microsoft.com/office/drawing/2014/main" id="{245260C8-2C99-4B44-924D-DF824107B150}"/>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42" name="Group 141">
            <a:extLst>
              <a:ext uri="{FF2B5EF4-FFF2-40B4-BE49-F238E27FC236}">
                <a16:creationId xmlns:a16="http://schemas.microsoft.com/office/drawing/2014/main" id="{E2325EC9-397C-4288-99BF-006B7C025855}"/>
              </a:ext>
            </a:extLst>
          </p:cNvPr>
          <p:cNvGrpSpPr/>
          <p:nvPr/>
        </p:nvGrpSpPr>
        <p:grpSpPr>
          <a:xfrm>
            <a:off x="5151016" y="2809460"/>
            <a:ext cx="1195581" cy="83654"/>
            <a:chOff x="7631422" y="4902518"/>
            <a:chExt cx="2819118" cy="216976"/>
          </a:xfrm>
          <a:solidFill>
            <a:schemeClr val="bg1">
              <a:lumMod val="85000"/>
            </a:schemeClr>
          </a:solidFill>
        </p:grpSpPr>
        <p:cxnSp>
          <p:nvCxnSpPr>
            <p:cNvPr id="143" name="Straight Connector 142">
              <a:extLst>
                <a:ext uri="{FF2B5EF4-FFF2-40B4-BE49-F238E27FC236}">
                  <a16:creationId xmlns:a16="http://schemas.microsoft.com/office/drawing/2014/main" id="{7A881F3E-4741-4AE1-9A71-AC250AFF130E}"/>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4" name="Diamond 143">
              <a:extLst>
                <a:ext uri="{FF2B5EF4-FFF2-40B4-BE49-F238E27FC236}">
                  <a16:creationId xmlns:a16="http://schemas.microsoft.com/office/drawing/2014/main" id="{7AEBAA56-A55B-4632-87C1-14F644A59259}"/>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5" name="Diamond 144">
              <a:extLst>
                <a:ext uri="{FF2B5EF4-FFF2-40B4-BE49-F238E27FC236}">
                  <a16:creationId xmlns:a16="http://schemas.microsoft.com/office/drawing/2014/main" id="{D76F7F3D-4C16-4DD1-AB17-EFF766ACBD65}"/>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6" name="Diamond 145">
              <a:extLst>
                <a:ext uri="{FF2B5EF4-FFF2-40B4-BE49-F238E27FC236}">
                  <a16:creationId xmlns:a16="http://schemas.microsoft.com/office/drawing/2014/main" id="{0833123B-1F2B-450C-99D7-EAF448E57D51}"/>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7" name="Diamond 146">
              <a:extLst>
                <a:ext uri="{FF2B5EF4-FFF2-40B4-BE49-F238E27FC236}">
                  <a16:creationId xmlns:a16="http://schemas.microsoft.com/office/drawing/2014/main" id="{60AA3076-1604-4EAD-A8BE-79C89253BE65}"/>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8" name="Diamond 147">
              <a:extLst>
                <a:ext uri="{FF2B5EF4-FFF2-40B4-BE49-F238E27FC236}">
                  <a16:creationId xmlns:a16="http://schemas.microsoft.com/office/drawing/2014/main" id="{897DE6BC-A7E6-41FF-BB23-067D9E2074E9}"/>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49" name="Group 148">
            <a:extLst>
              <a:ext uri="{FF2B5EF4-FFF2-40B4-BE49-F238E27FC236}">
                <a16:creationId xmlns:a16="http://schemas.microsoft.com/office/drawing/2014/main" id="{50E92307-EC4C-407A-8263-D7B19B135B62}"/>
              </a:ext>
            </a:extLst>
          </p:cNvPr>
          <p:cNvGrpSpPr/>
          <p:nvPr/>
        </p:nvGrpSpPr>
        <p:grpSpPr>
          <a:xfrm>
            <a:off x="6895072" y="2814969"/>
            <a:ext cx="1195581" cy="83654"/>
            <a:chOff x="7631422" y="4902518"/>
            <a:chExt cx="2819118" cy="216976"/>
          </a:xfrm>
          <a:solidFill>
            <a:schemeClr val="bg1">
              <a:lumMod val="85000"/>
            </a:schemeClr>
          </a:solidFill>
        </p:grpSpPr>
        <p:cxnSp>
          <p:nvCxnSpPr>
            <p:cNvPr id="150" name="Straight Connector 149">
              <a:extLst>
                <a:ext uri="{FF2B5EF4-FFF2-40B4-BE49-F238E27FC236}">
                  <a16:creationId xmlns:a16="http://schemas.microsoft.com/office/drawing/2014/main" id="{B8513559-D0C0-41A6-ADA8-45BB317B6243}"/>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1" name="Diamond 150">
              <a:extLst>
                <a:ext uri="{FF2B5EF4-FFF2-40B4-BE49-F238E27FC236}">
                  <a16:creationId xmlns:a16="http://schemas.microsoft.com/office/drawing/2014/main" id="{5DFA6763-0A61-42F9-9288-FD0EBCA74D99}"/>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2" name="Diamond 151">
              <a:extLst>
                <a:ext uri="{FF2B5EF4-FFF2-40B4-BE49-F238E27FC236}">
                  <a16:creationId xmlns:a16="http://schemas.microsoft.com/office/drawing/2014/main" id="{33F36C55-206A-4EF5-95F7-A39874EBA4AE}"/>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3" name="Diamond 152">
              <a:extLst>
                <a:ext uri="{FF2B5EF4-FFF2-40B4-BE49-F238E27FC236}">
                  <a16:creationId xmlns:a16="http://schemas.microsoft.com/office/drawing/2014/main" id="{9E0B9147-BB8A-4E17-B677-409662EB8AD5}"/>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4" name="Diamond 153">
              <a:extLst>
                <a:ext uri="{FF2B5EF4-FFF2-40B4-BE49-F238E27FC236}">
                  <a16:creationId xmlns:a16="http://schemas.microsoft.com/office/drawing/2014/main" id="{172BDC18-FE29-467D-A211-04D8A8EFE915}"/>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5" name="Diamond 154">
              <a:extLst>
                <a:ext uri="{FF2B5EF4-FFF2-40B4-BE49-F238E27FC236}">
                  <a16:creationId xmlns:a16="http://schemas.microsoft.com/office/drawing/2014/main" id="{662D47E2-CC8C-489A-9818-F0F7F9402C5B}"/>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56" name="Group 155">
            <a:extLst>
              <a:ext uri="{FF2B5EF4-FFF2-40B4-BE49-F238E27FC236}">
                <a16:creationId xmlns:a16="http://schemas.microsoft.com/office/drawing/2014/main" id="{DAD2378E-A58E-483E-B2C4-8CEA5F75D279}"/>
              </a:ext>
            </a:extLst>
          </p:cNvPr>
          <p:cNvGrpSpPr/>
          <p:nvPr/>
        </p:nvGrpSpPr>
        <p:grpSpPr>
          <a:xfrm>
            <a:off x="8565891" y="2809460"/>
            <a:ext cx="1195581" cy="83654"/>
            <a:chOff x="7631422" y="4902518"/>
            <a:chExt cx="2819118" cy="216976"/>
          </a:xfrm>
          <a:solidFill>
            <a:schemeClr val="bg1">
              <a:lumMod val="85000"/>
            </a:schemeClr>
          </a:solidFill>
        </p:grpSpPr>
        <p:cxnSp>
          <p:nvCxnSpPr>
            <p:cNvPr id="157" name="Straight Connector 156">
              <a:extLst>
                <a:ext uri="{FF2B5EF4-FFF2-40B4-BE49-F238E27FC236}">
                  <a16:creationId xmlns:a16="http://schemas.microsoft.com/office/drawing/2014/main" id="{94698634-CDB7-4570-AE28-FACBDDF64858}"/>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8" name="Diamond 157">
              <a:extLst>
                <a:ext uri="{FF2B5EF4-FFF2-40B4-BE49-F238E27FC236}">
                  <a16:creationId xmlns:a16="http://schemas.microsoft.com/office/drawing/2014/main" id="{63E68BE6-B5A4-4446-A46D-3DB9B0AC60EA}"/>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9" name="Diamond 158">
              <a:extLst>
                <a:ext uri="{FF2B5EF4-FFF2-40B4-BE49-F238E27FC236}">
                  <a16:creationId xmlns:a16="http://schemas.microsoft.com/office/drawing/2014/main" id="{7404141E-A5DB-4635-B7E3-1C3175C60026}"/>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0" name="Diamond 159">
              <a:extLst>
                <a:ext uri="{FF2B5EF4-FFF2-40B4-BE49-F238E27FC236}">
                  <a16:creationId xmlns:a16="http://schemas.microsoft.com/office/drawing/2014/main" id="{2655BAD9-FF3B-475C-81F7-53BB2EF11705}"/>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1" name="Diamond 160">
              <a:extLst>
                <a:ext uri="{FF2B5EF4-FFF2-40B4-BE49-F238E27FC236}">
                  <a16:creationId xmlns:a16="http://schemas.microsoft.com/office/drawing/2014/main" id="{A7814072-92D0-4F18-9399-3116751AB6B3}"/>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2" name="Diamond 161">
              <a:extLst>
                <a:ext uri="{FF2B5EF4-FFF2-40B4-BE49-F238E27FC236}">
                  <a16:creationId xmlns:a16="http://schemas.microsoft.com/office/drawing/2014/main" id="{AD40A77F-1024-48ED-AB66-888C6C9A326D}"/>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63" name="Group 162">
            <a:extLst>
              <a:ext uri="{FF2B5EF4-FFF2-40B4-BE49-F238E27FC236}">
                <a16:creationId xmlns:a16="http://schemas.microsoft.com/office/drawing/2014/main" id="{45EAF3BB-335C-45CE-AE20-BC925ADF320E}"/>
              </a:ext>
            </a:extLst>
          </p:cNvPr>
          <p:cNvGrpSpPr/>
          <p:nvPr/>
        </p:nvGrpSpPr>
        <p:grpSpPr>
          <a:xfrm>
            <a:off x="10188324" y="2803951"/>
            <a:ext cx="1195581" cy="83654"/>
            <a:chOff x="7631422" y="4902518"/>
            <a:chExt cx="2819118" cy="216976"/>
          </a:xfrm>
          <a:solidFill>
            <a:schemeClr val="bg1">
              <a:lumMod val="85000"/>
            </a:schemeClr>
          </a:solidFill>
        </p:grpSpPr>
        <p:cxnSp>
          <p:nvCxnSpPr>
            <p:cNvPr id="164" name="Straight Connector 163">
              <a:extLst>
                <a:ext uri="{FF2B5EF4-FFF2-40B4-BE49-F238E27FC236}">
                  <a16:creationId xmlns:a16="http://schemas.microsoft.com/office/drawing/2014/main" id="{52E2913B-C8FD-456E-A367-2814677460F8}"/>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5" name="Diamond 164">
              <a:extLst>
                <a:ext uri="{FF2B5EF4-FFF2-40B4-BE49-F238E27FC236}">
                  <a16:creationId xmlns:a16="http://schemas.microsoft.com/office/drawing/2014/main" id="{72E1F3A8-5738-48EE-82A6-2406B070E2C5}"/>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6" name="Diamond 165">
              <a:extLst>
                <a:ext uri="{FF2B5EF4-FFF2-40B4-BE49-F238E27FC236}">
                  <a16:creationId xmlns:a16="http://schemas.microsoft.com/office/drawing/2014/main" id="{65B015C4-4A9B-4631-9641-B749392004FD}"/>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7" name="Diamond 166">
              <a:extLst>
                <a:ext uri="{FF2B5EF4-FFF2-40B4-BE49-F238E27FC236}">
                  <a16:creationId xmlns:a16="http://schemas.microsoft.com/office/drawing/2014/main" id="{96D89D37-B4AC-4DB5-BE7B-D89CE9B20F86}"/>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8" name="Diamond 167">
              <a:extLst>
                <a:ext uri="{FF2B5EF4-FFF2-40B4-BE49-F238E27FC236}">
                  <a16:creationId xmlns:a16="http://schemas.microsoft.com/office/drawing/2014/main" id="{1F618B18-F24F-4319-BABB-B67EABEE3DE4}"/>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9" name="Diamond 168">
              <a:extLst>
                <a:ext uri="{FF2B5EF4-FFF2-40B4-BE49-F238E27FC236}">
                  <a16:creationId xmlns:a16="http://schemas.microsoft.com/office/drawing/2014/main" id="{FE162D0E-6A98-4991-B28D-CCBC2C9CC4C1}"/>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70" name="Group 169">
            <a:extLst>
              <a:ext uri="{FF2B5EF4-FFF2-40B4-BE49-F238E27FC236}">
                <a16:creationId xmlns:a16="http://schemas.microsoft.com/office/drawing/2014/main" id="{8B4EF53D-1492-466D-AD37-20C625FC5717}"/>
              </a:ext>
            </a:extLst>
          </p:cNvPr>
          <p:cNvGrpSpPr/>
          <p:nvPr/>
        </p:nvGrpSpPr>
        <p:grpSpPr>
          <a:xfrm>
            <a:off x="3480197" y="3076814"/>
            <a:ext cx="1195581" cy="83654"/>
            <a:chOff x="7631422" y="4902518"/>
            <a:chExt cx="2819118" cy="216976"/>
          </a:xfrm>
          <a:solidFill>
            <a:schemeClr val="bg1">
              <a:lumMod val="85000"/>
            </a:schemeClr>
          </a:solidFill>
        </p:grpSpPr>
        <p:cxnSp>
          <p:nvCxnSpPr>
            <p:cNvPr id="171" name="Straight Connector 170">
              <a:extLst>
                <a:ext uri="{FF2B5EF4-FFF2-40B4-BE49-F238E27FC236}">
                  <a16:creationId xmlns:a16="http://schemas.microsoft.com/office/drawing/2014/main" id="{6B85A3DA-F70B-4D4A-80E3-F82C42B0AD30}"/>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2" name="Diamond 171">
              <a:extLst>
                <a:ext uri="{FF2B5EF4-FFF2-40B4-BE49-F238E27FC236}">
                  <a16:creationId xmlns:a16="http://schemas.microsoft.com/office/drawing/2014/main" id="{804F7782-1261-4467-9E24-215BF625713A}"/>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3" name="Diamond 172">
              <a:extLst>
                <a:ext uri="{FF2B5EF4-FFF2-40B4-BE49-F238E27FC236}">
                  <a16:creationId xmlns:a16="http://schemas.microsoft.com/office/drawing/2014/main" id="{72F271E9-9EFF-4DEE-A46C-A317B7B18F24}"/>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4" name="Diamond 173">
              <a:extLst>
                <a:ext uri="{FF2B5EF4-FFF2-40B4-BE49-F238E27FC236}">
                  <a16:creationId xmlns:a16="http://schemas.microsoft.com/office/drawing/2014/main" id="{116E1181-C7EC-4CDC-8C32-6C0D22DA3330}"/>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5" name="Diamond 174">
              <a:extLst>
                <a:ext uri="{FF2B5EF4-FFF2-40B4-BE49-F238E27FC236}">
                  <a16:creationId xmlns:a16="http://schemas.microsoft.com/office/drawing/2014/main" id="{C4BEF34B-EBED-4184-BB38-1524EB026DD0}"/>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6" name="Diamond 175">
              <a:extLst>
                <a:ext uri="{FF2B5EF4-FFF2-40B4-BE49-F238E27FC236}">
                  <a16:creationId xmlns:a16="http://schemas.microsoft.com/office/drawing/2014/main" id="{67E5B64A-574A-4E61-8F09-4FB5372546E1}"/>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77" name="Group 176">
            <a:extLst>
              <a:ext uri="{FF2B5EF4-FFF2-40B4-BE49-F238E27FC236}">
                <a16:creationId xmlns:a16="http://schemas.microsoft.com/office/drawing/2014/main" id="{D454D835-1B28-41EF-AAE8-4966134862D2}"/>
              </a:ext>
            </a:extLst>
          </p:cNvPr>
          <p:cNvGrpSpPr/>
          <p:nvPr/>
        </p:nvGrpSpPr>
        <p:grpSpPr>
          <a:xfrm>
            <a:off x="5151016" y="3071305"/>
            <a:ext cx="1195581" cy="83654"/>
            <a:chOff x="7631422" y="4902518"/>
            <a:chExt cx="2819118" cy="216976"/>
          </a:xfrm>
          <a:solidFill>
            <a:schemeClr val="bg1">
              <a:lumMod val="85000"/>
            </a:schemeClr>
          </a:solidFill>
        </p:grpSpPr>
        <p:cxnSp>
          <p:nvCxnSpPr>
            <p:cNvPr id="178" name="Straight Connector 177">
              <a:extLst>
                <a:ext uri="{FF2B5EF4-FFF2-40B4-BE49-F238E27FC236}">
                  <a16:creationId xmlns:a16="http://schemas.microsoft.com/office/drawing/2014/main" id="{F7C2055D-4CD0-4F6F-A0BB-2841916EB8F4}"/>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9" name="Diamond 178">
              <a:extLst>
                <a:ext uri="{FF2B5EF4-FFF2-40B4-BE49-F238E27FC236}">
                  <a16:creationId xmlns:a16="http://schemas.microsoft.com/office/drawing/2014/main" id="{6EB336DD-C2CA-4C1C-9326-349FF45E2CF7}"/>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80" name="Diamond 179">
              <a:extLst>
                <a:ext uri="{FF2B5EF4-FFF2-40B4-BE49-F238E27FC236}">
                  <a16:creationId xmlns:a16="http://schemas.microsoft.com/office/drawing/2014/main" id="{0D18E72F-7E72-436F-9C18-ED8739E9C789}"/>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81" name="Diamond 180">
              <a:extLst>
                <a:ext uri="{FF2B5EF4-FFF2-40B4-BE49-F238E27FC236}">
                  <a16:creationId xmlns:a16="http://schemas.microsoft.com/office/drawing/2014/main" id="{5FA42F58-460E-430D-BE86-7BDEF09664DE}"/>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82" name="Diamond 181">
              <a:extLst>
                <a:ext uri="{FF2B5EF4-FFF2-40B4-BE49-F238E27FC236}">
                  <a16:creationId xmlns:a16="http://schemas.microsoft.com/office/drawing/2014/main" id="{EE791529-DF18-4618-9F51-151F803D98CA}"/>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83" name="Diamond 182">
              <a:extLst>
                <a:ext uri="{FF2B5EF4-FFF2-40B4-BE49-F238E27FC236}">
                  <a16:creationId xmlns:a16="http://schemas.microsoft.com/office/drawing/2014/main" id="{6C6D604C-B60C-4296-AC66-5E9EFA388C1B}"/>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84" name="Group 183">
            <a:extLst>
              <a:ext uri="{FF2B5EF4-FFF2-40B4-BE49-F238E27FC236}">
                <a16:creationId xmlns:a16="http://schemas.microsoft.com/office/drawing/2014/main" id="{E78AC6F3-238B-4C74-8359-6CEA325623B9}"/>
              </a:ext>
            </a:extLst>
          </p:cNvPr>
          <p:cNvGrpSpPr/>
          <p:nvPr/>
        </p:nvGrpSpPr>
        <p:grpSpPr>
          <a:xfrm>
            <a:off x="6895072" y="3076814"/>
            <a:ext cx="1195581" cy="83654"/>
            <a:chOff x="7631422" y="4902518"/>
            <a:chExt cx="2819118" cy="216976"/>
          </a:xfrm>
          <a:solidFill>
            <a:schemeClr val="bg1">
              <a:lumMod val="85000"/>
            </a:schemeClr>
          </a:solidFill>
        </p:grpSpPr>
        <p:cxnSp>
          <p:nvCxnSpPr>
            <p:cNvPr id="185" name="Straight Connector 184">
              <a:extLst>
                <a:ext uri="{FF2B5EF4-FFF2-40B4-BE49-F238E27FC236}">
                  <a16:creationId xmlns:a16="http://schemas.microsoft.com/office/drawing/2014/main" id="{63F8E136-BF3A-49F0-9FEC-348D6A514DF8}"/>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6" name="Diamond 185">
              <a:extLst>
                <a:ext uri="{FF2B5EF4-FFF2-40B4-BE49-F238E27FC236}">
                  <a16:creationId xmlns:a16="http://schemas.microsoft.com/office/drawing/2014/main" id="{10D4BEFF-689A-4626-BF86-5BD3216A5845}"/>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87" name="Diamond 186">
              <a:extLst>
                <a:ext uri="{FF2B5EF4-FFF2-40B4-BE49-F238E27FC236}">
                  <a16:creationId xmlns:a16="http://schemas.microsoft.com/office/drawing/2014/main" id="{91644DAF-A11A-47F1-98AE-72A7BA2B18C4}"/>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88" name="Diamond 187">
              <a:extLst>
                <a:ext uri="{FF2B5EF4-FFF2-40B4-BE49-F238E27FC236}">
                  <a16:creationId xmlns:a16="http://schemas.microsoft.com/office/drawing/2014/main" id="{B6EE354F-9002-461A-9FA2-B64C93EFFD4D}"/>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89" name="Diamond 188">
              <a:extLst>
                <a:ext uri="{FF2B5EF4-FFF2-40B4-BE49-F238E27FC236}">
                  <a16:creationId xmlns:a16="http://schemas.microsoft.com/office/drawing/2014/main" id="{15DAC792-9879-456C-B9E6-57777292A66E}"/>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90" name="Diamond 189">
              <a:extLst>
                <a:ext uri="{FF2B5EF4-FFF2-40B4-BE49-F238E27FC236}">
                  <a16:creationId xmlns:a16="http://schemas.microsoft.com/office/drawing/2014/main" id="{E1234725-4933-4DDF-818F-848E10F4BE3D}"/>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91" name="Group 190">
            <a:extLst>
              <a:ext uri="{FF2B5EF4-FFF2-40B4-BE49-F238E27FC236}">
                <a16:creationId xmlns:a16="http://schemas.microsoft.com/office/drawing/2014/main" id="{FBA3FCBD-64A1-4D4E-A28E-1F5908F020A4}"/>
              </a:ext>
            </a:extLst>
          </p:cNvPr>
          <p:cNvGrpSpPr/>
          <p:nvPr/>
        </p:nvGrpSpPr>
        <p:grpSpPr>
          <a:xfrm>
            <a:off x="8565891" y="3071305"/>
            <a:ext cx="1195581" cy="83654"/>
            <a:chOff x="7631422" y="4902518"/>
            <a:chExt cx="2819118" cy="216976"/>
          </a:xfrm>
          <a:solidFill>
            <a:schemeClr val="bg1">
              <a:lumMod val="85000"/>
            </a:schemeClr>
          </a:solidFill>
        </p:grpSpPr>
        <p:cxnSp>
          <p:nvCxnSpPr>
            <p:cNvPr id="192" name="Straight Connector 191">
              <a:extLst>
                <a:ext uri="{FF2B5EF4-FFF2-40B4-BE49-F238E27FC236}">
                  <a16:creationId xmlns:a16="http://schemas.microsoft.com/office/drawing/2014/main" id="{A28C7BF2-C459-41A3-8F65-03DC778EE80C}"/>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3" name="Diamond 192">
              <a:extLst>
                <a:ext uri="{FF2B5EF4-FFF2-40B4-BE49-F238E27FC236}">
                  <a16:creationId xmlns:a16="http://schemas.microsoft.com/office/drawing/2014/main" id="{481B12E0-F764-4E37-A3ED-85B4A279BA1E}"/>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94" name="Diamond 193">
              <a:extLst>
                <a:ext uri="{FF2B5EF4-FFF2-40B4-BE49-F238E27FC236}">
                  <a16:creationId xmlns:a16="http://schemas.microsoft.com/office/drawing/2014/main" id="{89AC8625-F49C-476C-8B82-12620E3CA73F}"/>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95" name="Diamond 194">
              <a:extLst>
                <a:ext uri="{FF2B5EF4-FFF2-40B4-BE49-F238E27FC236}">
                  <a16:creationId xmlns:a16="http://schemas.microsoft.com/office/drawing/2014/main" id="{80DAAABA-D8C8-4576-B3D9-047FDDE44813}"/>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96" name="Diamond 195">
              <a:extLst>
                <a:ext uri="{FF2B5EF4-FFF2-40B4-BE49-F238E27FC236}">
                  <a16:creationId xmlns:a16="http://schemas.microsoft.com/office/drawing/2014/main" id="{D729A4AB-483B-446D-ABDB-C51B98AAFC64}"/>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97" name="Diamond 196">
              <a:extLst>
                <a:ext uri="{FF2B5EF4-FFF2-40B4-BE49-F238E27FC236}">
                  <a16:creationId xmlns:a16="http://schemas.microsoft.com/office/drawing/2014/main" id="{A266C6C0-A518-4BE3-AD47-DFF470A0B22A}"/>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98" name="Group 197">
            <a:extLst>
              <a:ext uri="{FF2B5EF4-FFF2-40B4-BE49-F238E27FC236}">
                <a16:creationId xmlns:a16="http://schemas.microsoft.com/office/drawing/2014/main" id="{CD70E787-D52B-460E-B6BA-A6466DF72E3D}"/>
              </a:ext>
            </a:extLst>
          </p:cNvPr>
          <p:cNvGrpSpPr/>
          <p:nvPr/>
        </p:nvGrpSpPr>
        <p:grpSpPr>
          <a:xfrm>
            <a:off x="10188324" y="3065796"/>
            <a:ext cx="1195581" cy="83654"/>
            <a:chOff x="7631422" y="4902518"/>
            <a:chExt cx="2819118" cy="216976"/>
          </a:xfrm>
          <a:solidFill>
            <a:schemeClr val="bg1">
              <a:lumMod val="85000"/>
            </a:schemeClr>
          </a:solidFill>
        </p:grpSpPr>
        <p:cxnSp>
          <p:nvCxnSpPr>
            <p:cNvPr id="199" name="Straight Connector 198">
              <a:extLst>
                <a:ext uri="{FF2B5EF4-FFF2-40B4-BE49-F238E27FC236}">
                  <a16:creationId xmlns:a16="http://schemas.microsoft.com/office/drawing/2014/main" id="{2F2B5B73-4CE7-404A-8B47-C7D168F9F0B0}"/>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0" name="Diamond 199">
              <a:extLst>
                <a:ext uri="{FF2B5EF4-FFF2-40B4-BE49-F238E27FC236}">
                  <a16:creationId xmlns:a16="http://schemas.microsoft.com/office/drawing/2014/main" id="{8A0FFC50-F347-41EF-9385-00017B7DDE5E}"/>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1" name="Diamond 200">
              <a:extLst>
                <a:ext uri="{FF2B5EF4-FFF2-40B4-BE49-F238E27FC236}">
                  <a16:creationId xmlns:a16="http://schemas.microsoft.com/office/drawing/2014/main" id="{65F80592-B26B-4EE2-9B59-3BA944164A47}"/>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2" name="Diamond 201">
              <a:extLst>
                <a:ext uri="{FF2B5EF4-FFF2-40B4-BE49-F238E27FC236}">
                  <a16:creationId xmlns:a16="http://schemas.microsoft.com/office/drawing/2014/main" id="{908284AA-E105-4F53-A75F-65B517695489}"/>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3" name="Diamond 202">
              <a:extLst>
                <a:ext uri="{FF2B5EF4-FFF2-40B4-BE49-F238E27FC236}">
                  <a16:creationId xmlns:a16="http://schemas.microsoft.com/office/drawing/2014/main" id="{80D09275-3F38-47BD-934C-634F73ECE22E}"/>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4" name="Diamond 203">
              <a:extLst>
                <a:ext uri="{FF2B5EF4-FFF2-40B4-BE49-F238E27FC236}">
                  <a16:creationId xmlns:a16="http://schemas.microsoft.com/office/drawing/2014/main" id="{D7000B83-7E1D-4ED4-8696-97F97B3C0768}"/>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05" name="Group 204">
            <a:extLst>
              <a:ext uri="{FF2B5EF4-FFF2-40B4-BE49-F238E27FC236}">
                <a16:creationId xmlns:a16="http://schemas.microsoft.com/office/drawing/2014/main" id="{04C18F99-6B4C-411A-9C7C-7E9DB8CA5E9B}"/>
              </a:ext>
            </a:extLst>
          </p:cNvPr>
          <p:cNvGrpSpPr/>
          <p:nvPr/>
        </p:nvGrpSpPr>
        <p:grpSpPr>
          <a:xfrm>
            <a:off x="3480197" y="3354759"/>
            <a:ext cx="1195581" cy="83654"/>
            <a:chOff x="7631422" y="4902518"/>
            <a:chExt cx="2819118" cy="216976"/>
          </a:xfrm>
          <a:solidFill>
            <a:schemeClr val="bg1">
              <a:lumMod val="85000"/>
            </a:schemeClr>
          </a:solidFill>
        </p:grpSpPr>
        <p:cxnSp>
          <p:nvCxnSpPr>
            <p:cNvPr id="206" name="Straight Connector 205">
              <a:extLst>
                <a:ext uri="{FF2B5EF4-FFF2-40B4-BE49-F238E27FC236}">
                  <a16:creationId xmlns:a16="http://schemas.microsoft.com/office/drawing/2014/main" id="{AE8C281D-A997-483F-93D0-2CC59C658054}"/>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7" name="Diamond 206">
              <a:extLst>
                <a:ext uri="{FF2B5EF4-FFF2-40B4-BE49-F238E27FC236}">
                  <a16:creationId xmlns:a16="http://schemas.microsoft.com/office/drawing/2014/main" id="{7B68A9AA-7FA8-4484-A799-01AED00F4107}"/>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8" name="Diamond 207">
              <a:extLst>
                <a:ext uri="{FF2B5EF4-FFF2-40B4-BE49-F238E27FC236}">
                  <a16:creationId xmlns:a16="http://schemas.microsoft.com/office/drawing/2014/main" id="{6357CE8E-2B03-4713-BC55-38BB9B29D864}"/>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9" name="Diamond 208">
              <a:extLst>
                <a:ext uri="{FF2B5EF4-FFF2-40B4-BE49-F238E27FC236}">
                  <a16:creationId xmlns:a16="http://schemas.microsoft.com/office/drawing/2014/main" id="{20F6C5F1-3B90-4F23-B078-560F0EA4D324}"/>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0" name="Diamond 209">
              <a:extLst>
                <a:ext uri="{FF2B5EF4-FFF2-40B4-BE49-F238E27FC236}">
                  <a16:creationId xmlns:a16="http://schemas.microsoft.com/office/drawing/2014/main" id="{5DFF198F-C1CB-4219-8EAD-AF474568A5E2}"/>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1" name="Diamond 210">
              <a:extLst>
                <a:ext uri="{FF2B5EF4-FFF2-40B4-BE49-F238E27FC236}">
                  <a16:creationId xmlns:a16="http://schemas.microsoft.com/office/drawing/2014/main" id="{F46080FA-F34E-4486-883F-2EF81A2B27F3}"/>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12" name="Group 211">
            <a:extLst>
              <a:ext uri="{FF2B5EF4-FFF2-40B4-BE49-F238E27FC236}">
                <a16:creationId xmlns:a16="http://schemas.microsoft.com/office/drawing/2014/main" id="{025CB86A-80F7-49D3-937A-AE6A22DCC36A}"/>
              </a:ext>
            </a:extLst>
          </p:cNvPr>
          <p:cNvGrpSpPr/>
          <p:nvPr/>
        </p:nvGrpSpPr>
        <p:grpSpPr>
          <a:xfrm>
            <a:off x="5151016" y="3349250"/>
            <a:ext cx="1195581" cy="83654"/>
            <a:chOff x="7631422" y="4902518"/>
            <a:chExt cx="2819118" cy="216976"/>
          </a:xfrm>
          <a:solidFill>
            <a:schemeClr val="bg1">
              <a:lumMod val="85000"/>
            </a:schemeClr>
          </a:solidFill>
        </p:grpSpPr>
        <p:cxnSp>
          <p:nvCxnSpPr>
            <p:cNvPr id="213" name="Straight Connector 212">
              <a:extLst>
                <a:ext uri="{FF2B5EF4-FFF2-40B4-BE49-F238E27FC236}">
                  <a16:creationId xmlns:a16="http://schemas.microsoft.com/office/drawing/2014/main" id="{E4F6ED0A-0594-440A-9642-811AD026CBEB}"/>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4" name="Diamond 213">
              <a:extLst>
                <a:ext uri="{FF2B5EF4-FFF2-40B4-BE49-F238E27FC236}">
                  <a16:creationId xmlns:a16="http://schemas.microsoft.com/office/drawing/2014/main" id="{01F448A6-1822-497A-A595-9001EE709792}"/>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5" name="Diamond 214">
              <a:extLst>
                <a:ext uri="{FF2B5EF4-FFF2-40B4-BE49-F238E27FC236}">
                  <a16:creationId xmlns:a16="http://schemas.microsoft.com/office/drawing/2014/main" id="{7D332044-B2BB-48C4-BEFF-A88F93E0D559}"/>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6" name="Diamond 215">
              <a:extLst>
                <a:ext uri="{FF2B5EF4-FFF2-40B4-BE49-F238E27FC236}">
                  <a16:creationId xmlns:a16="http://schemas.microsoft.com/office/drawing/2014/main" id="{7334E339-EE4F-4653-804D-D19ABF505056}"/>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7" name="Diamond 216">
              <a:extLst>
                <a:ext uri="{FF2B5EF4-FFF2-40B4-BE49-F238E27FC236}">
                  <a16:creationId xmlns:a16="http://schemas.microsoft.com/office/drawing/2014/main" id="{3225F21C-E0B2-4EB0-B420-60F0B8A595CB}"/>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8" name="Diamond 217">
              <a:extLst>
                <a:ext uri="{FF2B5EF4-FFF2-40B4-BE49-F238E27FC236}">
                  <a16:creationId xmlns:a16="http://schemas.microsoft.com/office/drawing/2014/main" id="{03B1E985-17C3-4E62-B52C-CB034CDAD847}"/>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19" name="Group 218">
            <a:extLst>
              <a:ext uri="{FF2B5EF4-FFF2-40B4-BE49-F238E27FC236}">
                <a16:creationId xmlns:a16="http://schemas.microsoft.com/office/drawing/2014/main" id="{E6119F76-39EE-4CE8-B89B-1D3E4F3A4C5A}"/>
              </a:ext>
            </a:extLst>
          </p:cNvPr>
          <p:cNvGrpSpPr/>
          <p:nvPr/>
        </p:nvGrpSpPr>
        <p:grpSpPr>
          <a:xfrm>
            <a:off x="6895072" y="3354759"/>
            <a:ext cx="1195581" cy="83654"/>
            <a:chOff x="7631422" y="4902518"/>
            <a:chExt cx="2819118" cy="216976"/>
          </a:xfrm>
          <a:solidFill>
            <a:schemeClr val="bg1">
              <a:lumMod val="85000"/>
            </a:schemeClr>
          </a:solidFill>
        </p:grpSpPr>
        <p:cxnSp>
          <p:nvCxnSpPr>
            <p:cNvPr id="220" name="Straight Connector 219">
              <a:extLst>
                <a:ext uri="{FF2B5EF4-FFF2-40B4-BE49-F238E27FC236}">
                  <a16:creationId xmlns:a16="http://schemas.microsoft.com/office/drawing/2014/main" id="{518217E7-5A56-4120-9EBA-ABF1EA01A0EE}"/>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1" name="Diamond 220">
              <a:extLst>
                <a:ext uri="{FF2B5EF4-FFF2-40B4-BE49-F238E27FC236}">
                  <a16:creationId xmlns:a16="http://schemas.microsoft.com/office/drawing/2014/main" id="{85CC5508-A45D-4115-B0CF-92C2ED6F6A80}"/>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2" name="Diamond 221">
              <a:extLst>
                <a:ext uri="{FF2B5EF4-FFF2-40B4-BE49-F238E27FC236}">
                  <a16:creationId xmlns:a16="http://schemas.microsoft.com/office/drawing/2014/main" id="{2BF16EF3-3F26-4A2D-91BE-C9C2E1A66149}"/>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3" name="Diamond 222">
              <a:extLst>
                <a:ext uri="{FF2B5EF4-FFF2-40B4-BE49-F238E27FC236}">
                  <a16:creationId xmlns:a16="http://schemas.microsoft.com/office/drawing/2014/main" id="{99B72798-043B-41A4-82F4-CD0E398EB60D}"/>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4" name="Diamond 223">
              <a:extLst>
                <a:ext uri="{FF2B5EF4-FFF2-40B4-BE49-F238E27FC236}">
                  <a16:creationId xmlns:a16="http://schemas.microsoft.com/office/drawing/2014/main" id="{791D49C9-28DC-402A-B4FE-9B54DF473CCA}"/>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5" name="Diamond 224">
              <a:extLst>
                <a:ext uri="{FF2B5EF4-FFF2-40B4-BE49-F238E27FC236}">
                  <a16:creationId xmlns:a16="http://schemas.microsoft.com/office/drawing/2014/main" id="{993D03DC-363A-41CB-903C-C0054EDB1E2C}"/>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26" name="Group 225">
            <a:extLst>
              <a:ext uri="{FF2B5EF4-FFF2-40B4-BE49-F238E27FC236}">
                <a16:creationId xmlns:a16="http://schemas.microsoft.com/office/drawing/2014/main" id="{7E1F2827-0B2D-4EB5-B841-511E7E052B98}"/>
              </a:ext>
            </a:extLst>
          </p:cNvPr>
          <p:cNvGrpSpPr/>
          <p:nvPr/>
        </p:nvGrpSpPr>
        <p:grpSpPr>
          <a:xfrm>
            <a:off x="8565891" y="3349250"/>
            <a:ext cx="1195581" cy="83654"/>
            <a:chOff x="7631422" y="4902518"/>
            <a:chExt cx="2819118" cy="216976"/>
          </a:xfrm>
          <a:solidFill>
            <a:schemeClr val="bg1">
              <a:lumMod val="85000"/>
            </a:schemeClr>
          </a:solidFill>
        </p:grpSpPr>
        <p:cxnSp>
          <p:nvCxnSpPr>
            <p:cNvPr id="227" name="Straight Connector 226">
              <a:extLst>
                <a:ext uri="{FF2B5EF4-FFF2-40B4-BE49-F238E27FC236}">
                  <a16:creationId xmlns:a16="http://schemas.microsoft.com/office/drawing/2014/main" id="{825766C9-21C3-41D1-86C2-638CE5E50B82}"/>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8" name="Diamond 227">
              <a:extLst>
                <a:ext uri="{FF2B5EF4-FFF2-40B4-BE49-F238E27FC236}">
                  <a16:creationId xmlns:a16="http://schemas.microsoft.com/office/drawing/2014/main" id="{A0DDF5D2-2CC9-402A-8FF3-1415EDC33C91}"/>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9" name="Diamond 228">
              <a:extLst>
                <a:ext uri="{FF2B5EF4-FFF2-40B4-BE49-F238E27FC236}">
                  <a16:creationId xmlns:a16="http://schemas.microsoft.com/office/drawing/2014/main" id="{5097300B-7163-4402-B99D-F17A2319D39B}"/>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30" name="Diamond 229">
              <a:extLst>
                <a:ext uri="{FF2B5EF4-FFF2-40B4-BE49-F238E27FC236}">
                  <a16:creationId xmlns:a16="http://schemas.microsoft.com/office/drawing/2014/main" id="{4401D0D4-547E-443E-961B-4BAD65F114D9}"/>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31" name="Diamond 230">
              <a:extLst>
                <a:ext uri="{FF2B5EF4-FFF2-40B4-BE49-F238E27FC236}">
                  <a16:creationId xmlns:a16="http://schemas.microsoft.com/office/drawing/2014/main" id="{4791406E-16E9-4F3A-91DF-D60B55DEABA8}"/>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32" name="Diamond 231">
              <a:extLst>
                <a:ext uri="{FF2B5EF4-FFF2-40B4-BE49-F238E27FC236}">
                  <a16:creationId xmlns:a16="http://schemas.microsoft.com/office/drawing/2014/main" id="{82A74B07-DD21-40FE-9DC9-3DFFB291CBA7}"/>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33" name="Group 232">
            <a:extLst>
              <a:ext uri="{FF2B5EF4-FFF2-40B4-BE49-F238E27FC236}">
                <a16:creationId xmlns:a16="http://schemas.microsoft.com/office/drawing/2014/main" id="{238DC6D2-BF3C-4ABE-9A0C-616BC46D4141}"/>
              </a:ext>
            </a:extLst>
          </p:cNvPr>
          <p:cNvGrpSpPr/>
          <p:nvPr/>
        </p:nvGrpSpPr>
        <p:grpSpPr>
          <a:xfrm>
            <a:off x="10188324" y="3343741"/>
            <a:ext cx="1195581" cy="83654"/>
            <a:chOff x="7631422" y="4902518"/>
            <a:chExt cx="2819118" cy="216976"/>
          </a:xfrm>
          <a:solidFill>
            <a:schemeClr val="bg1">
              <a:lumMod val="85000"/>
            </a:schemeClr>
          </a:solidFill>
        </p:grpSpPr>
        <p:cxnSp>
          <p:nvCxnSpPr>
            <p:cNvPr id="234" name="Straight Connector 233">
              <a:extLst>
                <a:ext uri="{FF2B5EF4-FFF2-40B4-BE49-F238E27FC236}">
                  <a16:creationId xmlns:a16="http://schemas.microsoft.com/office/drawing/2014/main" id="{9CFAEF2E-C5DF-487E-BC41-DC484AEEA063}"/>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5" name="Diamond 234">
              <a:extLst>
                <a:ext uri="{FF2B5EF4-FFF2-40B4-BE49-F238E27FC236}">
                  <a16:creationId xmlns:a16="http://schemas.microsoft.com/office/drawing/2014/main" id="{47549840-4756-4476-B6B7-5D12892C78FA}"/>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36" name="Diamond 235">
              <a:extLst>
                <a:ext uri="{FF2B5EF4-FFF2-40B4-BE49-F238E27FC236}">
                  <a16:creationId xmlns:a16="http://schemas.microsoft.com/office/drawing/2014/main" id="{E94885E4-2B58-4A7E-B616-FD71F0FEA466}"/>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37" name="Diamond 236">
              <a:extLst>
                <a:ext uri="{FF2B5EF4-FFF2-40B4-BE49-F238E27FC236}">
                  <a16:creationId xmlns:a16="http://schemas.microsoft.com/office/drawing/2014/main" id="{FBFDCB6B-A77F-4B07-8131-DCB437A50445}"/>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38" name="Diamond 237">
              <a:extLst>
                <a:ext uri="{FF2B5EF4-FFF2-40B4-BE49-F238E27FC236}">
                  <a16:creationId xmlns:a16="http://schemas.microsoft.com/office/drawing/2014/main" id="{8641EC0F-3E68-480B-A9D2-277A758352E9}"/>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39" name="Diamond 238">
              <a:extLst>
                <a:ext uri="{FF2B5EF4-FFF2-40B4-BE49-F238E27FC236}">
                  <a16:creationId xmlns:a16="http://schemas.microsoft.com/office/drawing/2014/main" id="{DEFB260D-6468-4F21-8C02-FBD0E9BA3707}"/>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40" name="Group 239">
            <a:extLst>
              <a:ext uri="{FF2B5EF4-FFF2-40B4-BE49-F238E27FC236}">
                <a16:creationId xmlns:a16="http://schemas.microsoft.com/office/drawing/2014/main" id="{CFD62CF7-B445-43DE-9D7E-FABEAEF34FDB}"/>
              </a:ext>
            </a:extLst>
          </p:cNvPr>
          <p:cNvGrpSpPr/>
          <p:nvPr/>
        </p:nvGrpSpPr>
        <p:grpSpPr>
          <a:xfrm>
            <a:off x="3480197" y="3624724"/>
            <a:ext cx="1195581" cy="83654"/>
            <a:chOff x="7631422" y="4902518"/>
            <a:chExt cx="2819118" cy="216976"/>
          </a:xfrm>
          <a:solidFill>
            <a:schemeClr val="bg1">
              <a:lumMod val="85000"/>
            </a:schemeClr>
          </a:solidFill>
        </p:grpSpPr>
        <p:cxnSp>
          <p:nvCxnSpPr>
            <p:cNvPr id="241" name="Straight Connector 240">
              <a:extLst>
                <a:ext uri="{FF2B5EF4-FFF2-40B4-BE49-F238E27FC236}">
                  <a16:creationId xmlns:a16="http://schemas.microsoft.com/office/drawing/2014/main" id="{88216BFD-0B00-4CB6-8134-528FCAA8681A}"/>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2" name="Diamond 241">
              <a:extLst>
                <a:ext uri="{FF2B5EF4-FFF2-40B4-BE49-F238E27FC236}">
                  <a16:creationId xmlns:a16="http://schemas.microsoft.com/office/drawing/2014/main" id="{EF04997F-79D0-466A-9F66-A4326712C80F}"/>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3" name="Diamond 242">
              <a:extLst>
                <a:ext uri="{FF2B5EF4-FFF2-40B4-BE49-F238E27FC236}">
                  <a16:creationId xmlns:a16="http://schemas.microsoft.com/office/drawing/2014/main" id="{8EC75141-3BB3-4F13-B9EF-B455F6F6D919}"/>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4" name="Diamond 243">
              <a:extLst>
                <a:ext uri="{FF2B5EF4-FFF2-40B4-BE49-F238E27FC236}">
                  <a16:creationId xmlns:a16="http://schemas.microsoft.com/office/drawing/2014/main" id="{0D22F686-E1A0-44D6-AA84-C8723E4E813C}"/>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5" name="Diamond 244">
              <a:extLst>
                <a:ext uri="{FF2B5EF4-FFF2-40B4-BE49-F238E27FC236}">
                  <a16:creationId xmlns:a16="http://schemas.microsoft.com/office/drawing/2014/main" id="{E70F922C-C9B2-4858-9622-4C0157700789}"/>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6" name="Diamond 245">
              <a:extLst>
                <a:ext uri="{FF2B5EF4-FFF2-40B4-BE49-F238E27FC236}">
                  <a16:creationId xmlns:a16="http://schemas.microsoft.com/office/drawing/2014/main" id="{A0B782A2-FA29-4B27-8954-8B67E0B65B6D}"/>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47" name="Group 246">
            <a:extLst>
              <a:ext uri="{FF2B5EF4-FFF2-40B4-BE49-F238E27FC236}">
                <a16:creationId xmlns:a16="http://schemas.microsoft.com/office/drawing/2014/main" id="{66BC00A0-9390-4954-8714-15758759C00A}"/>
              </a:ext>
            </a:extLst>
          </p:cNvPr>
          <p:cNvGrpSpPr/>
          <p:nvPr/>
        </p:nvGrpSpPr>
        <p:grpSpPr>
          <a:xfrm>
            <a:off x="5151016" y="3619215"/>
            <a:ext cx="1195581" cy="83654"/>
            <a:chOff x="7631422" y="4902518"/>
            <a:chExt cx="2819118" cy="216976"/>
          </a:xfrm>
          <a:solidFill>
            <a:schemeClr val="bg1">
              <a:lumMod val="85000"/>
            </a:schemeClr>
          </a:solidFill>
        </p:grpSpPr>
        <p:cxnSp>
          <p:nvCxnSpPr>
            <p:cNvPr id="248" name="Straight Connector 247">
              <a:extLst>
                <a:ext uri="{FF2B5EF4-FFF2-40B4-BE49-F238E27FC236}">
                  <a16:creationId xmlns:a16="http://schemas.microsoft.com/office/drawing/2014/main" id="{621AE5FF-BC27-4D49-9276-5350D38303E7}"/>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9" name="Diamond 248">
              <a:extLst>
                <a:ext uri="{FF2B5EF4-FFF2-40B4-BE49-F238E27FC236}">
                  <a16:creationId xmlns:a16="http://schemas.microsoft.com/office/drawing/2014/main" id="{D07AC59E-705A-482B-840C-D4B1DDBCA7E1}"/>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0" name="Diamond 249">
              <a:extLst>
                <a:ext uri="{FF2B5EF4-FFF2-40B4-BE49-F238E27FC236}">
                  <a16:creationId xmlns:a16="http://schemas.microsoft.com/office/drawing/2014/main" id="{3110ED23-42AC-4D7D-9EB7-22EB8958FA5D}"/>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1" name="Diamond 250">
              <a:extLst>
                <a:ext uri="{FF2B5EF4-FFF2-40B4-BE49-F238E27FC236}">
                  <a16:creationId xmlns:a16="http://schemas.microsoft.com/office/drawing/2014/main" id="{9034786D-B940-40F2-9405-A5020D366FB1}"/>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2" name="Diamond 251">
              <a:extLst>
                <a:ext uri="{FF2B5EF4-FFF2-40B4-BE49-F238E27FC236}">
                  <a16:creationId xmlns:a16="http://schemas.microsoft.com/office/drawing/2014/main" id="{9B070405-EE63-41D4-9C1A-D41DB210CD2C}"/>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3" name="Diamond 252">
              <a:extLst>
                <a:ext uri="{FF2B5EF4-FFF2-40B4-BE49-F238E27FC236}">
                  <a16:creationId xmlns:a16="http://schemas.microsoft.com/office/drawing/2014/main" id="{8BD67DF8-3DDE-4B28-B49B-058BC8BC2CDD}"/>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54" name="Group 253">
            <a:extLst>
              <a:ext uri="{FF2B5EF4-FFF2-40B4-BE49-F238E27FC236}">
                <a16:creationId xmlns:a16="http://schemas.microsoft.com/office/drawing/2014/main" id="{0797DAB4-A14D-45C4-89B5-4CFE1F3ED24C}"/>
              </a:ext>
            </a:extLst>
          </p:cNvPr>
          <p:cNvGrpSpPr/>
          <p:nvPr/>
        </p:nvGrpSpPr>
        <p:grpSpPr>
          <a:xfrm>
            <a:off x="6895072" y="3624724"/>
            <a:ext cx="1195581" cy="83654"/>
            <a:chOff x="7631422" y="4902518"/>
            <a:chExt cx="2819118" cy="216976"/>
          </a:xfrm>
          <a:solidFill>
            <a:schemeClr val="bg1">
              <a:lumMod val="85000"/>
            </a:schemeClr>
          </a:solidFill>
        </p:grpSpPr>
        <p:cxnSp>
          <p:nvCxnSpPr>
            <p:cNvPr id="255" name="Straight Connector 254">
              <a:extLst>
                <a:ext uri="{FF2B5EF4-FFF2-40B4-BE49-F238E27FC236}">
                  <a16:creationId xmlns:a16="http://schemas.microsoft.com/office/drawing/2014/main" id="{A074A670-1ED7-4561-92AA-A4C3B86D9CE2}"/>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6" name="Diamond 255">
              <a:extLst>
                <a:ext uri="{FF2B5EF4-FFF2-40B4-BE49-F238E27FC236}">
                  <a16:creationId xmlns:a16="http://schemas.microsoft.com/office/drawing/2014/main" id="{7EFD8C93-41C7-4160-BCC3-EAAAE7951BCD}"/>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7" name="Diamond 256">
              <a:extLst>
                <a:ext uri="{FF2B5EF4-FFF2-40B4-BE49-F238E27FC236}">
                  <a16:creationId xmlns:a16="http://schemas.microsoft.com/office/drawing/2014/main" id="{7366C87E-846E-4C17-A00E-410CFCF63867}"/>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8" name="Diamond 257">
              <a:extLst>
                <a:ext uri="{FF2B5EF4-FFF2-40B4-BE49-F238E27FC236}">
                  <a16:creationId xmlns:a16="http://schemas.microsoft.com/office/drawing/2014/main" id="{32A2110F-DA35-4925-8C9D-1B3255FB24DC}"/>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9" name="Diamond 258">
              <a:extLst>
                <a:ext uri="{FF2B5EF4-FFF2-40B4-BE49-F238E27FC236}">
                  <a16:creationId xmlns:a16="http://schemas.microsoft.com/office/drawing/2014/main" id="{DD3B8290-9460-4178-ABFE-BA32C6FD221C}"/>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0" name="Diamond 259">
              <a:extLst>
                <a:ext uri="{FF2B5EF4-FFF2-40B4-BE49-F238E27FC236}">
                  <a16:creationId xmlns:a16="http://schemas.microsoft.com/office/drawing/2014/main" id="{04296498-842B-4479-8D35-03E3BD6F5657}"/>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61" name="Group 260">
            <a:extLst>
              <a:ext uri="{FF2B5EF4-FFF2-40B4-BE49-F238E27FC236}">
                <a16:creationId xmlns:a16="http://schemas.microsoft.com/office/drawing/2014/main" id="{C751F479-F25E-416D-AA9A-F9FCECDFCB46}"/>
              </a:ext>
            </a:extLst>
          </p:cNvPr>
          <p:cNvGrpSpPr/>
          <p:nvPr/>
        </p:nvGrpSpPr>
        <p:grpSpPr>
          <a:xfrm>
            <a:off x="8565891" y="3619215"/>
            <a:ext cx="1195581" cy="83654"/>
            <a:chOff x="7631422" y="4902518"/>
            <a:chExt cx="2819118" cy="216976"/>
          </a:xfrm>
          <a:solidFill>
            <a:schemeClr val="bg1">
              <a:lumMod val="85000"/>
            </a:schemeClr>
          </a:solidFill>
        </p:grpSpPr>
        <p:cxnSp>
          <p:nvCxnSpPr>
            <p:cNvPr id="262" name="Straight Connector 261">
              <a:extLst>
                <a:ext uri="{FF2B5EF4-FFF2-40B4-BE49-F238E27FC236}">
                  <a16:creationId xmlns:a16="http://schemas.microsoft.com/office/drawing/2014/main" id="{20C5698B-0F79-45D6-A13C-4AC66FFA79D3}"/>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3" name="Diamond 262">
              <a:extLst>
                <a:ext uri="{FF2B5EF4-FFF2-40B4-BE49-F238E27FC236}">
                  <a16:creationId xmlns:a16="http://schemas.microsoft.com/office/drawing/2014/main" id="{067B20CD-1318-4C70-99E2-FDE1DCFCF99E}"/>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4" name="Diamond 263">
              <a:extLst>
                <a:ext uri="{FF2B5EF4-FFF2-40B4-BE49-F238E27FC236}">
                  <a16:creationId xmlns:a16="http://schemas.microsoft.com/office/drawing/2014/main" id="{7B1A6FFD-6A58-4905-9CC1-F48A9B8E8F0A}"/>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5" name="Diamond 264">
              <a:extLst>
                <a:ext uri="{FF2B5EF4-FFF2-40B4-BE49-F238E27FC236}">
                  <a16:creationId xmlns:a16="http://schemas.microsoft.com/office/drawing/2014/main" id="{5975BF3E-D968-4C21-9876-05FF6270EE9D}"/>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6" name="Diamond 265">
              <a:extLst>
                <a:ext uri="{FF2B5EF4-FFF2-40B4-BE49-F238E27FC236}">
                  <a16:creationId xmlns:a16="http://schemas.microsoft.com/office/drawing/2014/main" id="{11265FA3-F872-4738-9F52-AE081F233030}"/>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7" name="Diamond 266">
              <a:extLst>
                <a:ext uri="{FF2B5EF4-FFF2-40B4-BE49-F238E27FC236}">
                  <a16:creationId xmlns:a16="http://schemas.microsoft.com/office/drawing/2014/main" id="{FE6DAF7A-8B00-4D20-8749-69D67A5A1E30}"/>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68" name="Group 267">
            <a:extLst>
              <a:ext uri="{FF2B5EF4-FFF2-40B4-BE49-F238E27FC236}">
                <a16:creationId xmlns:a16="http://schemas.microsoft.com/office/drawing/2014/main" id="{022FBD06-1E68-46C6-BA96-E1D4C6D3638A}"/>
              </a:ext>
            </a:extLst>
          </p:cNvPr>
          <p:cNvGrpSpPr/>
          <p:nvPr/>
        </p:nvGrpSpPr>
        <p:grpSpPr>
          <a:xfrm>
            <a:off x="10188324" y="3613706"/>
            <a:ext cx="1195581" cy="83654"/>
            <a:chOff x="7631422" y="4902518"/>
            <a:chExt cx="2819118" cy="216976"/>
          </a:xfrm>
          <a:solidFill>
            <a:schemeClr val="bg1">
              <a:lumMod val="85000"/>
            </a:schemeClr>
          </a:solidFill>
        </p:grpSpPr>
        <p:cxnSp>
          <p:nvCxnSpPr>
            <p:cNvPr id="269" name="Straight Connector 268">
              <a:extLst>
                <a:ext uri="{FF2B5EF4-FFF2-40B4-BE49-F238E27FC236}">
                  <a16:creationId xmlns:a16="http://schemas.microsoft.com/office/drawing/2014/main" id="{721D4BB6-85DE-46AE-BFD9-E9CA6F8FA26C}"/>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0" name="Diamond 269">
              <a:extLst>
                <a:ext uri="{FF2B5EF4-FFF2-40B4-BE49-F238E27FC236}">
                  <a16:creationId xmlns:a16="http://schemas.microsoft.com/office/drawing/2014/main" id="{C1005674-22FB-4704-9896-AB658573E9E5}"/>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1" name="Diamond 270">
              <a:extLst>
                <a:ext uri="{FF2B5EF4-FFF2-40B4-BE49-F238E27FC236}">
                  <a16:creationId xmlns:a16="http://schemas.microsoft.com/office/drawing/2014/main" id="{6E9F2583-C584-4035-A564-2F0E8B41C004}"/>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2" name="Diamond 271">
              <a:extLst>
                <a:ext uri="{FF2B5EF4-FFF2-40B4-BE49-F238E27FC236}">
                  <a16:creationId xmlns:a16="http://schemas.microsoft.com/office/drawing/2014/main" id="{01BE3D80-5A87-4AB2-9891-B6502B7F1F7A}"/>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3" name="Diamond 272">
              <a:extLst>
                <a:ext uri="{FF2B5EF4-FFF2-40B4-BE49-F238E27FC236}">
                  <a16:creationId xmlns:a16="http://schemas.microsoft.com/office/drawing/2014/main" id="{44A00823-0C88-4AAA-826E-97EA499F6FF3}"/>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4" name="Diamond 273">
              <a:extLst>
                <a:ext uri="{FF2B5EF4-FFF2-40B4-BE49-F238E27FC236}">
                  <a16:creationId xmlns:a16="http://schemas.microsoft.com/office/drawing/2014/main" id="{334FE8A6-6911-4DFC-A376-583C330D1082}"/>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75" name="Group 274">
            <a:extLst>
              <a:ext uri="{FF2B5EF4-FFF2-40B4-BE49-F238E27FC236}">
                <a16:creationId xmlns:a16="http://schemas.microsoft.com/office/drawing/2014/main" id="{740E5DE4-CC72-4673-81AC-F9EFD7B9BE5B}"/>
              </a:ext>
            </a:extLst>
          </p:cNvPr>
          <p:cNvGrpSpPr/>
          <p:nvPr/>
        </p:nvGrpSpPr>
        <p:grpSpPr>
          <a:xfrm>
            <a:off x="3480197" y="3902669"/>
            <a:ext cx="1195581" cy="83654"/>
            <a:chOff x="7631422" y="4902518"/>
            <a:chExt cx="2819118" cy="216976"/>
          </a:xfrm>
          <a:solidFill>
            <a:schemeClr val="bg1">
              <a:lumMod val="85000"/>
            </a:schemeClr>
          </a:solidFill>
        </p:grpSpPr>
        <p:cxnSp>
          <p:nvCxnSpPr>
            <p:cNvPr id="276" name="Straight Connector 275">
              <a:extLst>
                <a:ext uri="{FF2B5EF4-FFF2-40B4-BE49-F238E27FC236}">
                  <a16:creationId xmlns:a16="http://schemas.microsoft.com/office/drawing/2014/main" id="{FAC9F427-937F-400A-AD1D-5C94A9A50EE3}"/>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7" name="Diamond 276">
              <a:extLst>
                <a:ext uri="{FF2B5EF4-FFF2-40B4-BE49-F238E27FC236}">
                  <a16:creationId xmlns:a16="http://schemas.microsoft.com/office/drawing/2014/main" id="{20E8FF82-724F-4449-9D54-B04C2F7D617D}"/>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8" name="Diamond 277">
              <a:extLst>
                <a:ext uri="{FF2B5EF4-FFF2-40B4-BE49-F238E27FC236}">
                  <a16:creationId xmlns:a16="http://schemas.microsoft.com/office/drawing/2014/main" id="{B6662468-1911-4320-AFD6-5CA2082AF581}"/>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9" name="Diamond 278">
              <a:extLst>
                <a:ext uri="{FF2B5EF4-FFF2-40B4-BE49-F238E27FC236}">
                  <a16:creationId xmlns:a16="http://schemas.microsoft.com/office/drawing/2014/main" id="{90E57A32-5BC9-4385-B27B-5A7697F70C51}"/>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0" name="Diamond 279">
              <a:extLst>
                <a:ext uri="{FF2B5EF4-FFF2-40B4-BE49-F238E27FC236}">
                  <a16:creationId xmlns:a16="http://schemas.microsoft.com/office/drawing/2014/main" id="{5DFB47C7-6AA3-45C6-91C0-9FD4EEDC1472}"/>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1" name="Diamond 280">
              <a:extLst>
                <a:ext uri="{FF2B5EF4-FFF2-40B4-BE49-F238E27FC236}">
                  <a16:creationId xmlns:a16="http://schemas.microsoft.com/office/drawing/2014/main" id="{AE111EE1-C2A2-4F80-8BC9-36E428D9E223}"/>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82" name="Group 281">
            <a:extLst>
              <a:ext uri="{FF2B5EF4-FFF2-40B4-BE49-F238E27FC236}">
                <a16:creationId xmlns:a16="http://schemas.microsoft.com/office/drawing/2014/main" id="{0FFC5DF1-77E9-4C52-AC93-95F67A136D77}"/>
              </a:ext>
            </a:extLst>
          </p:cNvPr>
          <p:cNvGrpSpPr/>
          <p:nvPr/>
        </p:nvGrpSpPr>
        <p:grpSpPr>
          <a:xfrm>
            <a:off x="5151016" y="3897160"/>
            <a:ext cx="1195581" cy="83654"/>
            <a:chOff x="7631422" y="4902518"/>
            <a:chExt cx="2819118" cy="216976"/>
          </a:xfrm>
          <a:solidFill>
            <a:schemeClr val="bg1">
              <a:lumMod val="85000"/>
            </a:schemeClr>
          </a:solidFill>
        </p:grpSpPr>
        <p:cxnSp>
          <p:nvCxnSpPr>
            <p:cNvPr id="283" name="Straight Connector 282">
              <a:extLst>
                <a:ext uri="{FF2B5EF4-FFF2-40B4-BE49-F238E27FC236}">
                  <a16:creationId xmlns:a16="http://schemas.microsoft.com/office/drawing/2014/main" id="{18AC4916-E7A0-4076-8BCD-E71DA0775F88}"/>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4" name="Diamond 283">
              <a:extLst>
                <a:ext uri="{FF2B5EF4-FFF2-40B4-BE49-F238E27FC236}">
                  <a16:creationId xmlns:a16="http://schemas.microsoft.com/office/drawing/2014/main" id="{25D6DC03-6F87-4F20-9735-54E6A483F928}"/>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5" name="Diamond 284">
              <a:extLst>
                <a:ext uri="{FF2B5EF4-FFF2-40B4-BE49-F238E27FC236}">
                  <a16:creationId xmlns:a16="http://schemas.microsoft.com/office/drawing/2014/main" id="{093F67B8-98F1-4668-8FC0-7EDAB203D6DE}"/>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6" name="Diamond 285">
              <a:extLst>
                <a:ext uri="{FF2B5EF4-FFF2-40B4-BE49-F238E27FC236}">
                  <a16:creationId xmlns:a16="http://schemas.microsoft.com/office/drawing/2014/main" id="{F4C685C7-2B13-48C8-B96B-E8F37D8B887F}"/>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7" name="Diamond 286">
              <a:extLst>
                <a:ext uri="{FF2B5EF4-FFF2-40B4-BE49-F238E27FC236}">
                  <a16:creationId xmlns:a16="http://schemas.microsoft.com/office/drawing/2014/main" id="{1D7396DD-2FF9-447F-993A-7A7428B28C6E}"/>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8" name="Diamond 287">
              <a:extLst>
                <a:ext uri="{FF2B5EF4-FFF2-40B4-BE49-F238E27FC236}">
                  <a16:creationId xmlns:a16="http://schemas.microsoft.com/office/drawing/2014/main" id="{5E1AB0AB-7CD8-4549-B84A-20F16BC87A68}"/>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89" name="Group 288">
            <a:extLst>
              <a:ext uri="{FF2B5EF4-FFF2-40B4-BE49-F238E27FC236}">
                <a16:creationId xmlns:a16="http://schemas.microsoft.com/office/drawing/2014/main" id="{E2D9FAB4-3DBF-44B0-A95A-B9AD4F7C5F48}"/>
              </a:ext>
            </a:extLst>
          </p:cNvPr>
          <p:cNvGrpSpPr/>
          <p:nvPr/>
        </p:nvGrpSpPr>
        <p:grpSpPr>
          <a:xfrm>
            <a:off x="6895072" y="3902669"/>
            <a:ext cx="1195581" cy="83654"/>
            <a:chOff x="7631422" y="4902518"/>
            <a:chExt cx="2819118" cy="216976"/>
          </a:xfrm>
          <a:solidFill>
            <a:schemeClr val="bg1">
              <a:lumMod val="85000"/>
            </a:schemeClr>
          </a:solidFill>
        </p:grpSpPr>
        <p:cxnSp>
          <p:nvCxnSpPr>
            <p:cNvPr id="290" name="Straight Connector 289">
              <a:extLst>
                <a:ext uri="{FF2B5EF4-FFF2-40B4-BE49-F238E27FC236}">
                  <a16:creationId xmlns:a16="http://schemas.microsoft.com/office/drawing/2014/main" id="{785A5684-C136-459F-9D07-59E639ACA602}"/>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91" name="Diamond 290">
              <a:extLst>
                <a:ext uri="{FF2B5EF4-FFF2-40B4-BE49-F238E27FC236}">
                  <a16:creationId xmlns:a16="http://schemas.microsoft.com/office/drawing/2014/main" id="{391AE713-B0BE-400B-A5D9-AF438AB42845}"/>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2" name="Diamond 291">
              <a:extLst>
                <a:ext uri="{FF2B5EF4-FFF2-40B4-BE49-F238E27FC236}">
                  <a16:creationId xmlns:a16="http://schemas.microsoft.com/office/drawing/2014/main" id="{58FF8E8A-2915-47BF-9096-257366611F1A}"/>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3" name="Diamond 292">
              <a:extLst>
                <a:ext uri="{FF2B5EF4-FFF2-40B4-BE49-F238E27FC236}">
                  <a16:creationId xmlns:a16="http://schemas.microsoft.com/office/drawing/2014/main" id="{7388E3EC-8D7C-4C8B-9148-99B591126DF0}"/>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4" name="Diamond 293">
              <a:extLst>
                <a:ext uri="{FF2B5EF4-FFF2-40B4-BE49-F238E27FC236}">
                  <a16:creationId xmlns:a16="http://schemas.microsoft.com/office/drawing/2014/main" id="{EC5DC4E1-DCAB-446D-96C0-B4496D6E6613}"/>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5" name="Diamond 294">
              <a:extLst>
                <a:ext uri="{FF2B5EF4-FFF2-40B4-BE49-F238E27FC236}">
                  <a16:creationId xmlns:a16="http://schemas.microsoft.com/office/drawing/2014/main" id="{0903194D-D711-4DE9-AE4A-FC3180AB835F}"/>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96" name="Group 295">
            <a:extLst>
              <a:ext uri="{FF2B5EF4-FFF2-40B4-BE49-F238E27FC236}">
                <a16:creationId xmlns:a16="http://schemas.microsoft.com/office/drawing/2014/main" id="{9A602281-821C-4423-9EE5-DE9C2C278ADB}"/>
              </a:ext>
            </a:extLst>
          </p:cNvPr>
          <p:cNvGrpSpPr/>
          <p:nvPr/>
        </p:nvGrpSpPr>
        <p:grpSpPr>
          <a:xfrm>
            <a:off x="8565891" y="3897160"/>
            <a:ext cx="1195581" cy="83654"/>
            <a:chOff x="7631422" y="4902518"/>
            <a:chExt cx="2819118" cy="216976"/>
          </a:xfrm>
          <a:solidFill>
            <a:schemeClr val="bg1">
              <a:lumMod val="85000"/>
            </a:schemeClr>
          </a:solidFill>
        </p:grpSpPr>
        <p:cxnSp>
          <p:nvCxnSpPr>
            <p:cNvPr id="297" name="Straight Connector 296">
              <a:extLst>
                <a:ext uri="{FF2B5EF4-FFF2-40B4-BE49-F238E27FC236}">
                  <a16:creationId xmlns:a16="http://schemas.microsoft.com/office/drawing/2014/main" id="{611C1CE0-C5AA-4879-8EBC-06AF43DED38F}"/>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98" name="Diamond 297">
              <a:extLst>
                <a:ext uri="{FF2B5EF4-FFF2-40B4-BE49-F238E27FC236}">
                  <a16:creationId xmlns:a16="http://schemas.microsoft.com/office/drawing/2014/main" id="{C6576BF1-FBFB-48DE-A3BD-E2AFEB434C07}"/>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9" name="Diamond 298">
              <a:extLst>
                <a:ext uri="{FF2B5EF4-FFF2-40B4-BE49-F238E27FC236}">
                  <a16:creationId xmlns:a16="http://schemas.microsoft.com/office/drawing/2014/main" id="{F71A5BF7-776C-455B-80E3-681E41DCCD60}"/>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0" name="Diamond 299">
              <a:extLst>
                <a:ext uri="{FF2B5EF4-FFF2-40B4-BE49-F238E27FC236}">
                  <a16:creationId xmlns:a16="http://schemas.microsoft.com/office/drawing/2014/main" id="{594AA2F9-EF61-4B29-8AAA-B367B2279D39}"/>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1" name="Diamond 300">
              <a:extLst>
                <a:ext uri="{FF2B5EF4-FFF2-40B4-BE49-F238E27FC236}">
                  <a16:creationId xmlns:a16="http://schemas.microsoft.com/office/drawing/2014/main" id="{42820F42-2EF7-40EC-B8C3-B3114AD32C33}"/>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2" name="Diamond 301">
              <a:extLst>
                <a:ext uri="{FF2B5EF4-FFF2-40B4-BE49-F238E27FC236}">
                  <a16:creationId xmlns:a16="http://schemas.microsoft.com/office/drawing/2014/main" id="{F7020158-7F51-49F9-B814-155466513FCB}"/>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03" name="Group 302">
            <a:extLst>
              <a:ext uri="{FF2B5EF4-FFF2-40B4-BE49-F238E27FC236}">
                <a16:creationId xmlns:a16="http://schemas.microsoft.com/office/drawing/2014/main" id="{85C3E0EA-6D94-418D-81B0-E5EED1A12D6D}"/>
              </a:ext>
            </a:extLst>
          </p:cNvPr>
          <p:cNvGrpSpPr/>
          <p:nvPr/>
        </p:nvGrpSpPr>
        <p:grpSpPr>
          <a:xfrm>
            <a:off x="10188324" y="3891651"/>
            <a:ext cx="1195581" cy="83654"/>
            <a:chOff x="7631422" y="4902518"/>
            <a:chExt cx="2819118" cy="216976"/>
          </a:xfrm>
          <a:solidFill>
            <a:schemeClr val="bg1">
              <a:lumMod val="85000"/>
            </a:schemeClr>
          </a:solidFill>
        </p:grpSpPr>
        <p:cxnSp>
          <p:nvCxnSpPr>
            <p:cNvPr id="304" name="Straight Connector 303">
              <a:extLst>
                <a:ext uri="{FF2B5EF4-FFF2-40B4-BE49-F238E27FC236}">
                  <a16:creationId xmlns:a16="http://schemas.microsoft.com/office/drawing/2014/main" id="{99B42F48-AEA8-4C5F-8721-BAB182DFE62B}"/>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5" name="Diamond 304">
              <a:extLst>
                <a:ext uri="{FF2B5EF4-FFF2-40B4-BE49-F238E27FC236}">
                  <a16:creationId xmlns:a16="http://schemas.microsoft.com/office/drawing/2014/main" id="{ECDE5CAD-3C03-4518-BBC2-B0F7EC55C0E3}"/>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6" name="Diamond 305">
              <a:extLst>
                <a:ext uri="{FF2B5EF4-FFF2-40B4-BE49-F238E27FC236}">
                  <a16:creationId xmlns:a16="http://schemas.microsoft.com/office/drawing/2014/main" id="{4068DF57-616D-42A4-A78D-D79E3460C3F0}"/>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7" name="Diamond 306">
              <a:extLst>
                <a:ext uri="{FF2B5EF4-FFF2-40B4-BE49-F238E27FC236}">
                  <a16:creationId xmlns:a16="http://schemas.microsoft.com/office/drawing/2014/main" id="{42F02313-4328-4BBC-A62D-69E3F4C6B254}"/>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8" name="Diamond 307">
              <a:extLst>
                <a:ext uri="{FF2B5EF4-FFF2-40B4-BE49-F238E27FC236}">
                  <a16:creationId xmlns:a16="http://schemas.microsoft.com/office/drawing/2014/main" id="{29518816-8E0A-470A-B300-6FFBA43F0B58}"/>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9" name="Diamond 308">
              <a:extLst>
                <a:ext uri="{FF2B5EF4-FFF2-40B4-BE49-F238E27FC236}">
                  <a16:creationId xmlns:a16="http://schemas.microsoft.com/office/drawing/2014/main" id="{C066B9EF-701D-42A8-BF31-96A2EB851F88}"/>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10" name="Group 309">
            <a:extLst>
              <a:ext uri="{FF2B5EF4-FFF2-40B4-BE49-F238E27FC236}">
                <a16:creationId xmlns:a16="http://schemas.microsoft.com/office/drawing/2014/main" id="{ADC8D3D1-85BB-404F-B971-7437D0B2AB23}"/>
              </a:ext>
            </a:extLst>
          </p:cNvPr>
          <p:cNvGrpSpPr/>
          <p:nvPr/>
        </p:nvGrpSpPr>
        <p:grpSpPr>
          <a:xfrm>
            <a:off x="3480197" y="4162944"/>
            <a:ext cx="1195581" cy="83654"/>
            <a:chOff x="7631422" y="4902518"/>
            <a:chExt cx="2819118" cy="216976"/>
          </a:xfrm>
          <a:solidFill>
            <a:schemeClr val="bg1">
              <a:lumMod val="85000"/>
            </a:schemeClr>
          </a:solidFill>
        </p:grpSpPr>
        <p:cxnSp>
          <p:nvCxnSpPr>
            <p:cNvPr id="311" name="Straight Connector 310">
              <a:extLst>
                <a:ext uri="{FF2B5EF4-FFF2-40B4-BE49-F238E27FC236}">
                  <a16:creationId xmlns:a16="http://schemas.microsoft.com/office/drawing/2014/main" id="{9B04AE47-BB1C-4E62-B591-9454041914CF}"/>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2" name="Diamond 311">
              <a:extLst>
                <a:ext uri="{FF2B5EF4-FFF2-40B4-BE49-F238E27FC236}">
                  <a16:creationId xmlns:a16="http://schemas.microsoft.com/office/drawing/2014/main" id="{12802584-A1E7-431B-8B78-CDB761548F09}"/>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3" name="Diamond 312">
              <a:extLst>
                <a:ext uri="{FF2B5EF4-FFF2-40B4-BE49-F238E27FC236}">
                  <a16:creationId xmlns:a16="http://schemas.microsoft.com/office/drawing/2014/main" id="{33DA4389-E9ED-4B9B-8EE0-7EFBB33B2A49}"/>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4" name="Diamond 313">
              <a:extLst>
                <a:ext uri="{FF2B5EF4-FFF2-40B4-BE49-F238E27FC236}">
                  <a16:creationId xmlns:a16="http://schemas.microsoft.com/office/drawing/2014/main" id="{6299D967-7C1C-46E2-B496-17C7C19ECF5A}"/>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5" name="Diamond 314">
              <a:extLst>
                <a:ext uri="{FF2B5EF4-FFF2-40B4-BE49-F238E27FC236}">
                  <a16:creationId xmlns:a16="http://schemas.microsoft.com/office/drawing/2014/main" id="{FC1B3E25-8066-4750-8D02-F97620469739}"/>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6" name="Diamond 315">
              <a:extLst>
                <a:ext uri="{FF2B5EF4-FFF2-40B4-BE49-F238E27FC236}">
                  <a16:creationId xmlns:a16="http://schemas.microsoft.com/office/drawing/2014/main" id="{E204B2B7-E16A-40BE-9D24-112EE90E0AFA}"/>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17" name="Group 316">
            <a:extLst>
              <a:ext uri="{FF2B5EF4-FFF2-40B4-BE49-F238E27FC236}">
                <a16:creationId xmlns:a16="http://schemas.microsoft.com/office/drawing/2014/main" id="{486E93BE-65A6-4B91-A954-0B8D42D49B24}"/>
              </a:ext>
            </a:extLst>
          </p:cNvPr>
          <p:cNvGrpSpPr/>
          <p:nvPr/>
        </p:nvGrpSpPr>
        <p:grpSpPr>
          <a:xfrm>
            <a:off x="5151016" y="4157435"/>
            <a:ext cx="1195581" cy="83654"/>
            <a:chOff x="7631422" y="4902518"/>
            <a:chExt cx="2819118" cy="216976"/>
          </a:xfrm>
          <a:solidFill>
            <a:schemeClr val="bg1">
              <a:lumMod val="85000"/>
            </a:schemeClr>
          </a:solidFill>
        </p:grpSpPr>
        <p:cxnSp>
          <p:nvCxnSpPr>
            <p:cNvPr id="318" name="Straight Connector 317">
              <a:extLst>
                <a:ext uri="{FF2B5EF4-FFF2-40B4-BE49-F238E27FC236}">
                  <a16:creationId xmlns:a16="http://schemas.microsoft.com/office/drawing/2014/main" id="{12C889A5-E1D4-4C66-8710-33E5222007BA}"/>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9" name="Diamond 318">
              <a:extLst>
                <a:ext uri="{FF2B5EF4-FFF2-40B4-BE49-F238E27FC236}">
                  <a16:creationId xmlns:a16="http://schemas.microsoft.com/office/drawing/2014/main" id="{C428357E-DBB2-4305-A121-1C17621DF2A7}"/>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20" name="Diamond 319">
              <a:extLst>
                <a:ext uri="{FF2B5EF4-FFF2-40B4-BE49-F238E27FC236}">
                  <a16:creationId xmlns:a16="http://schemas.microsoft.com/office/drawing/2014/main" id="{95B8C696-A2AE-48FC-9A26-CCF8460138A2}"/>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21" name="Diamond 320">
              <a:extLst>
                <a:ext uri="{FF2B5EF4-FFF2-40B4-BE49-F238E27FC236}">
                  <a16:creationId xmlns:a16="http://schemas.microsoft.com/office/drawing/2014/main" id="{089A6924-84B0-47A1-B31E-BB4F83A2C72A}"/>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22" name="Diamond 321">
              <a:extLst>
                <a:ext uri="{FF2B5EF4-FFF2-40B4-BE49-F238E27FC236}">
                  <a16:creationId xmlns:a16="http://schemas.microsoft.com/office/drawing/2014/main" id="{D3740FC0-426A-4EFD-9754-BCAAA005AAA1}"/>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23" name="Diamond 322">
              <a:extLst>
                <a:ext uri="{FF2B5EF4-FFF2-40B4-BE49-F238E27FC236}">
                  <a16:creationId xmlns:a16="http://schemas.microsoft.com/office/drawing/2014/main" id="{C5D60742-5DE1-4403-A2D4-767E5E97D081}"/>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24" name="Group 323">
            <a:extLst>
              <a:ext uri="{FF2B5EF4-FFF2-40B4-BE49-F238E27FC236}">
                <a16:creationId xmlns:a16="http://schemas.microsoft.com/office/drawing/2014/main" id="{5E974017-0E42-4ACC-9D9C-7B5FEBE70902}"/>
              </a:ext>
            </a:extLst>
          </p:cNvPr>
          <p:cNvGrpSpPr/>
          <p:nvPr/>
        </p:nvGrpSpPr>
        <p:grpSpPr>
          <a:xfrm>
            <a:off x="6895072" y="4162944"/>
            <a:ext cx="1195581" cy="83654"/>
            <a:chOff x="7631422" y="4902518"/>
            <a:chExt cx="2819118" cy="216976"/>
          </a:xfrm>
          <a:solidFill>
            <a:schemeClr val="bg1">
              <a:lumMod val="85000"/>
            </a:schemeClr>
          </a:solidFill>
        </p:grpSpPr>
        <p:cxnSp>
          <p:nvCxnSpPr>
            <p:cNvPr id="325" name="Straight Connector 324">
              <a:extLst>
                <a:ext uri="{FF2B5EF4-FFF2-40B4-BE49-F238E27FC236}">
                  <a16:creationId xmlns:a16="http://schemas.microsoft.com/office/drawing/2014/main" id="{79E2801E-2EBC-46D0-A06D-1767354231D7}"/>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6" name="Diamond 325">
              <a:extLst>
                <a:ext uri="{FF2B5EF4-FFF2-40B4-BE49-F238E27FC236}">
                  <a16:creationId xmlns:a16="http://schemas.microsoft.com/office/drawing/2014/main" id="{78CD2FD5-E1E6-444F-A9D2-3A454C6F3B84}"/>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27" name="Diamond 326">
              <a:extLst>
                <a:ext uri="{FF2B5EF4-FFF2-40B4-BE49-F238E27FC236}">
                  <a16:creationId xmlns:a16="http://schemas.microsoft.com/office/drawing/2014/main" id="{9E411B4D-44C4-4623-BCDB-8B71D879EFD7}"/>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28" name="Diamond 327">
              <a:extLst>
                <a:ext uri="{FF2B5EF4-FFF2-40B4-BE49-F238E27FC236}">
                  <a16:creationId xmlns:a16="http://schemas.microsoft.com/office/drawing/2014/main" id="{872378D1-2DDB-4150-8ECA-B3450506A080}"/>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29" name="Diamond 328">
              <a:extLst>
                <a:ext uri="{FF2B5EF4-FFF2-40B4-BE49-F238E27FC236}">
                  <a16:creationId xmlns:a16="http://schemas.microsoft.com/office/drawing/2014/main" id="{15749B7E-122A-4AD8-B8F2-5DED0DDD364C}"/>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0" name="Diamond 329">
              <a:extLst>
                <a:ext uri="{FF2B5EF4-FFF2-40B4-BE49-F238E27FC236}">
                  <a16:creationId xmlns:a16="http://schemas.microsoft.com/office/drawing/2014/main" id="{B9B9FAD5-0B30-47D8-9BA2-AC90528F0BE2}"/>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31" name="Group 330">
            <a:extLst>
              <a:ext uri="{FF2B5EF4-FFF2-40B4-BE49-F238E27FC236}">
                <a16:creationId xmlns:a16="http://schemas.microsoft.com/office/drawing/2014/main" id="{812A5903-F288-4FE7-A26B-47874172821F}"/>
              </a:ext>
            </a:extLst>
          </p:cNvPr>
          <p:cNvGrpSpPr/>
          <p:nvPr/>
        </p:nvGrpSpPr>
        <p:grpSpPr>
          <a:xfrm>
            <a:off x="8565891" y="4157435"/>
            <a:ext cx="1195581" cy="83654"/>
            <a:chOff x="7631422" y="4902518"/>
            <a:chExt cx="2819118" cy="216976"/>
          </a:xfrm>
          <a:solidFill>
            <a:schemeClr val="bg1">
              <a:lumMod val="85000"/>
            </a:schemeClr>
          </a:solidFill>
        </p:grpSpPr>
        <p:cxnSp>
          <p:nvCxnSpPr>
            <p:cNvPr id="332" name="Straight Connector 331">
              <a:extLst>
                <a:ext uri="{FF2B5EF4-FFF2-40B4-BE49-F238E27FC236}">
                  <a16:creationId xmlns:a16="http://schemas.microsoft.com/office/drawing/2014/main" id="{CAB931C9-59E7-4E7B-B35E-0BF0599BEC11}"/>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3" name="Diamond 332">
              <a:extLst>
                <a:ext uri="{FF2B5EF4-FFF2-40B4-BE49-F238E27FC236}">
                  <a16:creationId xmlns:a16="http://schemas.microsoft.com/office/drawing/2014/main" id="{8157F994-6933-401F-9227-2D6EBCD8EE9C}"/>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4" name="Diamond 333">
              <a:extLst>
                <a:ext uri="{FF2B5EF4-FFF2-40B4-BE49-F238E27FC236}">
                  <a16:creationId xmlns:a16="http://schemas.microsoft.com/office/drawing/2014/main" id="{E86E58F2-85C8-4D07-A19D-63171662A2A0}"/>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5" name="Diamond 334">
              <a:extLst>
                <a:ext uri="{FF2B5EF4-FFF2-40B4-BE49-F238E27FC236}">
                  <a16:creationId xmlns:a16="http://schemas.microsoft.com/office/drawing/2014/main" id="{5D3732F0-F133-4EB4-A73F-A4A32235D6CB}"/>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6" name="Diamond 335">
              <a:extLst>
                <a:ext uri="{FF2B5EF4-FFF2-40B4-BE49-F238E27FC236}">
                  <a16:creationId xmlns:a16="http://schemas.microsoft.com/office/drawing/2014/main" id="{EEEEDC44-A187-4A66-A096-6F4EC5F568C0}"/>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7" name="Diamond 336">
              <a:extLst>
                <a:ext uri="{FF2B5EF4-FFF2-40B4-BE49-F238E27FC236}">
                  <a16:creationId xmlns:a16="http://schemas.microsoft.com/office/drawing/2014/main" id="{83D059C5-2D14-4302-B059-70634CD98D69}"/>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38" name="Group 337">
            <a:extLst>
              <a:ext uri="{FF2B5EF4-FFF2-40B4-BE49-F238E27FC236}">
                <a16:creationId xmlns:a16="http://schemas.microsoft.com/office/drawing/2014/main" id="{C7915477-BE4A-4ABD-B2D5-7ABE35142E5F}"/>
              </a:ext>
            </a:extLst>
          </p:cNvPr>
          <p:cNvGrpSpPr/>
          <p:nvPr/>
        </p:nvGrpSpPr>
        <p:grpSpPr>
          <a:xfrm>
            <a:off x="10188324" y="4151926"/>
            <a:ext cx="1195581" cy="83654"/>
            <a:chOff x="7631422" y="4902518"/>
            <a:chExt cx="2819118" cy="216976"/>
          </a:xfrm>
          <a:solidFill>
            <a:schemeClr val="bg1">
              <a:lumMod val="85000"/>
            </a:schemeClr>
          </a:solidFill>
        </p:grpSpPr>
        <p:cxnSp>
          <p:nvCxnSpPr>
            <p:cNvPr id="339" name="Straight Connector 338">
              <a:extLst>
                <a:ext uri="{FF2B5EF4-FFF2-40B4-BE49-F238E27FC236}">
                  <a16:creationId xmlns:a16="http://schemas.microsoft.com/office/drawing/2014/main" id="{ABDC128F-0C37-49A8-BFAC-20833430B171}"/>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0" name="Diamond 339">
              <a:extLst>
                <a:ext uri="{FF2B5EF4-FFF2-40B4-BE49-F238E27FC236}">
                  <a16:creationId xmlns:a16="http://schemas.microsoft.com/office/drawing/2014/main" id="{2797E58B-9176-4AAD-A8C4-AA4AEA923A8C}"/>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1" name="Diamond 340">
              <a:extLst>
                <a:ext uri="{FF2B5EF4-FFF2-40B4-BE49-F238E27FC236}">
                  <a16:creationId xmlns:a16="http://schemas.microsoft.com/office/drawing/2014/main" id="{CEDA8218-A7C9-4D25-926B-D87A60484126}"/>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2" name="Diamond 341">
              <a:extLst>
                <a:ext uri="{FF2B5EF4-FFF2-40B4-BE49-F238E27FC236}">
                  <a16:creationId xmlns:a16="http://schemas.microsoft.com/office/drawing/2014/main" id="{1259CEA0-63C8-4839-B021-2FE001CF2B99}"/>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3" name="Diamond 342">
              <a:extLst>
                <a:ext uri="{FF2B5EF4-FFF2-40B4-BE49-F238E27FC236}">
                  <a16:creationId xmlns:a16="http://schemas.microsoft.com/office/drawing/2014/main" id="{41C3572D-05B4-4929-8133-8FFE532B5A2A}"/>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4" name="Diamond 343">
              <a:extLst>
                <a:ext uri="{FF2B5EF4-FFF2-40B4-BE49-F238E27FC236}">
                  <a16:creationId xmlns:a16="http://schemas.microsoft.com/office/drawing/2014/main" id="{B57E5545-EAF1-4A54-B5D5-EA177095A5C2}"/>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45" name="Group 344">
            <a:extLst>
              <a:ext uri="{FF2B5EF4-FFF2-40B4-BE49-F238E27FC236}">
                <a16:creationId xmlns:a16="http://schemas.microsoft.com/office/drawing/2014/main" id="{5086897B-B28F-42CC-BB10-A965150E4668}"/>
              </a:ext>
            </a:extLst>
          </p:cNvPr>
          <p:cNvGrpSpPr/>
          <p:nvPr/>
        </p:nvGrpSpPr>
        <p:grpSpPr>
          <a:xfrm>
            <a:off x="3480197" y="4432909"/>
            <a:ext cx="1195581" cy="83654"/>
            <a:chOff x="7631422" y="4902518"/>
            <a:chExt cx="2819118" cy="216976"/>
          </a:xfrm>
          <a:solidFill>
            <a:schemeClr val="bg1">
              <a:lumMod val="85000"/>
            </a:schemeClr>
          </a:solidFill>
        </p:grpSpPr>
        <p:cxnSp>
          <p:nvCxnSpPr>
            <p:cNvPr id="346" name="Straight Connector 345">
              <a:extLst>
                <a:ext uri="{FF2B5EF4-FFF2-40B4-BE49-F238E27FC236}">
                  <a16:creationId xmlns:a16="http://schemas.microsoft.com/office/drawing/2014/main" id="{DCF49385-0400-4CBB-BFF5-813FC83FB2D0}"/>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7" name="Diamond 346">
              <a:extLst>
                <a:ext uri="{FF2B5EF4-FFF2-40B4-BE49-F238E27FC236}">
                  <a16:creationId xmlns:a16="http://schemas.microsoft.com/office/drawing/2014/main" id="{E5BC3D17-9E15-41A1-9D64-89824FA170F8}"/>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8" name="Diamond 347">
              <a:extLst>
                <a:ext uri="{FF2B5EF4-FFF2-40B4-BE49-F238E27FC236}">
                  <a16:creationId xmlns:a16="http://schemas.microsoft.com/office/drawing/2014/main" id="{92725B38-F23A-4CFB-88E8-2F74E8638F57}"/>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9" name="Diamond 348">
              <a:extLst>
                <a:ext uri="{FF2B5EF4-FFF2-40B4-BE49-F238E27FC236}">
                  <a16:creationId xmlns:a16="http://schemas.microsoft.com/office/drawing/2014/main" id="{C8259101-15C1-429A-A68D-C7AC302CD9EA}"/>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0" name="Diamond 349">
              <a:extLst>
                <a:ext uri="{FF2B5EF4-FFF2-40B4-BE49-F238E27FC236}">
                  <a16:creationId xmlns:a16="http://schemas.microsoft.com/office/drawing/2014/main" id="{ED704CB6-6DE0-4DE6-8C63-E7BE79F6FFD8}"/>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1" name="Diamond 350">
              <a:extLst>
                <a:ext uri="{FF2B5EF4-FFF2-40B4-BE49-F238E27FC236}">
                  <a16:creationId xmlns:a16="http://schemas.microsoft.com/office/drawing/2014/main" id="{2CE19673-0389-4D0D-AB80-95A1AA50F01E}"/>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52" name="Group 351">
            <a:extLst>
              <a:ext uri="{FF2B5EF4-FFF2-40B4-BE49-F238E27FC236}">
                <a16:creationId xmlns:a16="http://schemas.microsoft.com/office/drawing/2014/main" id="{0A8AB595-D476-45A6-A3D1-F91F9373BCDA}"/>
              </a:ext>
            </a:extLst>
          </p:cNvPr>
          <p:cNvGrpSpPr/>
          <p:nvPr/>
        </p:nvGrpSpPr>
        <p:grpSpPr>
          <a:xfrm>
            <a:off x="5151016" y="4427400"/>
            <a:ext cx="1195581" cy="83654"/>
            <a:chOff x="7631422" y="4902518"/>
            <a:chExt cx="2819118" cy="216976"/>
          </a:xfrm>
          <a:solidFill>
            <a:schemeClr val="bg1">
              <a:lumMod val="85000"/>
            </a:schemeClr>
          </a:solidFill>
        </p:grpSpPr>
        <p:cxnSp>
          <p:nvCxnSpPr>
            <p:cNvPr id="353" name="Straight Connector 352">
              <a:extLst>
                <a:ext uri="{FF2B5EF4-FFF2-40B4-BE49-F238E27FC236}">
                  <a16:creationId xmlns:a16="http://schemas.microsoft.com/office/drawing/2014/main" id="{DA8D1C8B-2769-47DC-BE8D-80C10FD43FB6}"/>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54" name="Diamond 353">
              <a:extLst>
                <a:ext uri="{FF2B5EF4-FFF2-40B4-BE49-F238E27FC236}">
                  <a16:creationId xmlns:a16="http://schemas.microsoft.com/office/drawing/2014/main" id="{D43A407A-00CF-44CA-BFE2-0104748A0A55}"/>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5" name="Diamond 354">
              <a:extLst>
                <a:ext uri="{FF2B5EF4-FFF2-40B4-BE49-F238E27FC236}">
                  <a16:creationId xmlns:a16="http://schemas.microsoft.com/office/drawing/2014/main" id="{783176A5-DF11-4717-83E7-1998F512A1D8}"/>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6" name="Diamond 355">
              <a:extLst>
                <a:ext uri="{FF2B5EF4-FFF2-40B4-BE49-F238E27FC236}">
                  <a16:creationId xmlns:a16="http://schemas.microsoft.com/office/drawing/2014/main" id="{D9AD815C-45AF-4517-8433-8AFBB5E9FC9F}"/>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7" name="Diamond 356">
              <a:extLst>
                <a:ext uri="{FF2B5EF4-FFF2-40B4-BE49-F238E27FC236}">
                  <a16:creationId xmlns:a16="http://schemas.microsoft.com/office/drawing/2014/main" id="{7710E3D2-8279-444C-AF73-12191E88F593}"/>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8" name="Diamond 357">
              <a:extLst>
                <a:ext uri="{FF2B5EF4-FFF2-40B4-BE49-F238E27FC236}">
                  <a16:creationId xmlns:a16="http://schemas.microsoft.com/office/drawing/2014/main" id="{3115A543-1FEF-4C47-B869-2DF31F996696}"/>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59" name="Group 358">
            <a:extLst>
              <a:ext uri="{FF2B5EF4-FFF2-40B4-BE49-F238E27FC236}">
                <a16:creationId xmlns:a16="http://schemas.microsoft.com/office/drawing/2014/main" id="{EE1F86B0-013E-47E6-93B4-CE34A7BA2AA3}"/>
              </a:ext>
            </a:extLst>
          </p:cNvPr>
          <p:cNvGrpSpPr/>
          <p:nvPr/>
        </p:nvGrpSpPr>
        <p:grpSpPr>
          <a:xfrm>
            <a:off x="6895072" y="4432909"/>
            <a:ext cx="1195581" cy="83654"/>
            <a:chOff x="7631422" y="4902518"/>
            <a:chExt cx="2819118" cy="216976"/>
          </a:xfrm>
          <a:solidFill>
            <a:schemeClr val="bg1">
              <a:lumMod val="85000"/>
            </a:schemeClr>
          </a:solidFill>
        </p:grpSpPr>
        <p:cxnSp>
          <p:nvCxnSpPr>
            <p:cNvPr id="360" name="Straight Connector 359">
              <a:extLst>
                <a:ext uri="{FF2B5EF4-FFF2-40B4-BE49-F238E27FC236}">
                  <a16:creationId xmlns:a16="http://schemas.microsoft.com/office/drawing/2014/main" id="{04B0ACE8-C435-438B-8F83-FD397BC79428}"/>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1" name="Diamond 360">
              <a:extLst>
                <a:ext uri="{FF2B5EF4-FFF2-40B4-BE49-F238E27FC236}">
                  <a16:creationId xmlns:a16="http://schemas.microsoft.com/office/drawing/2014/main" id="{9A35DBFA-2113-406B-ABCF-B77DD4290383}"/>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2" name="Diamond 361">
              <a:extLst>
                <a:ext uri="{FF2B5EF4-FFF2-40B4-BE49-F238E27FC236}">
                  <a16:creationId xmlns:a16="http://schemas.microsoft.com/office/drawing/2014/main" id="{52CF0EDA-83DA-4BCB-BBAE-52DB208109B1}"/>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3" name="Diamond 362">
              <a:extLst>
                <a:ext uri="{FF2B5EF4-FFF2-40B4-BE49-F238E27FC236}">
                  <a16:creationId xmlns:a16="http://schemas.microsoft.com/office/drawing/2014/main" id="{914EC377-E1E1-47D7-A854-BDAD06BA94BD}"/>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4" name="Diamond 363">
              <a:extLst>
                <a:ext uri="{FF2B5EF4-FFF2-40B4-BE49-F238E27FC236}">
                  <a16:creationId xmlns:a16="http://schemas.microsoft.com/office/drawing/2014/main" id="{1BAC910D-8D8A-4D15-B2FE-348A2C8BFD28}"/>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5" name="Diamond 364">
              <a:extLst>
                <a:ext uri="{FF2B5EF4-FFF2-40B4-BE49-F238E27FC236}">
                  <a16:creationId xmlns:a16="http://schemas.microsoft.com/office/drawing/2014/main" id="{C607A163-26A5-4747-B767-2A0DA0F4E384}"/>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66" name="Group 365">
            <a:extLst>
              <a:ext uri="{FF2B5EF4-FFF2-40B4-BE49-F238E27FC236}">
                <a16:creationId xmlns:a16="http://schemas.microsoft.com/office/drawing/2014/main" id="{97840967-0162-4655-A5B7-C8E8FF8F59B0}"/>
              </a:ext>
            </a:extLst>
          </p:cNvPr>
          <p:cNvGrpSpPr/>
          <p:nvPr/>
        </p:nvGrpSpPr>
        <p:grpSpPr>
          <a:xfrm>
            <a:off x="8565891" y="4427400"/>
            <a:ext cx="1195581" cy="83654"/>
            <a:chOff x="7631422" y="4902518"/>
            <a:chExt cx="2819118" cy="216976"/>
          </a:xfrm>
          <a:solidFill>
            <a:schemeClr val="bg1">
              <a:lumMod val="85000"/>
            </a:schemeClr>
          </a:solidFill>
        </p:grpSpPr>
        <p:cxnSp>
          <p:nvCxnSpPr>
            <p:cNvPr id="367" name="Straight Connector 366">
              <a:extLst>
                <a:ext uri="{FF2B5EF4-FFF2-40B4-BE49-F238E27FC236}">
                  <a16:creationId xmlns:a16="http://schemas.microsoft.com/office/drawing/2014/main" id="{6E0FFB72-DC39-4443-8571-9E3EBA0D03C4}"/>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8" name="Diamond 367">
              <a:extLst>
                <a:ext uri="{FF2B5EF4-FFF2-40B4-BE49-F238E27FC236}">
                  <a16:creationId xmlns:a16="http://schemas.microsoft.com/office/drawing/2014/main" id="{FA44B835-AFA5-47A9-B1E0-62148061D3BA}"/>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9" name="Diamond 368">
              <a:extLst>
                <a:ext uri="{FF2B5EF4-FFF2-40B4-BE49-F238E27FC236}">
                  <a16:creationId xmlns:a16="http://schemas.microsoft.com/office/drawing/2014/main" id="{6F2B1E98-C6C7-45C5-AF80-16ACBB22F8C5}"/>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70" name="Diamond 369">
              <a:extLst>
                <a:ext uri="{FF2B5EF4-FFF2-40B4-BE49-F238E27FC236}">
                  <a16:creationId xmlns:a16="http://schemas.microsoft.com/office/drawing/2014/main" id="{4E47C998-AF8D-421F-B944-427FA1F37835}"/>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71" name="Diamond 370">
              <a:extLst>
                <a:ext uri="{FF2B5EF4-FFF2-40B4-BE49-F238E27FC236}">
                  <a16:creationId xmlns:a16="http://schemas.microsoft.com/office/drawing/2014/main" id="{00E49830-7879-4A7C-A71A-7020C185D706}"/>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72" name="Diamond 371">
              <a:extLst>
                <a:ext uri="{FF2B5EF4-FFF2-40B4-BE49-F238E27FC236}">
                  <a16:creationId xmlns:a16="http://schemas.microsoft.com/office/drawing/2014/main" id="{F8A79F20-8C25-4387-A1CC-E406F2B1A2EF}"/>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73" name="Group 372">
            <a:extLst>
              <a:ext uri="{FF2B5EF4-FFF2-40B4-BE49-F238E27FC236}">
                <a16:creationId xmlns:a16="http://schemas.microsoft.com/office/drawing/2014/main" id="{A8AEEA02-669B-42F6-BDCE-4F3DEE5625FA}"/>
              </a:ext>
            </a:extLst>
          </p:cNvPr>
          <p:cNvGrpSpPr/>
          <p:nvPr/>
        </p:nvGrpSpPr>
        <p:grpSpPr>
          <a:xfrm>
            <a:off x="10188324" y="4421891"/>
            <a:ext cx="1195581" cy="83654"/>
            <a:chOff x="7631422" y="4902518"/>
            <a:chExt cx="2819118" cy="216976"/>
          </a:xfrm>
          <a:solidFill>
            <a:schemeClr val="bg1">
              <a:lumMod val="85000"/>
            </a:schemeClr>
          </a:solidFill>
        </p:grpSpPr>
        <p:cxnSp>
          <p:nvCxnSpPr>
            <p:cNvPr id="374" name="Straight Connector 373">
              <a:extLst>
                <a:ext uri="{FF2B5EF4-FFF2-40B4-BE49-F238E27FC236}">
                  <a16:creationId xmlns:a16="http://schemas.microsoft.com/office/drawing/2014/main" id="{9167583E-DA5C-474B-9A4B-AF542255749B}"/>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75" name="Diamond 374">
              <a:extLst>
                <a:ext uri="{FF2B5EF4-FFF2-40B4-BE49-F238E27FC236}">
                  <a16:creationId xmlns:a16="http://schemas.microsoft.com/office/drawing/2014/main" id="{71DD09D3-F304-4186-89B2-75C2CB6D155B}"/>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76" name="Diamond 375">
              <a:extLst>
                <a:ext uri="{FF2B5EF4-FFF2-40B4-BE49-F238E27FC236}">
                  <a16:creationId xmlns:a16="http://schemas.microsoft.com/office/drawing/2014/main" id="{FDA6133B-94B7-48C8-8A95-1D688FE6A2DE}"/>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77" name="Diamond 376">
              <a:extLst>
                <a:ext uri="{FF2B5EF4-FFF2-40B4-BE49-F238E27FC236}">
                  <a16:creationId xmlns:a16="http://schemas.microsoft.com/office/drawing/2014/main" id="{803C3B7A-95FB-4C48-B9D5-9FFFEDBA9153}"/>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78" name="Diamond 377">
              <a:extLst>
                <a:ext uri="{FF2B5EF4-FFF2-40B4-BE49-F238E27FC236}">
                  <a16:creationId xmlns:a16="http://schemas.microsoft.com/office/drawing/2014/main" id="{901E2CF6-9AFA-4CA6-90B1-954BD8930C4A}"/>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79" name="Diamond 378">
              <a:extLst>
                <a:ext uri="{FF2B5EF4-FFF2-40B4-BE49-F238E27FC236}">
                  <a16:creationId xmlns:a16="http://schemas.microsoft.com/office/drawing/2014/main" id="{2F0A8E8D-E4A0-4EDB-9C90-DD9DEFECE06F}"/>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80" name="Group 379">
            <a:extLst>
              <a:ext uri="{FF2B5EF4-FFF2-40B4-BE49-F238E27FC236}">
                <a16:creationId xmlns:a16="http://schemas.microsoft.com/office/drawing/2014/main" id="{41A8356D-13FF-46D2-A0D2-C40E5620E491}"/>
              </a:ext>
            </a:extLst>
          </p:cNvPr>
          <p:cNvGrpSpPr/>
          <p:nvPr/>
        </p:nvGrpSpPr>
        <p:grpSpPr>
          <a:xfrm>
            <a:off x="3480197" y="4710854"/>
            <a:ext cx="1195581" cy="83654"/>
            <a:chOff x="7631422" y="4902518"/>
            <a:chExt cx="2819118" cy="216976"/>
          </a:xfrm>
          <a:solidFill>
            <a:schemeClr val="bg1">
              <a:lumMod val="85000"/>
            </a:schemeClr>
          </a:solidFill>
        </p:grpSpPr>
        <p:cxnSp>
          <p:nvCxnSpPr>
            <p:cNvPr id="381" name="Straight Connector 380">
              <a:extLst>
                <a:ext uri="{FF2B5EF4-FFF2-40B4-BE49-F238E27FC236}">
                  <a16:creationId xmlns:a16="http://schemas.microsoft.com/office/drawing/2014/main" id="{4A4C9496-1271-4F7B-AAA0-17E48FB2A394}"/>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2" name="Diamond 381">
              <a:extLst>
                <a:ext uri="{FF2B5EF4-FFF2-40B4-BE49-F238E27FC236}">
                  <a16:creationId xmlns:a16="http://schemas.microsoft.com/office/drawing/2014/main" id="{58C32F23-6D77-48AC-A7CF-E62FD4B74500}"/>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83" name="Diamond 382">
              <a:extLst>
                <a:ext uri="{FF2B5EF4-FFF2-40B4-BE49-F238E27FC236}">
                  <a16:creationId xmlns:a16="http://schemas.microsoft.com/office/drawing/2014/main" id="{464825F4-CACE-4EAF-ACB0-99AFE89AB76B}"/>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84" name="Diamond 383">
              <a:extLst>
                <a:ext uri="{FF2B5EF4-FFF2-40B4-BE49-F238E27FC236}">
                  <a16:creationId xmlns:a16="http://schemas.microsoft.com/office/drawing/2014/main" id="{FD1F19C8-B13B-452B-AA47-F417A05797E0}"/>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85" name="Diamond 384">
              <a:extLst>
                <a:ext uri="{FF2B5EF4-FFF2-40B4-BE49-F238E27FC236}">
                  <a16:creationId xmlns:a16="http://schemas.microsoft.com/office/drawing/2014/main" id="{079DEF9A-68E7-46E3-BAE6-1B07AE192C4F}"/>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86" name="Diamond 385">
              <a:extLst>
                <a:ext uri="{FF2B5EF4-FFF2-40B4-BE49-F238E27FC236}">
                  <a16:creationId xmlns:a16="http://schemas.microsoft.com/office/drawing/2014/main" id="{25F4FCBF-724C-45EA-9013-AE5C51A86691}"/>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87" name="Group 386">
            <a:extLst>
              <a:ext uri="{FF2B5EF4-FFF2-40B4-BE49-F238E27FC236}">
                <a16:creationId xmlns:a16="http://schemas.microsoft.com/office/drawing/2014/main" id="{EB978799-E3DF-443D-93B8-D84FCC0A5215}"/>
              </a:ext>
            </a:extLst>
          </p:cNvPr>
          <p:cNvGrpSpPr/>
          <p:nvPr/>
        </p:nvGrpSpPr>
        <p:grpSpPr>
          <a:xfrm>
            <a:off x="5151016" y="4705345"/>
            <a:ext cx="1195581" cy="83654"/>
            <a:chOff x="7631422" y="4902518"/>
            <a:chExt cx="2819118" cy="216976"/>
          </a:xfrm>
          <a:solidFill>
            <a:schemeClr val="bg1">
              <a:lumMod val="85000"/>
            </a:schemeClr>
          </a:solidFill>
        </p:grpSpPr>
        <p:cxnSp>
          <p:nvCxnSpPr>
            <p:cNvPr id="388" name="Straight Connector 387">
              <a:extLst>
                <a:ext uri="{FF2B5EF4-FFF2-40B4-BE49-F238E27FC236}">
                  <a16:creationId xmlns:a16="http://schemas.microsoft.com/office/drawing/2014/main" id="{1D5516AD-FB97-475A-B3D2-D21661A3E80A}"/>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9" name="Diamond 388">
              <a:extLst>
                <a:ext uri="{FF2B5EF4-FFF2-40B4-BE49-F238E27FC236}">
                  <a16:creationId xmlns:a16="http://schemas.microsoft.com/office/drawing/2014/main" id="{E5FC2244-6D1F-4E54-A9AC-F98E2CA596EF}"/>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90" name="Diamond 389">
              <a:extLst>
                <a:ext uri="{FF2B5EF4-FFF2-40B4-BE49-F238E27FC236}">
                  <a16:creationId xmlns:a16="http://schemas.microsoft.com/office/drawing/2014/main" id="{E534730A-5966-4E5A-A856-2A9A1302D2E8}"/>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91" name="Diamond 390">
              <a:extLst>
                <a:ext uri="{FF2B5EF4-FFF2-40B4-BE49-F238E27FC236}">
                  <a16:creationId xmlns:a16="http://schemas.microsoft.com/office/drawing/2014/main" id="{53CC08FD-E89D-459D-A8D9-92B4BDD77862}"/>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92" name="Diamond 391">
              <a:extLst>
                <a:ext uri="{FF2B5EF4-FFF2-40B4-BE49-F238E27FC236}">
                  <a16:creationId xmlns:a16="http://schemas.microsoft.com/office/drawing/2014/main" id="{D351D606-7070-44F8-BBF1-BDD0D5EEC2CF}"/>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93" name="Diamond 392">
              <a:extLst>
                <a:ext uri="{FF2B5EF4-FFF2-40B4-BE49-F238E27FC236}">
                  <a16:creationId xmlns:a16="http://schemas.microsoft.com/office/drawing/2014/main" id="{8F022DF8-FCFD-4ACC-B340-02F05DAE369C}"/>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94" name="Group 393">
            <a:extLst>
              <a:ext uri="{FF2B5EF4-FFF2-40B4-BE49-F238E27FC236}">
                <a16:creationId xmlns:a16="http://schemas.microsoft.com/office/drawing/2014/main" id="{3B02A292-95F2-475B-9691-7BC67C4E094B}"/>
              </a:ext>
            </a:extLst>
          </p:cNvPr>
          <p:cNvGrpSpPr/>
          <p:nvPr/>
        </p:nvGrpSpPr>
        <p:grpSpPr>
          <a:xfrm>
            <a:off x="6895072" y="4710854"/>
            <a:ext cx="1195581" cy="83654"/>
            <a:chOff x="7631422" y="4902518"/>
            <a:chExt cx="2819118" cy="216976"/>
          </a:xfrm>
          <a:solidFill>
            <a:schemeClr val="bg1">
              <a:lumMod val="85000"/>
            </a:schemeClr>
          </a:solidFill>
        </p:grpSpPr>
        <p:cxnSp>
          <p:nvCxnSpPr>
            <p:cNvPr id="395" name="Straight Connector 394">
              <a:extLst>
                <a:ext uri="{FF2B5EF4-FFF2-40B4-BE49-F238E27FC236}">
                  <a16:creationId xmlns:a16="http://schemas.microsoft.com/office/drawing/2014/main" id="{94D8E601-0F04-459D-BC6D-464EA650D405}"/>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6" name="Diamond 395">
              <a:extLst>
                <a:ext uri="{FF2B5EF4-FFF2-40B4-BE49-F238E27FC236}">
                  <a16:creationId xmlns:a16="http://schemas.microsoft.com/office/drawing/2014/main" id="{14701959-08C3-4DFB-A5DF-E6D7C0FFC3A1}"/>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97" name="Diamond 396">
              <a:extLst>
                <a:ext uri="{FF2B5EF4-FFF2-40B4-BE49-F238E27FC236}">
                  <a16:creationId xmlns:a16="http://schemas.microsoft.com/office/drawing/2014/main" id="{5F2507BA-EBE6-4592-B8AF-10C9D088FA1E}"/>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98" name="Diamond 397">
              <a:extLst>
                <a:ext uri="{FF2B5EF4-FFF2-40B4-BE49-F238E27FC236}">
                  <a16:creationId xmlns:a16="http://schemas.microsoft.com/office/drawing/2014/main" id="{143DC63D-2C4E-4C07-BA5B-9B0B20DCDED2}"/>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99" name="Diamond 398">
              <a:extLst>
                <a:ext uri="{FF2B5EF4-FFF2-40B4-BE49-F238E27FC236}">
                  <a16:creationId xmlns:a16="http://schemas.microsoft.com/office/drawing/2014/main" id="{A7FAA788-444F-4E1B-A033-848823771791}"/>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00" name="Diamond 399">
              <a:extLst>
                <a:ext uri="{FF2B5EF4-FFF2-40B4-BE49-F238E27FC236}">
                  <a16:creationId xmlns:a16="http://schemas.microsoft.com/office/drawing/2014/main" id="{0CF7BAD7-F1D0-4035-AB7E-BACB267581D0}"/>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01" name="Group 400">
            <a:extLst>
              <a:ext uri="{FF2B5EF4-FFF2-40B4-BE49-F238E27FC236}">
                <a16:creationId xmlns:a16="http://schemas.microsoft.com/office/drawing/2014/main" id="{9401DC1C-E980-4248-A189-CB2F9DE2094C}"/>
              </a:ext>
            </a:extLst>
          </p:cNvPr>
          <p:cNvGrpSpPr/>
          <p:nvPr/>
        </p:nvGrpSpPr>
        <p:grpSpPr>
          <a:xfrm>
            <a:off x="8565891" y="4705345"/>
            <a:ext cx="1195581" cy="83654"/>
            <a:chOff x="7631422" y="4902518"/>
            <a:chExt cx="2819118" cy="216976"/>
          </a:xfrm>
          <a:solidFill>
            <a:schemeClr val="bg1">
              <a:lumMod val="85000"/>
            </a:schemeClr>
          </a:solidFill>
        </p:grpSpPr>
        <p:cxnSp>
          <p:nvCxnSpPr>
            <p:cNvPr id="402" name="Straight Connector 401">
              <a:extLst>
                <a:ext uri="{FF2B5EF4-FFF2-40B4-BE49-F238E27FC236}">
                  <a16:creationId xmlns:a16="http://schemas.microsoft.com/office/drawing/2014/main" id="{E5B58322-8B2B-4C9C-94D6-EE492DFC6056}"/>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03" name="Diamond 402">
              <a:extLst>
                <a:ext uri="{FF2B5EF4-FFF2-40B4-BE49-F238E27FC236}">
                  <a16:creationId xmlns:a16="http://schemas.microsoft.com/office/drawing/2014/main" id="{77F7B9BD-2851-4C93-BDDA-EB4F1DE6C166}"/>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04" name="Diamond 403">
              <a:extLst>
                <a:ext uri="{FF2B5EF4-FFF2-40B4-BE49-F238E27FC236}">
                  <a16:creationId xmlns:a16="http://schemas.microsoft.com/office/drawing/2014/main" id="{EF211ACE-A2B8-4A07-A1CF-481B70847FD2}"/>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05" name="Diamond 404">
              <a:extLst>
                <a:ext uri="{FF2B5EF4-FFF2-40B4-BE49-F238E27FC236}">
                  <a16:creationId xmlns:a16="http://schemas.microsoft.com/office/drawing/2014/main" id="{FD62D63C-55B8-42F6-9895-7E266F59E50F}"/>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06" name="Diamond 405">
              <a:extLst>
                <a:ext uri="{FF2B5EF4-FFF2-40B4-BE49-F238E27FC236}">
                  <a16:creationId xmlns:a16="http://schemas.microsoft.com/office/drawing/2014/main" id="{3B882FA7-EFD0-4EA6-903D-865F4A79B148}"/>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07" name="Diamond 406">
              <a:extLst>
                <a:ext uri="{FF2B5EF4-FFF2-40B4-BE49-F238E27FC236}">
                  <a16:creationId xmlns:a16="http://schemas.microsoft.com/office/drawing/2014/main" id="{7F3C901C-EA25-4D40-AEA2-800A4C58750F}"/>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08" name="Group 407">
            <a:extLst>
              <a:ext uri="{FF2B5EF4-FFF2-40B4-BE49-F238E27FC236}">
                <a16:creationId xmlns:a16="http://schemas.microsoft.com/office/drawing/2014/main" id="{7FA34A2B-66C9-4CC4-9B31-6056574255E3}"/>
              </a:ext>
            </a:extLst>
          </p:cNvPr>
          <p:cNvGrpSpPr/>
          <p:nvPr/>
        </p:nvGrpSpPr>
        <p:grpSpPr>
          <a:xfrm>
            <a:off x="10188324" y="4699836"/>
            <a:ext cx="1195581" cy="83654"/>
            <a:chOff x="7631422" y="4902518"/>
            <a:chExt cx="2819118" cy="216976"/>
          </a:xfrm>
          <a:solidFill>
            <a:schemeClr val="bg1">
              <a:lumMod val="85000"/>
            </a:schemeClr>
          </a:solidFill>
        </p:grpSpPr>
        <p:cxnSp>
          <p:nvCxnSpPr>
            <p:cNvPr id="409" name="Straight Connector 408">
              <a:extLst>
                <a:ext uri="{FF2B5EF4-FFF2-40B4-BE49-F238E27FC236}">
                  <a16:creationId xmlns:a16="http://schemas.microsoft.com/office/drawing/2014/main" id="{7ECA00E3-F261-4BEA-9974-7DA6FB93BDDC}"/>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10" name="Diamond 409">
              <a:extLst>
                <a:ext uri="{FF2B5EF4-FFF2-40B4-BE49-F238E27FC236}">
                  <a16:creationId xmlns:a16="http://schemas.microsoft.com/office/drawing/2014/main" id="{E87ECCD9-9FF8-41E3-8146-B8245B47D87F}"/>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1" name="Diamond 410">
              <a:extLst>
                <a:ext uri="{FF2B5EF4-FFF2-40B4-BE49-F238E27FC236}">
                  <a16:creationId xmlns:a16="http://schemas.microsoft.com/office/drawing/2014/main" id="{A53182B1-1BE2-4F80-9E11-76FBC1030552}"/>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2" name="Diamond 411">
              <a:extLst>
                <a:ext uri="{FF2B5EF4-FFF2-40B4-BE49-F238E27FC236}">
                  <a16:creationId xmlns:a16="http://schemas.microsoft.com/office/drawing/2014/main" id="{30DF761A-6322-44DD-8B0A-C9A5E3EEE969}"/>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3" name="Diamond 412">
              <a:extLst>
                <a:ext uri="{FF2B5EF4-FFF2-40B4-BE49-F238E27FC236}">
                  <a16:creationId xmlns:a16="http://schemas.microsoft.com/office/drawing/2014/main" id="{0F2DA466-CA88-41F4-8D28-6B4B9C7AD338}"/>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4" name="Diamond 413">
              <a:extLst>
                <a:ext uri="{FF2B5EF4-FFF2-40B4-BE49-F238E27FC236}">
                  <a16:creationId xmlns:a16="http://schemas.microsoft.com/office/drawing/2014/main" id="{3F8EDA93-29DB-47D0-9766-99401FFD2E33}"/>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15" name="Group 414">
            <a:extLst>
              <a:ext uri="{FF2B5EF4-FFF2-40B4-BE49-F238E27FC236}">
                <a16:creationId xmlns:a16="http://schemas.microsoft.com/office/drawing/2014/main" id="{ABF977D7-2FD5-451E-BF44-A1460D347BE5}"/>
              </a:ext>
            </a:extLst>
          </p:cNvPr>
          <p:cNvGrpSpPr/>
          <p:nvPr/>
        </p:nvGrpSpPr>
        <p:grpSpPr>
          <a:xfrm>
            <a:off x="3480197" y="4972699"/>
            <a:ext cx="1195581" cy="83654"/>
            <a:chOff x="7631422" y="4902518"/>
            <a:chExt cx="2819118" cy="216976"/>
          </a:xfrm>
          <a:solidFill>
            <a:schemeClr val="bg1">
              <a:lumMod val="85000"/>
            </a:schemeClr>
          </a:solidFill>
        </p:grpSpPr>
        <p:cxnSp>
          <p:nvCxnSpPr>
            <p:cNvPr id="416" name="Straight Connector 415">
              <a:extLst>
                <a:ext uri="{FF2B5EF4-FFF2-40B4-BE49-F238E27FC236}">
                  <a16:creationId xmlns:a16="http://schemas.microsoft.com/office/drawing/2014/main" id="{8D5AF47C-73D9-495E-8A74-A98FB9B2E505}"/>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17" name="Diamond 416">
              <a:extLst>
                <a:ext uri="{FF2B5EF4-FFF2-40B4-BE49-F238E27FC236}">
                  <a16:creationId xmlns:a16="http://schemas.microsoft.com/office/drawing/2014/main" id="{B988FF24-4881-4113-BF8E-5FBF62826FF2}"/>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8" name="Diamond 417">
              <a:extLst>
                <a:ext uri="{FF2B5EF4-FFF2-40B4-BE49-F238E27FC236}">
                  <a16:creationId xmlns:a16="http://schemas.microsoft.com/office/drawing/2014/main" id="{EBF8DB47-DF6E-424A-9136-2219F4CA56D0}"/>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9" name="Diamond 418">
              <a:extLst>
                <a:ext uri="{FF2B5EF4-FFF2-40B4-BE49-F238E27FC236}">
                  <a16:creationId xmlns:a16="http://schemas.microsoft.com/office/drawing/2014/main" id="{AF01E1E0-0689-4CE9-BF29-003B5814E115}"/>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0" name="Diamond 419">
              <a:extLst>
                <a:ext uri="{FF2B5EF4-FFF2-40B4-BE49-F238E27FC236}">
                  <a16:creationId xmlns:a16="http://schemas.microsoft.com/office/drawing/2014/main" id="{04E442FC-B062-4C34-9E29-214B1C89801F}"/>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1" name="Diamond 420">
              <a:extLst>
                <a:ext uri="{FF2B5EF4-FFF2-40B4-BE49-F238E27FC236}">
                  <a16:creationId xmlns:a16="http://schemas.microsoft.com/office/drawing/2014/main" id="{8CF35D3B-9CDE-475C-990D-5F9FF59C32FE}"/>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22" name="Group 421">
            <a:extLst>
              <a:ext uri="{FF2B5EF4-FFF2-40B4-BE49-F238E27FC236}">
                <a16:creationId xmlns:a16="http://schemas.microsoft.com/office/drawing/2014/main" id="{10F060E7-1A74-402B-90A7-87976AB12FBB}"/>
              </a:ext>
            </a:extLst>
          </p:cNvPr>
          <p:cNvGrpSpPr/>
          <p:nvPr/>
        </p:nvGrpSpPr>
        <p:grpSpPr>
          <a:xfrm>
            <a:off x="5151016" y="4967190"/>
            <a:ext cx="1195581" cy="83654"/>
            <a:chOff x="7631422" y="4902518"/>
            <a:chExt cx="2819118" cy="216976"/>
          </a:xfrm>
          <a:solidFill>
            <a:schemeClr val="bg1">
              <a:lumMod val="85000"/>
            </a:schemeClr>
          </a:solidFill>
        </p:grpSpPr>
        <p:cxnSp>
          <p:nvCxnSpPr>
            <p:cNvPr id="423" name="Straight Connector 422">
              <a:extLst>
                <a:ext uri="{FF2B5EF4-FFF2-40B4-BE49-F238E27FC236}">
                  <a16:creationId xmlns:a16="http://schemas.microsoft.com/office/drawing/2014/main" id="{49887C34-05E2-425B-882D-577340E3D5CB}"/>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4" name="Diamond 423">
              <a:extLst>
                <a:ext uri="{FF2B5EF4-FFF2-40B4-BE49-F238E27FC236}">
                  <a16:creationId xmlns:a16="http://schemas.microsoft.com/office/drawing/2014/main" id="{E499DE02-0522-4DB2-9025-52909A7DF52C}"/>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5" name="Diamond 424">
              <a:extLst>
                <a:ext uri="{FF2B5EF4-FFF2-40B4-BE49-F238E27FC236}">
                  <a16:creationId xmlns:a16="http://schemas.microsoft.com/office/drawing/2014/main" id="{643AAAE0-EDDA-4733-843B-5B2DE8E91B66}"/>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6" name="Diamond 425">
              <a:extLst>
                <a:ext uri="{FF2B5EF4-FFF2-40B4-BE49-F238E27FC236}">
                  <a16:creationId xmlns:a16="http://schemas.microsoft.com/office/drawing/2014/main" id="{6DB4E21D-C142-4A55-A86B-5F9B6CC90826}"/>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7" name="Diamond 426">
              <a:extLst>
                <a:ext uri="{FF2B5EF4-FFF2-40B4-BE49-F238E27FC236}">
                  <a16:creationId xmlns:a16="http://schemas.microsoft.com/office/drawing/2014/main" id="{5D3C63B5-F691-4A90-882B-583181533C0E}"/>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8" name="Diamond 427">
              <a:extLst>
                <a:ext uri="{FF2B5EF4-FFF2-40B4-BE49-F238E27FC236}">
                  <a16:creationId xmlns:a16="http://schemas.microsoft.com/office/drawing/2014/main" id="{A5EFA166-394F-4767-A708-BDF90EC4397B}"/>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29" name="Group 428">
            <a:extLst>
              <a:ext uri="{FF2B5EF4-FFF2-40B4-BE49-F238E27FC236}">
                <a16:creationId xmlns:a16="http://schemas.microsoft.com/office/drawing/2014/main" id="{61643B8F-E26A-4D1A-9BA6-A18AFF58F1F9}"/>
              </a:ext>
            </a:extLst>
          </p:cNvPr>
          <p:cNvGrpSpPr/>
          <p:nvPr/>
        </p:nvGrpSpPr>
        <p:grpSpPr>
          <a:xfrm>
            <a:off x="6895072" y="4972699"/>
            <a:ext cx="1195581" cy="83654"/>
            <a:chOff x="7631422" y="4902518"/>
            <a:chExt cx="2819118" cy="216976"/>
          </a:xfrm>
          <a:solidFill>
            <a:schemeClr val="bg1">
              <a:lumMod val="85000"/>
            </a:schemeClr>
          </a:solidFill>
        </p:grpSpPr>
        <p:cxnSp>
          <p:nvCxnSpPr>
            <p:cNvPr id="430" name="Straight Connector 429">
              <a:extLst>
                <a:ext uri="{FF2B5EF4-FFF2-40B4-BE49-F238E27FC236}">
                  <a16:creationId xmlns:a16="http://schemas.microsoft.com/office/drawing/2014/main" id="{950AA483-CB7B-4774-A13E-3E5A7BE69D49}"/>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31" name="Diamond 430">
              <a:extLst>
                <a:ext uri="{FF2B5EF4-FFF2-40B4-BE49-F238E27FC236}">
                  <a16:creationId xmlns:a16="http://schemas.microsoft.com/office/drawing/2014/main" id="{0CFD36B2-54BD-478C-B2DA-0F5AC0EBF64A}"/>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2" name="Diamond 431">
              <a:extLst>
                <a:ext uri="{FF2B5EF4-FFF2-40B4-BE49-F238E27FC236}">
                  <a16:creationId xmlns:a16="http://schemas.microsoft.com/office/drawing/2014/main" id="{AEEE3DBD-94E0-4059-93B2-56DB049C3929}"/>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3" name="Diamond 432">
              <a:extLst>
                <a:ext uri="{FF2B5EF4-FFF2-40B4-BE49-F238E27FC236}">
                  <a16:creationId xmlns:a16="http://schemas.microsoft.com/office/drawing/2014/main" id="{EB4DFCE4-C529-4ECC-86AB-49A2B24CE4C1}"/>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4" name="Diamond 433">
              <a:extLst>
                <a:ext uri="{FF2B5EF4-FFF2-40B4-BE49-F238E27FC236}">
                  <a16:creationId xmlns:a16="http://schemas.microsoft.com/office/drawing/2014/main" id="{21469669-8F55-47D2-920B-D61F36F729DF}"/>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5" name="Diamond 434">
              <a:extLst>
                <a:ext uri="{FF2B5EF4-FFF2-40B4-BE49-F238E27FC236}">
                  <a16:creationId xmlns:a16="http://schemas.microsoft.com/office/drawing/2014/main" id="{49BCBCA5-A201-423C-A654-16B756323800}"/>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36" name="Group 435">
            <a:extLst>
              <a:ext uri="{FF2B5EF4-FFF2-40B4-BE49-F238E27FC236}">
                <a16:creationId xmlns:a16="http://schemas.microsoft.com/office/drawing/2014/main" id="{6AE82EC6-2B75-4102-9D61-C602927E73D8}"/>
              </a:ext>
            </a:extLst>
          </p:cNvPr>
          <p:cNvGrpSpPr/>
          <p:nvPr/>
        </p:nvGrpSpPr>
        <p:grpSpPr>
          <a:xfrm>
            <a:off x="8565891" y="4967190"/>
            <a:ext cx="1195581" cy="83654"/>
            <a:chOff x="7631422" y="4902518"/>
            <a:chExt cx="2819118" cy="216976"/>
          </a:xfrm>
          <a:solidFill>
            <a:schemeClr val="bg1">
              <a:lumMod val="85000"/>
            </a:schemeClr>
          </a:solidFill>
        </p:grpSpPr>
        <p:cxnSp>
          <p:nvCxnSpPr>
            <p:cNvPr id="437" name="Straight Connector 436">
              <a:extLst>
                <a:ext uri="{FF2B5EF4-FFF2-40B4-BE49-F238E27FC236}">
                  <a16:creationId xmlns:a16="http://schemas.microsoft.com/office/drawing/2014/main" id="{C844BCDD-850C-4974-A417-C960CC4D978E}"/>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38" name="Diamond 437">
              <a:extLst>
                <a:ext uri="{FF2B5EF4-FFF2-40B4-BE49-F238E27FC236}">
                  <a16:creationId xmlns:a16="http://schemas.microsoft.com/office/drawing/2014/main" id="{54B05E4D-FB8A-43DE-AFE5-F25241EF8765}"/>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9" name="Diamond 438">
              <a:extLst>
                <a:ext uri="{FF2B5EF4-FFF2-40B4-BE49-F238E27FC236}">
                  <a16:creationId xmlns:a16="http://schemas.microsoft.com/office/drawing/2014/main" id="{18C74A47-AB30-4933-B221-6C797B1F5D9B}"/>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0" name="Diamond 439">
              <a:extLst>
                <a:ext uri="{FF2B5EF4-FFF2-40B4-BE49-F238E27FC236}">
                  <a16:creationId xmlns:a16="http://schemas.microsoft.com/office/drawing/2014/main" id="{19D8D1EF-335A-4314-96A1-7BA208A55A6B}"/>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1" name="Diamond 440">
              <a:extLst>
                <a:ext uri="{FF2B5EF4-FFF2-40B4-BE49-F238E27FC236}">
                  <a16:creationId xmlns:a16="http://schemas.microsoft.com/office/drawing/2014/main" id="{46926A86-46B2-4550-A81E-995A6C483CF5}"/>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2" name="Diamond 441">
              <a:extLst>
                <a:ext uri="{FF2B5EF4-FFF2-40B4-BE49-F238E27FC236}">
                  <a16:creationId xmlns:a16="http://schemas.microsoft.com/office/drawing/2014/main" id="{82BDDEC0-AB39-471D-B362-9F8BC7AEE082}"/>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43" name="Group 442">
            <a:extLst>
              <a:ext uri="{FF2B5EF4-FFF2-40B4-BE49-F238E27FC236}">
                <a16:creationId xmlns:a16="http://schemas.microsoft.com/office/drawing/2014/main" id="{B3E024A6-42E2-4E70-87E9-09F5E890D5D1}"/>
              </a:ext>
            </a:extLst>
          </p:cNvPr>
          <p:cNvGrpSpPr/>
          <p:nvPr/>
        </p:nvGrpSpPr>
        <p:grpSpPr>
          <a:xfrm>
            <a:off x="10188324" y="4961681"/>
            <a:ext cx="1195581" cy="83654"/>
            <a:chOff x="7631422" y="4902518"/>
            <a:chExt cx="2819118" cy="216976"/>
          </a:xfrm>
          <a:solidFill>
            <a:schemeClr val="bg1">
              <a:lumMod val="85000"/>
            </a:schemeClr>
          </a:solidFill>
        </p:grpSpPr>
        <p:cxnSp>
          <p:nvCxnSpPr>
            <p:cNvPr id="444" name="Straight Connector 443">
              <a:extLst>
                <a:ext uri="{FF2B5EF4-FFF2-40B4-BE49-F238E27FC236}">
                  <a16:creationId xmlns:a16="http://schemas.microsoft.com/office/drawing/2014/main" id="{EB3660F8-A7E7-4869-81CD-D48B7F69EFD4}"/>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5" name="Diamond 444">
              <a:extLst>
                <a:ext uri="{FF2B5EF4-FFF2-40B4-BE49-F238E27FC236}">
                  <a16:creationId xmlns:a16="http://schemas.microsoft.com/office/drawing/2014/main" id="{923B86B2-05D4-4574-B092-CC9F977D21A5}"/>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6" name="Diamond 445">
              <a:extLst>
                <a:ext uri="{FF2B5EF4-FFF2-40B4-BE49-F238E27FC236}">
                  <a16:creationId xmlns:a16="http://schemas.microsoft.com/office/drawing/2014/main" id="{B3CA94CC-1CA1-4C52-835D-78FF2C758961}"/>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7" name="Diamond 446">
              <a:extLst>
                <a:ext uri="{FF2B5EF4-FFF2-40B4-BE49-F238E27FC236}">
                  <a16:creationId xmlns:a16="http://schemas.microsoft.com/office/drawing/2014/main" id="{039E63FD-D960-4D77-8524-723623869544}"/>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8" name="Diamond 447">
              <a:extLst>
                <a:ext uri="{FF2B5EF4-FFF2-40B4-BE49-F238E27FC236}">
                  <a16:creationId xmlns:a16="http://schemas.microsoft.com/office/drawing/2014/main" id="{324CFF66-0F33-4B31-B4F8-FEE33703090F}"/>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9" name="Diamond 448">
              <a:extLst>
                <a:ext uri="{FF2B5EF4-FFF2-40B4-BE49-F238E27FC236}">
                  <a16:creationId xmlns:a16="http://schemas.microsoft.com/office/drawing/2014/main" id="{342A205B-BF27-4B39-9ECD-ED666E2DABE7}"/>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50" name="Group 449">
            <a:extLst>
              <a:ext uri="{FF2B5EF4-FFF2-40B4-BE49-F238E27FC236}">
                <a16:creationId xmlns:a16="http://schemas.microsoft.com/office/drawing/2014/main" id="{A4D8C246-E1B1-407E-851E-D544F7BE2A2F}"/>
              </a:ext>
            </a:extLst>
          </p:cNvPr>
          <p:cNvGrpSpPr/>
          <p:nvPr/>
        </p:nvGrpSpPr>
        <p:grpSpPr>
          <a:xfrm>
            <a:off x="3480197" y="5250644"/>
            <a:ext cx="1195581" cy="83654"/>
            <a:chOff x="7631422" y="4902518"/>
            <a:chExt cx="2819118" cy="216976"/>
          </a:xfrm>
          <a:solidFill>
            <a:schemeClr val="bg1">
              <a:lumMod val="85000"/>
            </a:schemeClr>
          </a:solidFill>
        </p:grpSpPr>
        <p:cxnSp>
          <p:nvCxnSpPr>
            <p:cNvPr id="451" name="Straight Connector 450">
              <a:extLst>
                <a:ext uri="{FF2B5EF4-FFF2-40B4-BE49-F238E27FC236}">
                  <a16:creationId xmlns:a16="http://schemas.microsoft.com/office/drawing/2014/main" id="{DD9E7586-5445-4C51-BFDA-5EE91F93D963}"/>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52" name="Diamond 451">
              <a:extLst>
                <a:ext uri="{FF2B5EF4-FFF2-40B4-BE49-F238E27FC236}">
                  <a16:creationId xmlns:a16="http://schemas.microsoft.com/office/drawing/2014/main" id="{1291719F-DC47-4CB9-9D1A-403577A0A6D9}"/>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3" name="Diamond 452">
              <a:extLst>
                <a:ext uri="{FF2B5EF4-FFF2-40B4-BE49-F238E27FC236}">
                  <a16:creationId xmlns:a16="http://schemas.microsoft.com/office/drawing/2014/main" id="{407298EE-A880-4245-AE6E-5FE04AECF1D0}"/>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4" name="Diamond 453">
              <a:extLst>
                <a:ext uri="{FF2B5EF4-FFF2-40B4-BE49-F238E27FC236}">
                  <a16:creationId xmlns:a16="http://schemas.microsoft.com/office/drawing/2014/main" id="{3670B756-2D67-4A58-8C31-2A0489D3D292}"/>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5" name="Diamond 454">
              <a:extLst>
                <a:ext uri="{FF2B5EF4-FFF2-40B4-BE49-F238E27FC236}">
                  <a16:creationId xmlns:a16="http://schemas.microsoft.com/office/drawing/2014/main" id="{CDB33E73-9997-4AFA-88A1-8A5429E65D84}"/>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6" name="Diamond 455">
              <a:extLst>
                <a:ext uri="{FF2B5EF4-FFF2-40B4-BE49-F238E27FC236}">
                  <a16:creationId xmlns:a16="http://schemas.microsoft.com/office/drawing/2014/main" id="{12C625E4-8AA6-4D79-8C89-0DCED89FE7F5}"/>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57" name="Group 456">
            <a:extLst>
              <a:ext uri="{FF2B5EF4-FFF2-40B4-BE49-F238E27FC236}">
                <a16:creationId xmlns:a16="http://schemas.microsoft.com/office/drawing/2014/main" id="{46152EEF-3CE0-4ADA-8E7B-1A02A5DEAD84}"/>
              </a:ext>
            </a:extLst>
          </p:cNvPr>
          <p:cNvGrpSpPr/>
          <p:nvPr/>
        </p:nvGrpSpPr>
        <p:grpSpPr>
          <a:xfrm>
            <a:off x="5151016" y="5245135"/>
            <a:ext cx="1195581" cy="83654"/>
            <a:chOff x="7631422" y="4902518"/>
            <a:chExt cx="2819118" cy="216976"/>
          </a:xfrm>
          <a:solidFill>
            <a:schemeClr val="bg1">
              <a:lumMod val="85000"/>
            </a:schemeClr>
          </a:solidFill>
        </p:grpSpPr>
        <p:cxnSp>
          <p:nvCxnSpPr>
            <p:cNvPr id="458" name="Straight Connector 457">
              <a:extLst>
                <a:ext uri="{FF2B5EF4-FFF2-40B4-BE49-F238E27FC236}">
                  <a16:creationId xmlns:a16="http://schemas.microsoft.com/office/drawing/2014/main" id="{8D23149A-4524-4612-9450-6733FDA9E170}"/>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59" name="Diamond 458">
              <a:extLst>
                <a:ext uri="{FF2B5EF4-FFF2-40B4-BE49-F238E27FC236}">
                  <a16:creationId xmlns:a16="http://schemas.microsoft.com/office/drawing/2014/main" id="{1EA45A90-0133-4B14-BA76-ADE6E4D516C1}"/>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60" name="Diamond 459">
              <a:extLst>
                <a:ext uri="{FF2B5EF4-FFF2-40B4-BE49-F238E27FC236}">
                  <a16:creationId xmlns:a16="http://schemas.microsoft.com/office/drawing/2014/main" id="{15FBA0AA-AB45-437D-8CDE-1574C2B9B758}"/>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61" name="Diamond 460">
              <a:extLst>
                <a:ext uri="{FF2B5EF4-FFF2-40B4-BE49-F238E27FC236}">
                  <a16:creationId xmlns:a16="http://schemas.microsoft.com/office/drawing/2014/main" id="{71E72902-49D6-4F37-BB86-21671C77D93B}"/>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62" name="Diamond 461">
              <a:extLst>
                <a:ext uri="{FF2B5EF4-FFF2-40B4-BE49-F238E27FC236}">
                  <a16:creationId xmlns:a16="http://schemas.microsoft.com/office/drawing/2014/main" id="{B639E229-FDFC-45CB-B73F-C06015839A69}"/>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63" name="Diamond 462">
              <a:extLst>
                <a:ext uri="{FF2B5EF4-FFF2-40B4-BE49-F238E27FC236}">
                  <a16:creationId xmlns:a16="http://schemas.microsoft.com/office/drawing/2014/main" id="{12ED0AE7-ED4F-45EA-9390-468FACF172A8}"/>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64" name="Group 463">
            <a:extLst>
              <a:ext uri="{FF2B5EF4-FFF2-40B4-BE49-F238E27FC236}">
                <a16:creationId xmlns:a16="http://schemas.microsoft.com/office/drawing/2014/main" id="{6D007CAB-1CDE-4788-B831-FCB307BDB41A}"/>
              </a:ext>
            </a:extLst>
          </p:cNvPr>
          <p:cNvGrpSpPr/>
          <p:nvPr/>
        </p:nvGrpSpPr>
        <p:grpSpPr>
          <a:xfrm>
            <a:off x="6895072" y="5250644"/>
            <a:ext cx="1195581" cy="83654"/>
            <a:chOff x="7631422" y="4902518"/>
            <a:chExt cx="2819118" cy="216976"/>
          </a:xfrm>
          <a:solidFill>
            <a:schemeClr val="bg1">
              <a:lumMod val="85000"/>
            </a:schemeClr>
          </a:solidFill>
        </p:grpSpPr>
        <p:cxnSp>
          <p:nvCxnSpPr>
            <p:cNvPr id="465" name="Straight Connector 464">
              <a:extLst>
                <a:ext uri="{FF2B5EF4-FFF2-40B4-BE49-F238E27FC236}">
                  <a16:creationId xmlns:a16="http://schemas.microsoft.com/office/drawing/2014/main" id="{2A174C65-04E5-48BA-BE8E-54B7C2A17377}"/>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66" name="Diamond 465">
              <a:extLst>
                <a:ext uri="{FF2B5EF4-FFF2-40B4-BE49-F238E27FC236}">
                  <a16:creationId xmlns:a16="http://schemas.microsoft.com/office/drawing/2014/main" id="{C1F984BF-630B-4539-8A45-F045D7FD24BF}"/>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67" name="Diamond 466">
              <a:extLst>
                <a:ext uri="{FF2B5EF4-FFF2-40B4-BE49-F238E27FC236}">
                  <a16:creationId xmlns:a16="http://schemas.microsoft.com/office/drawing/2014/main" id="{44B9D921-E6D6-4309-B74E-C4A1208D79FE}"/>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68" name="Diamond 467">
              <a:extLst>
                <a:ext uri="{FF2B5EF4-FFF2-40B4-BE49-F238E27FC236}">
                  <a16:creationId xmlns:a16="http://schemas.microsoft.com/office/drawing/2014/main" id="{4566700F-C088-4299-9A79-46537EE23BBC}"/>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69" name="Diamond 468">
              <a:extLst>
                <a:ext uri="{FF2B5EF4-FFF2-40B4-BE49-F238E27FC236}">
                  <a16:creationId xmlns:a16="http://schemas.microsoft.com/office/drawing/2014/main" id="{D9185BA6-1F91-4AFE-809D-CE82F7C3558D}"/>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70" name="Diamond 469">
              <a:extLst>
                <a:ext uri="{FF2B5EF4-FFF2-40B4-BE49-F238E27FC236}">
                  <a16:creationId xmlns:a16="http://schemas.microsoft.com/office/drawing/2014/main" id="{DD6E1468-00EA-4DAE-B9CA-8BECC88E11AE}"/>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71" name="Group 470">
            <a:extLst>
              <a:ext uri="{FF2B5EF4-FFF2-40B4-BE49-F238E27FC236}">
                <a16:creationId xmlns:a16="http://schemas.microsoft.com/office/drawing/2014/main" id="{BF83E86D-DD60-4998-9C79-6E82DD87233B}"/>
              </a:ext>
            </a:extLst>
          </p:cNvPr>
          <p:cNvGrpSpPr/>
          <p:nvPr/>
        </p:nvGrpSpPr>
        <p:grpSpPr>
          <a:xfrm>
            <a:off x="8565891" y="5245135"/>
            <a:ext cx="1195581" cy="83654"/>
            <a:chOff x="7631422" y="4902518"/>
            <a:chExt cx="2819118" cy="216976"/>
          </a:xfrm>
          <a:solidFill>
            <a:schemeClr val="bg1">
              <a:lumMod val="85000"/>
            </a:schemeClr>
          </a:solidFill>
        </p:grpSpPr>
        <p:cxnSp>
          <p:nvCxnSpPr>
            <p:cNvPr id="472" name="Straight Connector 471">
              <a:extLst>
                <a:ext uri="{FF2B5EF4-FFF2-40B4-BE49-F238E27FC236}">
                  <a16:creationId xmlns:a16="http://schemas.microsoft.com/office/drawing/2014/main" id="{9989CAC5-87B4-48F5-B098-A366FFA290AE}"/>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73" name="Diamond 472">
              <a:extLst>
                <a:ext uri="{FF2B5EF4-FFF2-40B4-BE49-F238E27FC236}">
                  <a16:creationId xmlns:a16="http://schemas.microsoft.com/office/drawing/2014/main" id="{87242A81-61AF-4026-BDAC-55BA40FCE375}"/>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74" name="Diamond 473">
              <a:extLst>
                <a:ext uri="{FF2B5EF4-FFF2-40B4-BE49-F238E27FC236}">
                  <a16:creationId xmlns:a16="http://schemas.microsoft.com/office/drawing/2014/main" id="{F120E7A0-2E4D-47AF-9F20-C3E26E682FF7}"/>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75" name="Diamond 474">
              <a:extLst>
                <a:ext uri="{FF2B5EF4-FFF2-40B4-BE49-F238E27FC236}">
                  <a16:creationId xmlns:a16="http://schemas.microsoft.com/office/drawing/2014/main" id="{889AF452-8811-4628-877C-7FD57CAEF5F9}"/>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76" name="Diamond 475">
              <a:extLst>
                <a:ext uri="{FF2B5EF4-FFF2-40B4-BE49-F238E27FC236}">
                  <a16:creationId xmlns:a16="http://schemas.microsoft.com/office/drawing/2014/main" id="{8476E518-0824-4431-9B46-AB8E9788A404}"/>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77" name="Diamond 476">
              <a:extLst>
                <a:ext uri="{FF2B5EF4-FFF2-40B4-BE49-F238E27FC236}">
                  <a16:creationId xmlns:a16="http://schemas.microsoft.com/office/drawing/2014/main" id="{4646AF96-17C2-4C8E-810F-F34154F030E0}"/>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78" name="Group 477">
            <a:extLst>
              <a:ext uri="{FF2B5EF4-FFF2-40B4-BE49-F238E27FC236}">
                <a16:creationId xmlns:a16="http://schemas.microsoft.com/office/drawing/2014/main" id="{DA14C740-BC2E-4A45-8AC6-A42264AD5F8E}"/>
              </a:ext>
            </a:extLst>
          </p:cNvPr>
          <p:cNvGrpSpPr/>
          <p:nvPr/>
        </p:nvGrpSpPr>
        <p:grpSpPr>
          <a:xfrm>
            <a:off x="10188324" y="5239626"/>
            <a:ext cx="1195581" cy="83654"/>
            <a:chOff x="7631422" y="4902518"/>
            <a:chExt cx="2819118" cy="216976"/>
          </a:xfrm>
          <a:solidFill>
            <a:schemeClr val="bg1">
              <a:lumMod val="85000"/>
            </a:schemeClr>
          </a:solidFill>
        </p:grpSpPr>
        <p:cxnSp>
          <p:nvCxnSpPr>
            <p:cNvPr id="479" name="Straight Connector 478">
              <a:extLst>
                <a:ext uri="{FF2B5EF4-FFF2-40B4-BE49-F238E27FC236}">
                  <a16:creationId xmlns:a16="http://schemas.microsoft.com/office/drawing/2014/main" id="{6140A0FA-3EC6-4960-8A81-41958148495E}"/>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0" name="Diamond 479">
              <a:extLst>
                <a:ext uri="{FF2B5EF4-FFF2-40B4-BE49-F238E27FC236}">
                  <a16:creationId xmlns:a16="http://schemas.microsoft.com/office/drawing/2014/main" id="{12290129-CE97-4060-882C-1622004359C1}"/>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81" name="Diamond 480">
              <a:extLst>
                <a:ext uri="{FF2B5EF4-FFF2-40B4-BE49-F238E27FC236}">
                  <a16:creationId xmlns:a16="http://schemas.microsoft.com/office/drawing/2014/main" id="{9ED069B2-DD0E-486A-B193-D89E763EAED8}"/>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82" name="Diamond 481">
              <a:extLst>
                <a:ext uri="{FF2B5EF4-FFF2-40B4-BE49-F238E27FC236}">
                  <a16:creationId xmlns:a16="http://schemas.microsoft.com/office/drawing/2014/main" id="{4D975AF4-ED19-43B9-B0A7-A2E6C15ED2D9}"/>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83" name="Diamond 482">
              <a:extLst>
                <a:ext uri="{FF2B5EF4-FFF2-40B4-BE49-F238E27FC236}">
                  <a16:creationId xmlns:a16="http://schemas.microsoft.com/office/drawing/2014/main" id="{1BBE90B8-253A-414B-AD53-6EA327F5BA22}"/>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84" name="Diamond 483">
              <a:extLst>
                <a:ext uri="{FF2B5EF4-FFF2-40B4-BE49-F238E27FC236}">
                  <a16:creationId xmlns:a16="http://schemas.microsoft.com/office/drawing/2014/main" id="{7F89C60A-DC55-417B-B28F-F4599563C8A7}"/>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85" name="Group 484">
            <a:extLst>
              <a:ext uri="{FF2B5EF4-FFF2-40B4-BE49-F238E27FC236}">
                <a16:creationId xmlns:a16="http://schemas.microsoft.com/office/drawing/2014/main" id="{71FE1914-FD59-477E-9BF7-6A9846892A21}"/>
              </a:ext>
            </a:extLst>
          </p:cNvPr>
          <p:cNvGrpSpPr/>
          <p:nvPr/>
        </p:nvGrpSpPr>
        <p:grpSpPr>
          <a:xfrm>
            <a:off x="3480197" y="5520609"/>
            <a:ext cx="1195581" cy="83654"/>
            <a:chOff x="7631422" y="4902518"/>
            <a:chExt cx="2819118" cy="216976"/>
          </a:xfrm>
          <a:solidFill>
            <a:schemeClr val="bg1">
              <a:lumMod val="85000"/>
            </a:schemeClr>
          </a:solidFill>
        </p:grpSpPr>
        <p:cxnSp>
          <p:nvCxnSpPr>
            <p:cNvPr id="486" name="Straight Connector 485">
              <a:extLst>
                <a:ext uri="{FF2B5EF4-FFF2-40B4-BE49-F238E27FC236}">
                  <a16:creationId xmlns:a16="http://schemas.microsoft.com/office/drawing/2014/main" id="{69EF3A5D-6E5D-4C19-B94C-D70B46F92DF6}"/>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7" name="Diamond 486">
              <a:extLst>
                <a:ext uri="{FF2B5EF4-FFF2-40B4-BE49-F238E27FC236}">
                  <a16:creationId xmlns:a16="http://schemas.microsoft.com/office/drawing/2014/main" id="{10C9A387-5B84-485F-9F1B-B35BB643A650}"/>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88" name="Diamond 487">
              <a:extLst>
                <a:ext uri="{FF2B5EF4-FFF2-40B4-BE49-F238E27FC236}">
                  <a16:creationId xmlns:a16="http://schemas.microsoft.com/office/drawing/2014/main" id="{AE79C4F5-0AC3-47ED-8F24-307BCA26E402}"/>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89" name="Diamond 488">
              <a:extLst>
                <a:ext uri="{FF2B5EF4-FFF2-40B4-BE49-F238E27FC236}">
                  <a16:creationId xmlns:a16="http://schemas.microsoft.com/office/drawing/2014/main" id="{0F01DD04-55D6-40B1-B1C1-E34629BCE5DF}"/>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90" name="Diamond 489">
              <a:extLst>
                <a:ext uri="{FF2B5EF4-FFF2-40B4-BE49-F238E27FC236}">
                  <a16:creationId xmlns:a16="http://schemas.microsoft.com/office/drawing/2014/main" id="{3EB1FC85-D5C0-4161-8D6F-5720C2BB09F7}"/>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91" name="Diamond 490">
              <a:extLst>
                <a:ext uri="{FF2B5EF4-FFF2-40B4-BE49-F238E27FC236}">
                  <a16:creationId xmlns:a16="http://schemas.microsoft.com/office/drawing/2014/main" id="{6C7EAD1D-E357-4B97-A9C1-24929C7A7A97}"/>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92" name="Group 491">
            <a:extLst>
              <a:ext uri="{FF2B5EF4-FFF2-40B4-BE49-F238E27FC236}">
                <a16:creationId xmlns:a16="http://schemas.microsoft.com/office/drawing/2014/main" id="{846D9091-1F67-4460-BFDC-F0FBA8422F40}"/>
              </a:ext>
            </a:extLst>
          </p:cNvPr>
          <p:cNvGrpSpPr/>
          <p:nvPr/>
        </p:nvGrpSpPr>
        <p:grpSpPr>
          <a:xfrm>
            <a:off x="5151016" y="5515100"/>
            <a:ext cx="1195581" cy="83654"/>
            <a:chOff x="7631422" y="4902518"/>
            <a:chExt cx="2819118" cy="216976"/>
          </a:xfrm>
          <a:solidFill>
            <a:schemeClr val="bg1">
              <a:lumMod val="85000"/>
            </a:schemeClr>
          </a:solidFill>
        </p:grpSpPr>
        <p:cxnSp>
          <p:nvCxnSpPr>
            <p:cNvPr id="493" name="Straight Connector 492">
              <a:extLst>
                <a:ext uri="{FF2B5EF4-FFF2-40B4-BE49-F238E27FC236}">
                  <a16:creationId xmlns:a16="http://schemas.microsoft.com/office/drawing/2014/main" id="{D5C4E3BD-08CC-4A15-9081-761AFCE10FD7}"/>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94" name="Diamond 493">
              <a:extLst>
                <a:ext uri="{FF2B5EF4-FFF2-40B4-BE49-F238E27FC236}">
                  <a16:creationId xmlns:a16="http://schemas.microsoft.com/office/drawing/2014/main" id="{FAC78262-B526-4B5C-A758-FB26524051AF}"/>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95" name="Diamond 494">
              <a:extLst>
                <a:ext uri="{FF2B5EF4-FFF2-40B4-BE49-F238E27FC236}">
                  <a16:creationId xmlns:a16="http://schemas.microsoft.com/office/drawing/2014/main" id="{8EF0C12B-A109-4B7A-B456-055781B9ED0B}"/>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96" name="Diamond 495">
              <a:extLst>
                <a:ext uri="{FF2B5EF4-FFF2-40B4-BE49-F238E27FC236}">
                  <a16:creationId xmlns:a16="http://schemas.microsoft.com/office/drawing/2014/main" id="{B0FB2CAE-3B02-4C31-B435-67248962A304}"/>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97" name="Diamond 496">
              <a:extLst>
                <a:ext uri="{FF2B5EF4-FFF2-40B4-BE49-F238E27FC236}">
                  <a16:creationId xmlns:a16="http://schemas.microsoft.com/office/drawing/2014/main" id="{50988ACD-D1AD-4AF1-B109-A2888173F0D3}"/>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98" name="Diamond 497">
              <a:extLst>
                <a:ext uri="{FF2B5EF4-FFF2-40B4-BE49-F238E27FC236}">
                  <a16:creationId xmlns:a16="http://schemas.microsoft.com/office/drawing/2014/main" id="{308969AE-FA7C-4DB7-AD91-3F7C14362E3F}"/>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99" name="Group 498">
            <a:extLst>
              <a:ext uri="{FF2B5EF4-FFF2-40B4-BE49-F238E27FC236}">
                <a16:creationId xmlns:a16="http://schemas.microsoft.com/office/drawing/2014/main" id="{17F79784-EE09-4B3D-9A9B-2D857AD1B990}"/>
              </a:ext>
            </a:extLst>
          </p:cNvPr>
          <p:cNvGrpSpPr/>
          <p:nvPr/>
        </p:nvGrpSpPr>
        <p:grpSpPr>
          <a:xfrm>
            <a:off x="6895072" y="5520609"/>
            <a:ext cx="1195581" cy="83654"/>
            <a:chOff x="7631422" y="4902518"/>
            <a:chExt cx="2819118" cy="216976"/>
          </a:xfrm>
          <a:solidFill>
            <a:schemeClr val="bg1">
              <a:lumMod val="85000"/>
            </a:schemeClr>
          </a:solidFill>
        </p:grpSpPr>
        <p:cxnSp>
          <p:nvCxnSpPr>
            <p:cNvPr id="500" name="Straight Connector 499">
              <a:extLst>
                <a:ext uri="{FF2B5EF4-FFF2-40B4-BE49-F238E27FC236}">
                  <a16:creationId xmlns:a16="http://schemas.microsoft.com/office/drawing/2014/main" id="{1DC6A086-EF29-4CA2-9CC4-057704F1BEA4}"/>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1" name="Diamond 500">
              <a:extLst>
                <a:ext uri="{FF2B5EF4-FFF2-40B4-BE49-F238E27FC236}">
                  <a16:creationId xmlns:a16="http://schemas.microsoft.com/office/drawing/2014/main" id="{54209695-0C88-46FB-B449-765C7F7B0F2C}"/>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02" name="Diamond 501">
              <a:extLst>
                <a:ext uri="{FF2B5EF4-FFF2-40B4-BE49-F238E27FC236}">
                  <a16:creationId xmlns:a16="http://schemas.microsoft.com/office/drawing/2014/main" id="{E53190BA-F935-4538-866F-01089904961D}"/>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03" name="Diamond 502">
              <a:extLst>
                <a:ext uri="{FF2B5EF4-FFF2-40B4-BE49-F238E27FC236}">
                  <a16:creationId xmlns:a16="http://schemas.microsoft.com/office/drawing/2014/main" id="{11F99FA5-7457-4DBC-A052-FF9E2484279C}"/>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04" name="Diamond 503">
              <a:extLst>
                <a:ext uri="{FF2B5EF4-FFF2-40B4-BE49-F238E27FC236}">
                  <a16:creationId xmlns:a16="http://schemas.microsoft.com/office/drawing/2014/main" id="{7C6588A0-F6DA-47D4-986E-FDE7DD9828A1}"/>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05" name="Diamond 504">
              <a:extLst>
                <a:ext uri="{FF2B5EF4-FFF2-40B4-BE49-F238E27FC236}">
                  <a16:creationId xmlns:a16="http://schemas.microsoft.com/office/drawing/2014/main" id="{BF9A264A-CB5A-4A45-B962-2A3581736D15}"/>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506" name="Group 505">
            <a:extLst>
              <a:ext uri="{FF2B5EF4-FFF2-40B4-BE49-F238E27FC236}">
                <a16:creationId xmlns:a16="http://schemas.microsoft.com/office/drawing/2014/main" id="{326A5819-04C6-4094-8D16-CF9A307A7F07}"/>
              </a:ext>
            </a:extLst>
          </p:cNvPr>
          <p:cNvGrpSpPr/>
          <p:nvPr/>
        </p:nvGrpSpPr>
        <p:grpSpPr>
          <a:xfrm>
            <a:off x="8565891" y="5515100"/>
            <a:ext cx="1195581" cy="83654"/>
            <a:chOff x="7631422" y="4902518"/>
            <a:chExt cx="2819118" cy="216976"/>
          </a:xfrm>
          <a:solidFill>
            <a:schemeClr val="bg1">
              <a:lumMod val="85000"/>
            </a:schemeClr>
          </a:solidFill>
        </p:grpSpPr>
        <p:cxnSp>
          <p:nvCxnSpPr>
            <p:cNvPr id="507" name="Straight Connector 506">
              <a:extLst>
                <a:ext uri="{FF2B5EF4-FFF2-40B4-BE49-F238E27FC236}">
                  <a16:creationId xmlns:a16="http://schemas.microsoft.com/office/drawing/2014/main" id="{B691A019-179A-4F32-8E44-815493CD9729}"/>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8" name="Diamond 507">
              <a:extLst>
                <a:ext uri="{FF2B5EF4-FFF2-40B4-BE49-F238E27FC236}">
                  <a16:creationId xmlns:a16="http://schemas.microsoft.com/office/drawing/2014/main" id="{C332AC4A-3C7B-4DED-A5C3-AA4D77173174}"/>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09" name="Diamond 508">
              <a:extLst>
                <a:ext uri="{FF2B5EF4-FFF2-40B4-BE49-F238E27FC236}">
                  <a16:creationId xmlns:a16="http://schemas.microsoft.com/office/drawing/2014/main" id="{1BC54C1C-0382-4236-AAA3-54C4F41CC826}"/>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0" name="Diamond 509">
              <a:extLst>
                <a:ext uri="{FF2B5EF4-FFF2-40B4-BE49-F238E27FC236}">
                  <a16:creationId xmlns:a16="http://schemas.microsoft.com/office/drawing/2014/main" id="{F089228F-3ABB-4EBA-A407-975C6A0F16A1}"/>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1" name="Diamond 510">
              <a:extLst>
                <a:ext uri="{FF2B5EF4-FFF2-40B4-BE49-F238E27FC236}">
                  <a16:creationId xmlns:a16="http://schemas.microsoft.com/office/drawing/2014/main" id="{AD64C0C0-2547-4B97-B8F8-ED08BD45EEF6}"/>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2" name="Diamond 511">
              <a:extLst>
                <a:ext uri="{FF2B5EF4-FFF2-40B4-BE49-F238E27FC236}">
                  <a16:creationId xmlns:a16="http://schemas.microsoft.com/office/drawing/2014/main" id="{B85F1D1D-C037-43E5-9CEA-2F0A70CF2423}"/>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513" name="Group 512">
            <a:extLst>
              <a:ext uri="{FF2B5EF4-FFF2-40B4-BE49-F238E27FC236}">
                <a16:creationId xmlns:a16="http://schemas.microsoft.com/office/drawing/2014/main" id="{42DE43B5-238D-475C-83E2-A39D30C6B786}"/>
              </a:ext>
            </a:extLst>
          </p:cNvPr>
          <p:cNvGrpSpPr/>
          <p:nvPr/>
        </p:nvGrpSpPr>
        <p:grpSpPr>
          <a:xfrm>
            <a:off x="10188324" y="5509591"/>
            <a:ext cx="1195581" cy="83654"/>
            <a:chOff x="7631422" y="4902518"/>
            <a:chExt cx="2819118" cy="216976"/>
          </a:xfrm>
          <a:solidFill>
            <a:schemeClr val="bg1">
              <a:lumMod val="85000"/>
            </a:schemeClr>
          </a:solidFill>
        </p:grpSpPr>
        <p:cxnSp>
          <p:nvCxnSpPr>
            <p:cNvPr id="514" name="Straight Connector 513">
              <a:extLst>
                <a:ext uri="{FF2B5EF4-FFF2-40B4-BE49-F238E27FC236}">
                  <a16:creationId xmlns:a16="http://schemas.microsoft.com/office/drawing/2014/main" id="{C33229D7-B3CF-4B2B-B61A-880ECCA16F6E}"/>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15" name="Diamond 514">
              <a:extLst>
                <a:ext uri="{FF2B5EF4-FFF2-40B4-BE49-F238E27FC236}">
                  <a16:creationId xmlns:a16="http://schemas.microsoft.com/office/drawing/2014/main" id="{85FA3152-66EB-4745-886E-38E34F78A11A}"/>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6" name="Diamond 515">
              <a:extLst>
                <a:ext uri="{FF2B5EF4-FFF2-40B4-BE49-F238E27FC236}">
                  <a16:creationId xmlns:a16="http://schemas.microsoft.com/office/drawing/2014/main" id="{0FAF4E72-E851-4C9C-9815-36CACFB7DC25}"/>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7" name="Diamond 516">
              <a:extLst>
                <a:ext uri="{FF2B5EF4-FFF2-40B4-BE49-F238E27FC236}">
                  <a16:creationId xmlns:a16="http://schemas.microsoft.com/office/drawing/2014/main" id="{3B269400-3160-42D5-9D5A-44C270F3F4D4}"/>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8" name="Diamond 517">
              <a:extLst>
                <a:ext uri="{FF2B5EF4-FFF2-40B4-BE49-F238E27FC236}">
                  <a16:creationId xmlns:a16="http://schemas.microsoft.com/office/drawing/2014/main" id="{4CE16E81-7A3F-4B55-A8C2-F8F4CFEB8D96}"/>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9" name="Diamond 518">
              <a:extLst>
                <a:ext uri="{FF2B5EF4-FFF2-40B4-BE49-F238E27FC236}">
                  <a16:creationId xmlns:a16="http://schemas.microsoft.com/office/drawing/2014/main" id="{3C663C6A-B6ED-4516-833C-757DB549C085}"/>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520" name="Group 519">
            <a:extLst>
              <a:ext uri="{FF2B5EF4-FFF2-40B4-BE49-F238E27FC236}">
                <a16:creationId xmlns:a16="http://schemas.microsoft.com/office/drawing/2014/main" id="{CDCD9EAF-F96B-4FFB-87E7-B7A54AA6AE17}"/>
              </a:ext>
            </a:extLst>
          </p:cNvPr>
          <p:cNvGrpSpPr/>
          <p:nvPr/>
        </p:nvGrpSpPr>
        <p:grpSpPr>
          <a:xfrm>
            <a:off x="3480197" y="5798554"/>
            <a:ext cx="1195581" cy="83654"/>
            <a:chOff x="7631422" y="4902518"/>
            <a:chExt cx="2819118" cy="216976"/>
          </a:xfrm>
          <a:solidFill>
            <a:schemeClr val="bg1">
              <a:lumMod val="85000"/>
            </a:schemeClr>
          </a:solidFill>
        </p:grpSpPr>
        <p:cxnSp>
          <p:nvCxnSpPr>
            <p:cNvPr id="521" name="Straight Connector 520">
              <a:extLst>
                <a:ext uri="{FF2B5EF4-FFF2-40B4-BE49-F238E27FC236}">
                  <a16:creationId xmlns:a16="http://schemas.microsoft.com/office/drawing/2014/main" id="{8F87E638-5637-4FFE-A3F3-085CA1F37797}"/>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22" name="Diamond 521">
              <a:extLst>
                <a:ext uri="{FF2B5EF4-FFF2-40B4-BE49-F238E27FC236}">
                  <a16:creationId xmlns:a16="http://schemas.microsoft.com/office/drawing/2014/main" id="{F76EE3F6-688E-4EAD-B01B-0F4F1B4ECDC3}"/>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3" name="Diamond 522">
              <a:extLst>
                <a:ext uri="{FF2B5EF4-FFF2-40B4-BE49-F238E27FC236}">
                  <a16:creationId xmlns:a16="http://schemas.microsoft.com/office/drawing/2014/main" id="{AE5FCBF4-BC0C-4031-A099-6E330D79FD90}"/>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4" name="Diamond 523">
              <a:extLst>
                <a:ext uri="{FF2B5EF4-FFF2-40B4-BE49-F238E27FC236}">
                  <a16:creationId xmlns:a16="http://schemas.microsoft.com/office/drawing/2014/main" id="{37BCED21-4C73-4BB4-B7B5-ECF844D6306A}"/>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5" name="Diamond 524">
              <a:extLst>
                <a:ext uri="{FF2B5EF4-FFF2-40B4-BE49-F238E27FC236}">
                  <a16:creationId xmlns:a16="http://schemas.microsoft.com/office/drawing/2014/main" id="{FE37E48F-D695-4FA5-9DCB-FC2A43FB497A}"/>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6" name="Diamond 525">
              <a:extLst>
                <a:ext uri="{FF2B5EF4-FFF2-40B4-BE49-F238E27FC236}">
                  <a16:creationId xmlns:a16="http://schemas.microsoft.com/office/drawing/2014/main" id="{5433110D-C846-41B5-A930-6E59A7C28882}"/>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527" name="Group 526">
            <a:extLst>
              <a:ext uri="{FF2B5EF4-FFF2-40B4-BE49-F238E27FC236}">
                <a16:creationId xmlns:a16="http://schemas.microsoft.com/office/drawing/2014/main" id="{E726D4B2-9281-4CCE-A2F0-5D07E8F75951}"/>
              </a:ext>
            </a:extLst>
          </p:cNvPr>
          <p:cNvGrpSpPr/>
          <p:nvPr/>
        </p:nvGrpSpPr>
        <p:grpSpPr>
          <a:xfrm>
            <a:off x="5151016" y="5793045"/>
            <a:ext cx="1195581" cy="83654"/>
            <a:chOff x="7631422" y="4902518"/>
            <a:chExt cx="2819118" cy="216976"/>
          </a:xfrm>
          <a:solidFill>
            <a:schemeClr val="bg1">
              <a:lumMod val="85000"/>
            </a:schemeClr>
          </a:solidFill>
        </p:grpSpPr>
        <p:cxnSp>
          <p:nvCxnSpPr>
            <p:cNvPr id="528" name="Straight Connector 527">
              <a:extLst>
                <a:ext uri="{FF2B5EF4-FFF2-40B4-BE49-F238E27FC236}">
                  <a16:creationId xmlns:a16="http://schemas.microsoft.com/office/drawing/2014/main" id="{5335AA7D-58C4-4D1E-A9BF-F7777BE92757}"/>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29" name="Diamond 528">
              <a:extLst>
                <a:ext uri="{FF2B5EF4-FFF2-40B4-BE49-F238E27FC236}">
                  <a16:creationId xmlns:a16="http://schemas.microsoft.com/office/drawing/2014/main" id="{5CBAB0BE-4177-42E1-AECF-13904A84D0A0}"/>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0" name="Diamond 529">
              <a:extLst>
                <a:ext uri="{FF2B5EF4-FFF2-40B4-BE49-F238E27FC236}">
                  <a16:creationId xmlns:a16="http://schemas.microsoft.com/office/drawing/2014/main" id="{7F93A79D-B750-43D9-AF73-CCA891ECFCB4}"/>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1" name="Diamond 530">
              <a:extLst>
                <a:ext uri="{FF2B5EF4-FFF2-40B4-BE49-F238E27FC236}">
                  <a16:creationId xmlns:a16="http://schemas.microsoft.com/office/drawing/2014/main" id="{B9200995-9722-4BD5-B64E-8949E6BDF44E}"/>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2" name="Diamond 531">
              <a:extLst>
                <a:ext uri="{FF2B5EF4-FFF2-40B4-BE49-F238E27FC236}">
                  <a16:creationId xmlns:a16="http://schemas.microsoft.com/office/drawing/2014/main" id="{99462060-B880-45FA-8A61-C99F1EDF2DDF}"/>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3" name="Diamond 532">
              <a:extLst>
                <a:ext uri="{FF2B5EF4-FFF2-40B4-BE49-F238E27FC236}">
                  <a16:creationId xmlns:a16="http://schemas.microsoft.com/office/drawing/2014/main" id="{175D7A0D-85DF-47E0-8554-770B4E593414}"/>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534" name="Group 533">
            <a:extLst>
              <a:ext uri="{FF2B5EF4-FFF2-40B4-BE49-F238E27FC236}">
                <a16:creationId xmlns:a16="http://schemas.microsoft.com/office/drawing/2014/main" id="{FDEDB94F-2D1D-4D6E-A9BE-691F2E2087AB}"/>
              </a:ext>
            </a:extLst>
          </p:cNvPr>
          <p:cNvGrpSpPr/>
          <p:nvPr/>
        </p:nvGrpSpPr>
        <p:grpSpPr>
          <a:xfrm>
            <a:off x="6895072" y="5798554"/>
            <a:ext cx="1195581" cy="83654"/>
            <a:chOff x="7631422" y="4902518"/>
            <a:chExt cx="2819118" cy="216976"/>
          </a:xfrm>
          <a:solidFill>
            <a:schemeClr val="bg1">
              <a:lumMod val="85000"/>
            </a:schemeClr>
          </a:solidFill>
        </p:grpSpPr>
        <p:cxnSp>
          <p:nvCxnSpPr>
            <p:cNvPr id="535" name="Straight Connector 534">
              <a:extLst>
                <a:ext uri="{FF2B5EF4-FFF2-40B4-BE49-F238E27FC236}">
                  <a16:creationId xmlns:a16="http://schemas.microsoft.com/office/drawing/2014/main" id="{D661CDB7-9592-444D-BE00-2EAB2987C11F}"/>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36" name="Diamond 535">
              <a:extLst>
                <a:ext uri="{FF2B5EF4-FFF2-40B4-BE49-F238E27FC236}">
                  <a16:creationId xmlns:a16="http://schemas.microsoft.com/office/drawing/2014/main" id="{2B5F79FD-16C8-417C-BE3C-F611DC160D62}"/>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7" name="Diamond 536">
              <a:extLst>
                <a:ext uri="{FF2B5EF4-FFF2-40B4-BE49-F238E27FC236}">
                  <a16:creationId xmlns:a16="http://schemas.microsoft.com/office/drawing/2014/main" id="{F6204DF9-8836-4E26-A321-2857AD5B1DB3}"/>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8" name="Diamond 537">
              <a:extLst>
                <a:ext uri="{FF2B5EF4-FFF2-40B4-BE49-F238E27FC236}">
                  <a16:creationId xmlns:a16="http://schemas.microsoft.com/office/drawing/2014/main" id="{9E545E7A-D790-41A6-85B3-A6F63C79F06D}"/>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9" name="Diamond 538">
              <a:extLst>
                <a:ext uri="{FF2B5EF4-FFF2-40B4-BE49-F238E27FC236}">
                  <a16:creationId xmlns:a16="http://schemas.microsoft.com/office/drawing/2014/main" id="{086D1366-AEC5-447F-88B6-695C71DC9841}"/>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40" name="Diamond 539">
              <a:extLst>
                <a:ext uri="{FF2B5EF4-FFF2-40B4-BE49-F238E27FC236}">
                  <a16:creationId xmlns:a16="http://schemas.microsoft.com/office/drawing/2014/main" id="{D2C0C761-CDA0-4459-85E5-E5C6AF3880F6}"/>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541" name="Group 540">
            <a:extLst>
              <a:ext uri="{FF2B5EF4-FFF2-40B4-BE49-F238E27FC236}">
                <a16:creationId xmlns:a16="http://schemas.microsoft.com/office/drawing/2014/main" id="{ACAFB760-4B9A-478D-BA5C-99BD19CFC7A9}"/>
              </a:ext>
            </a:extLst>
          </p:cNvPr>
          <p:cNvGrpSpPr/>
          <p:nvPr/>
        </p:nvGrpSpPr>
        <p:grpSpPr>
          <a:xfrm>
            <a:off x="8565891" y="5793045"/>
            <a:ext cx="1195581" cy="83654"/>
            <a:chOff x="7631422" y="4902518"/>
            <a:chExt cx="2819118" cy="216976"/>
          </a:xfrm>
          <a:solidFill>
            <a:schemeClr val="bg1">
              <a:lumMod val="85000"/>
            </a:schemeClr>
          </a:solidFill>
        </p:grpSpPr>
        <p:cxnSp>
          <p:nvCxnSpPr>
            <p:cNvPr id="542" name="Straight Connector 541">
              <a:extLst>
                <a:ext uri="{FF2B5EF4-FFF2-40B4-BE49-F238E27FC236}">
                  <a16:creationId xmlns:a16="http://schemas.microsoft.com/office/drawing/2014/main" id="{03CA79D3-B850-4CC0-ADBC-6CB7EB401269}"/>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3" name="Diamond 542">
              <a:extLst>
                <a:ext uri="{FF2B5EF4-FFF2-40B4-BE49-F238E27FC236}">
                  <a16:creationId xmlns:a16="http://schemas.microsoft.com/office/drawing/2014/main" id="{99CD3551-3B50-49BF-9341-37B9F99A1DB8}"/>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44" name="Diamond 543">
              <a:extLst>
                <a:ext uri="{FF2B5EF4-FFF2-40B4-BE49-F238E27FC236}">
                  <a16:creationId xmlns:a16="http://schemas.microsoft.com/office/drawing/2014/main" id="{AEC6CC87-099E-4064-8D9C-E8D3300F84BE}"/>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45" name="Diamond 544">
              <a:extLst>
                <a:ext uri="{FF2B5EF4-FFF2-40B4-BE49-F238E27FC236}">
                  <a16:creationId xmlns:a16="http://schemas.microsoft.com/office/drawing/2014/main" id="{85378654-DA4A-4206-A095-0AD005493E2F}"/>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46" name="Diamond 545">
              <a:extLst>
                <a:ext uri="{FF2B5EF4-FFF2-40B4-BE49-F238E27FC236}">
                  <a16:creationId xmlns:a16="http://schemas.microsoft.com/office/drawing/2014/main" id="{4ED413D9-5BEC-48A1-8A6D-22A4F6FD106A}"/>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47" name="Diamond 546">
              <a:extLst>
                <a:ext uri="{FF2B5EF4-FFF2-40B4-BE49-F238E27FC236}">
                  <a16:creationId xmlns:a16="http://schemas.microsoft.com/office/drawing/2014/main" id="{0FE6E144-5861-4B36-9F2B-B04A03D549F8}"/>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548" name="Group 547">
            <a:extLst>
              <a:ext uri="{FF2B5EF4-FFF2-40B4-BE49-F238E27FC236}">
                <a16:creationId xmlns:a16="http://schemas.microsoft.com/office/drawing/2014/main" id="{BA28944A-7FB3-4948-B89E-979764BBB856}"/>
              </a:ext>
            </a:extLst>
          </p:cNvPr>
          <p:cNvGrpSpPr/>
          <p:nvPr/>
        </p:nvGrpSpPr>
        <p:grpSpPr>
          <a:xfrm>
            <a:off x="10188324" y="5787536"/>
            <a:ext cx="1195581" cy="83654"/>
            <a:chOff x="7631422" y="4902518"/>
            <a:chExt cx="2819118" cy="216976"/>
          </a:xfrm>
          <a:solidFill>
            <a:schemeClr val="bg1">
              <a:lumMod val="85000"/>
            </a:schemeClr>
          </a:solidFill>
        </p:grpSpPr>
        <p:cxnSp>
          <p:nvCxnSpPr>
            <p:cNvPr id="549" name="Straight Connector 548">
              <a:extLst>
                <a:ext uri="{FF2B5EF4-FFF2-40B4-BE49-F238E27FC236}">
                  <a16:creationId xmlns:a16="http://schemas.microsoft.com/office/drawing/2014/main" id="{93EDD2FA-E818-4F09-99D3-47BAF2B241A2}"/>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50" name="Diamond 549">
              <a:extLst>
                <a:ext uri="{FF2B5EF4-FFF2-40B4-BE49-F238E27FC236}">
                  <a16:creationId xmlns:a16="http://schemas.microsoft.com/office/drawing/2014/main" id="{94360122-BF8E-442C-9D37-665993FEFE80}"/>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1" name="Diamond 550">
              <a:extLst>
                <a:ext uri="{FF2B5EF4-FFF2-40B4-BE49-F238E27FC236}">
                  <a16:creationId xmlns:a16="http://schemas.microsoft.com/office/drawing/2014/main" id="{FC08E55F-9107-413F-B0E2-A3BBEE207C6C}"/>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2" name="Diamond 551">
              <a:extLst>
                <a:ext uri="{FF2B5EF4-FFF2-40B4-BE49-F238E27FC236}">
                  <a16:creationId xmlns:a16="http://schemas.microsoft.com/office/drawing/2014/main" id="{E93C3300-8D52-4ABF-9C0F-FA0F94F54F60}"/>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3" name="Diamond 552">
              <a:extLst>
                <a:ext uri="{FF2B5EF4-FFF2-40B4-BE49-F238E27FC236}">
                  <a16:creationId xmlns:a16="http://schemas.microsoft.com/office/drawing/2014/main" id="{908CC918-5262-4169-8BAA-FBED9FB3CE18}"/>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4" name="Diamond 553">
              <a:extLst>
                <a:ext uri="{FF2B5EF4-FFF2-40B4-BE49-F238E27FC236}">
                  <a16:creationId xmlns:a16="http://schemas.microsoft.com/office/drawing/2014/main" id="{65DB2F44-8FC5-4263-9B4E-9458F6945054}"/>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25" name="Group 624">
            <a:extLst>
              <a:ext uri="{FF2B5EF4-FFF2-40B4-BE49-F238E27FC236}">
                <a16:creationId xmlns:a16="http://schemas.microsoft.com/office/drawing/2014/main" id="{64851AC9-C2B7-4AA5-9C18-75A4A6C4FC86}"/>
              </a:ext>
            </a:extLst>
          </p:cNvPr>
          <p:cNvGrpSpPr/>
          <p:nvPr/>
        </p:nvGrpSpPr>
        <p:grpSpPr>
          <a:xfrm>
            <a:off x="3473870" y="6045690"/>
            <a:ext cx="1195581" cy="83654"/>
            <a:chOff x="7631422" y="4902518"/>
            <a:chExt cx="2819118" cy="216976"/>
          </a:xfrm>
          <a:solidFill>
            <a:schemeClr val="bg1">
              <a:lumMod val="85000"/>
            </a:schemeClr>
          </a:solidFill>
        </p:grpSpPr>
        <p:cxnSp>
          <p:nvCxnSpPr>
            <p:cNvPr id="626" name="Straight Connector 625">
              <a:extLst>
                <a:ext uri="{FF2B5EF4-FFF2-40B4-BE49-F238E27FC236}">
                  <a16:creationId xmlns:a16="http://schemas.microsoft.com/office/drawing/2014/main" id="{8801BE9F-0FA1-49E6-AB1A-C8C1251DC7EB}"/>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27" name="Diamond 626">
              <a:extLst>
                <a:ext uri="{FF2B5EF4-FFF2-40B4-BE49-F238E27FC236}">
                  <a16:creationId xmlns:a16="http://schemas.microsoft.com/office/drawing/2014/main" id="{861BBA57-69AD-4B9B-B7FA-D687785289EF}"/>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8" name="Diamond 627">
              <a:extLst>
                <a:ext uri="{FF2B5EF4-FFF2-40B4-BE49-F238E27FC236}">
                  <a16:creationId xmlns:a16="http://schemas.microsoft.com/office/drawing/2014/main" id="{80686BF6-CDCF-48C9-B5E6-7F95866A86FA}"/>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9" name="Diamond 628">
              <a:extLst>
                <a:ext uri="{FF2B5EF4-FFF2-40B4-BE49-F238E27FC236}">
                  <a16:creationId xmlns:a16="http://schemas.microsoft.com/office/drawing/2014/main" id="{1163BEB9-7566-4C32-95F3-FBA49D37A9DE}"/>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0" name="Diamond 629">
              <a:extLst>
                <a:ext uri="{FF2B5EF4-FFF2-40B4-BE49-F238E27FC236}">
                  <a16:creationId xmlns:a16="http://schemas.microsoft.com/office/drawing/2014/main" id="{84CDE703-7152-438B-85C5-E7E245E6E22A}"/>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1" name="Diamond 630">
              <a:extLst>
                <a:ext uri="{FF2B5EF4-FFF2-40B4-BE49-F238E27FC236}">
                  <a16:creationId xmlns:a16="http://schemas.microsoft.com/office/drawing/2014/main" id="{3F958330-59CD-4269-9B35-E90414873B8E}"/>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32" name="Group 631">
            <a:extLst>
              <a:ext uri="{FF2B5EF4-FFF2-40B4-BE49-F238E27FC236}">
                <a16:creationId xmlns:a16="http://schemas.microsoft.com/office/drawing/2014/main" id="{E656BDD1-EE35-438E-9A17-68D11FFC5864}"/>
              </a:ext>
            </a:extLst>
          </p:cNvPr>
          <p:cNvGrpSpPr/>
          <p:nvPr/>
        </p:nvGrpSpPr>
        <p:grpSpPr>
          <a:xfrm>
            <a:off x="5144689" y="6040181"/>
            <a:ext cx="1195581" cy="83654"/>
            <a:chOff x="7631422" y="4902518"/>
            <a:chExt cx="2819118" cy="216976"/>
          </a:xfrm>
          <a:solidFill>
            <a:schemeClr val="bg1">
              <a:lumMod val="85000"/>
            </a:schemeClr>
          </a:solidFill>
        </p:grpSpPr>
        <p:cxnSp>
          <p:nvCxnSpPr>
            <p:cNvPr id="633" name="Straight Connector 632">
              <a:extLst>
                <a:ext uri="{FF2B5EF4-FFF2-40B4-BE49-F238E27FC236}">
                  <a16:creationId xmlns:a16="http://schemas.microsoft.com/office/drawing/2014/main" id="{1B875255-13CC-4B20-BDEB-ECA05539587B}"/>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34" name="Diamond 633">
              <a:extLst>
                <a:ext uri="{FF2B5EF4-FFF2-40B4-BE49-F238E27FC236}">
                  <a16:creationId xmlns:a16="http://schemas.microsoft.com/office/drawing/2014/main" id="{012451AD-857A-4AF6-8A18-17FD59D19BD8}"/>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5" name="Diamond 634">
              <a:extLst>
                <a:ext uri="{FF2B5EF4-FFF2-40B4-BE49-F238E27FC236}">
                  <a16:creationId xmlns:a16="http://schemas.microsoft.com/office/drawing/2014/main" id="{D8026C9A-80EF-4EF9-B59E-9BE4EDCC76FA}"/>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6" name="Diamond 635">
              <a:extLst>
                <a:ext uri="{FF2B5EF4-FFF2-40B4-BE49-F238E27FC236}">
                  <a16:creationId xmlns:a16="http://schemas.microsoft.com/office/drawing/2014/main" id="{1515700B-E813-43EB-AC41-854EA96F2B64}"/>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7" name="Diamond 636">
              <a:extLst>
                <a:ext uri="{FF2B5EF4-FFF2-40B4-BE49-F238E27FC236}">
                  <a16:creationId xmlns:a16="http://schemas.microsoft.com/office/drawing/2014/main" id="{14EB9F74-4C31-4774-BB81-8D41D583BADC}"/>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8" name="Diamond 637">
              <a:extLst>
                <a:ext uri="{FF2B5EF4-FFF2-40B4-BE49-F238E27FC236}">
                  <a16:creationId xmlns:a16="http://schemas.microsoft.com/office/drawing/2014/main" id="{D65AAB6F-B242-47AE-A1D5-98AEFE61AA1B}"/>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39" name="Group 638">
            <a:extLst>
              <a:ext uri="{FF2B5EF4-FFF2-40B4-BE49-F238E27FC236}">
                <a16:creationId xmlns:a16="http://schemas.microsoft.com/office/drawing/2014/main" id="{295B9D0C-F3F5-4E77-BD67-A9061F4D6EC5}"/>
              </a:ext>
            </a:extLst>
          </p:cNvPr>
          <p:cNvGrpSpPr/>
          <p:nvPr/>
        </p:nvGrpSpPr>
        <p:grpSpPr>
          <a:xfrm>
            <a:off x="6888745" y="6045690"/>
            <a:ext cx="1195581" cy="83654"/>
            <a:chOff x="7631422" y="4902518"/>
            <a:chExt cx="2819118" cy="216976"/>
          </a:xfrm>
          <a:solidFill>
            <a:schemeClr val="bg1">
              <a:lumMod val="85000"/>
            </a:schemeClr>
          </a:solidFill>
        </p:grpSpPr>
        <p:cxnSp>
          <p:nvCxnSpPr>
            <p:cNvPr id="640" name="Straight Connector 639">
              <a:extLst>
                <a:ext uri="{FF2B5EF4-FFF2-40B4-BE49-F238E27FC236}">
                  <a16:creationId xmlns:a16="http://schemas.microsoft.com/office/drawing/2014/main" id="{0F88380C-BE31-4F17-BB31-1DE238219D90}"/>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41" name="Diamond 640">
              <a:extLst>
                <a:ext uri="{FF2B5EF4-FFF2-40B4-BE49-F238E27FC236}">
                  <a16:creationId xmlns:a16="http://schemas.microsoft.com/office/drawing/2014/main" id="{F2726E97-B41F-495C-8231-C9EFB36C70F1}"/>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42" name="Diamond 641">
              <a:extLst>
                <a:ext uri="{FF2B5EF4-FFF2-40B4-BE49-F238E27FC236}">
                  <a16:creationId xmlns:a16="http://schemas.microsoft.com/office/drawing/2014/main" id="{E9A74C1A-28B9-4164-AEEC-2566D243810B}"/>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43" name="Diamond 642">
              <a:extLst>
                <a:ext uri="{FF2B5EF4-FFF2-40B4-BE49-F238E27FC236}">
                  <a16:creationId xmlns:a16="http://schemas.microsoft.com/office/drawing/2014/main" id="{E66EC382-1A49-40D9-BE1B-1EB475FD4566}"/>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44" name="Diamond 643">
              <a:extLst>
                <a:ext uri="{FF2B5EF4-FFF2-40B4-BE49-F238E27FC236}">
                  <a16:creationId xmlns:a16="http://schemas.microsoft.com/office/drawing/2014/main" id="{7B9B6CBA-670B-4480-B097-433B65424F41}"/>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45" name="Diamond 644">
              <a:extLst>
                <a:ext uri="{FF2B5EF4-FFF2-40B4-BE49-F238E27FC236}">
                  <a16:creationId xmlns:a16="http://schemas.microsoft.com/office/drawing/2014/main" id="{C74055DA-B9C5-4519-9E65-93F76D5E9D3B}"/>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46" name="Group 645">
            <a:extLst>
              <a:ext uri="{FF2B5EF4-FFF2-40B4-BE49-F238E27FC236}">
                <a16:creationId xmlns:a16="http://schemas.microsoft.com/office/drawing/2014/main" id="{DB1073DE-4816-4AD2-B98C-C227E6AB43C9}"/>
              </a:ext>
            </a:extLst>
          </p:cNvPr>
          <p:cNvGrpSpPr/>
          <p:nvPr/>
        </p:nvGrpSpPr>
        <p:grpSpPr>
          <a:xfrm>
            <a:off x="8559564" y="6040181"/>
            <a:ext cx="1195581" cy="83654"/>
            <a:chOff x="7631422" y="4902518"/>
            <a:chExt cx="2819118" cy="216976"/>
          </a:xfrm>
          <a:solidFill>
            <a:schemeClr val="bg1">
              <a:lumMod val="85000"/>
            </a:schemeClr>
          </a:solidFill>
        </p:grpSpPr>
        <p:cxnSp>
          <p:nvCxnSpPr>
            <p:cNvPr id="647" name="Straight Connector 646">
              <a:extLst>
                <a:ext uri="{FF2B5EF4-FFF2-40B4-BE49-F238E27FC236}">
                  <a16:creationId xmlns:a16="http://schemas.microsoft.com/office/drawing/2014/main" id="{8164C6C3-BBF1-4AE7-895E-C41B56AD38D5}"/>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48" name="Diamond 647">
              <a:extLst>
                <a:ext uri="{FF2B5EF4-FFF2-40B4-BE49-F238E27FC236}">
                  <a16:creationId xmlns:a16="http://schemas.microsoft.com/office/drawing/2014/main" id="{83E16D67-8484-4B3A-A7EE-9AFE8D5E195A}"/>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49" name="Diamond 648">
              <a:extLst>
                <a:ext uri="{FF2B5EF4-FFF2-40B4-BE49-F238E27FC236}">
                  <a16:creationId xmlns:a16="http://schemas.microsoft.com/office/drawing/2014/main" id="{7B2B02B3-C241-4004-B0BD-7D26385E008A}"/>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50" name="Diamond 649">
              <a:extLst>
                <a:ext uri="{FF2B5EF4-FFF2-40B4-BE49-F238E27FC236}">
                  <a16:creationId xmlns:a16="http://schemas.microsoft.com/office/drawing/2014/main" id="{5DC44CAE-C421-412F-8180-36E894314E7E}"/>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51" name="Diamond 650">
              <a:extLst>
                <a:ext uri="{FF2B5EF4-FFF2-40B4-BE49-F238E27FC236}">
                  <a16:creationId xmlns:a16="http://schemas.microsoft.com/office/drawing/2014/main" id="{FE7479C7-7D84-422E-A1EB-396B5C3DDFE0}"/>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52" name="Diamond 651">
              <a:extLst>
                <a:ext uri="{FF2B5EF4-FFF2-40B4-BE49-F238E27FC236}">
                  <a16:creationId xmlns:a16="http://schemas.microsoft.com/office/drawing/2014/main" id="{8AB0345A-2EF6-4F33-9336-C8AA706EB329}"/>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53" name="Group 652">
            <a:extLst>
              <a:ext uri="{FF2B5EF4-FFF2-40B4-BE49-F238E27FC236}">
                <a16:creationId xmlns:a16="http://schemas.microsoft.com/office/drawing/2014/main" id="{92110763-D187-4223-9257-8C326CDDA386}"/>
              </a:ext>
            </a:extLst>
          </p:cNvPr>
          <p:cNvGrpSpPr/>
          <p:nvPr/>
        </p:nvGrpSpPr>
        <p:grpSpPr>
          <a:xfrm>
            <a:off x="10181997" y="6034672"/>
            <a:ext cx="1195581" cy="83654"/>
            <a:chOff x="7631422" y="4902518"/>
            <a:chExt cx="2819118" cy="216976"/>
          </a:xfrm>
          <a:solidFill>
            <a:schemeClr val="bg1">
              <a:lumMod val="85000"/>
            </a:schemeClr>
          </a:solidFill>
        </p:grpSpPr>
        <p:cxnSp>
          <p:nvCxnSpPr>
            <p:cNvPr id="654" name="Straight Connector 653">
              <a:extLst>
                <a:ext uri="{FF2B5EF4-FFF2-40B4-BE49-F238E27FC236}">
                  <a16:creationId xmlns:a16="http://schemas.microsoft.com/office/drawing/2014/main" id="{EC269CDB-4DD0-4C06-9301-96F16E17C60F}"/>
                </a:ext>
              </a:extLst>
            </p:cNvPr>
            <p:cNvCxnSpPr/>
            <p:nvPr/>
          </p:nvCxnSpPr>
          <p:spPr>
            <a:xfrm>
              <a:off x="7631422" y="4996718"/>
              <a:ext cx="2804200" cy="968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55" name="Diamond 654">
              <a:extLst>
                <a:ext uri="{FF2B5EF4-FFF2-40B4-BE49-F238E27FC236}">
                  <a16:creationId xmlns:a16="http://schemas.microsoft.com/office/drawing/2014/main" id="{C92D199D-730F-45A3-B6BC-FB9CA5EBCBD3}"/>
                </a:ext>
              </a:extLst>
            </p:cNvPr>
            <p:cNvSpPr/>
            <p:nvPr/>
          </p:nvSpPr>
          <p:spPr>
            <a:xfrm>
              <a:off x="8931975"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56" name="Diamond 655">
              <a:extLst>
                <a:ext uri="{FF2B5EF4-FFF2-40B4-BE49-F238E27FC236}">
                  <a16:creationId xmlns:a16="http://schemas.microsoft.com/office/drawing/2014/main" id="{273F7771-06DC-4B1B-9711-FD5B7C792F82}"/>
                </a:ext>
              </a:extLst>
            </p:cNvPr>
            <p:cNvSpPr/>
            <p:nvPr/>
          </p:nvSpPr>
          <p:spPr>
            <a:xfrm>
              <a:off x="9578818"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57" name="Diamond 656">
              <a:extLst>
                <a:ext uri="{FF2B5EF4-FFF2-40B4-BE49-F238E27FC236}">
                  <a16:creationId xmlns:a16="http://schemas.microsoft.com/office/drawing/2014/main" id="{E65A1CCD-0054-4BCA-8E06-E989A599DDA2}"/>
                </a:ext>
              </a:extLst>
            </p:cNvPr>
            <p:cNvSpPr/>
            <p:nvPr/>
          </p:nvSpPr>
          <p:spPr>
            <a:xfrm>
              <a:off x="8285132"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58" name="Diamond 657">
              <a:extLst>
                <a:ext uri="{FF2B5EF4-FFF2-40B4-BE49-F238E27FC236}">
                  <a16:creationId xmlns:a16="http://schemas.microsoft.com/office/drawing/2014/main" id="{464F969D-92B9-498A-8130-AB5894C59971}"/>
                </a:ext>
              </a:extLst>
            </p:cNvPr>
            <p:cNvSpPr/>
            <p:nvPr/>
          </p:nvSpPr>
          <p:spPr>
            <a:xfrm>
              <a:off x="10225660"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59" name="Diamond 658">
              <a:extLst>
                <a:ext uri="{FF2B5EF4-FFF2-40B4-BE49-F238E27FC236}">
                  <a16:creationId xmlns:a16="http://schemas.microsoft.com/office/drawing/2014/main" id="{6363D025-16A1-4136-96C5-2AAD36A3178D}"/>
                </a:ext>
              </a:extLst>
            </p:cNvPr>
            <p:cNvSpPr/>
            <p:nvPr/>
          </p:nvSpPr>
          <p:spPr>
            <a:xfrm>
              <a:off x="7638289" y="4902518"/>
              <a:ext cx="224880" cy="216976"/>
            </a:xfrm>
            <a:prstGeom prst="diamond">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pic>
        <p:nvPicPr>
          <p:cNvPr id="12" name="Graphic 11" descr="Microscope">
            <a:extLst>
              <a:ext uri="{FF2B5EF4-FFF2-40B4-BE49-F238E27FC236}">
                <a16:creationId xmlns:a16="http://schemas.microsoft.com/office/drawing/2014/main" id="{963681DB-7470-489F-BFF5-129141098B5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813958" y="1365665"/>
            <a:ext cx="218900" cy="218900"/>
          </a:xfrm>
          <a:prstGeom prst="rect">
            <a:avLst/>
          </a:prstGeom>
        </p:spPr>
      </p:pic>
      <p:pic>
        <p:nvPicPr>
          <p:cNvPr id="660" name="Graphic 659" descr="Coins">
            <a:extLst>
              <a:ext uri="{FF2B5EF4-FFF2-40B4-BE49-F238E27FC236}">
                <a16:creationId xmlns:a16="http://schemas.microsoft.com/office/drawing/2014/main" id="{92B7B065-A000-47F2-ACBF-882758D2023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616520" y="1384752"/>
            <a:ext cx="218900" cy="218900"/>
          </a:xfrm>
          <a:prstGeom prst="rect">
            <a:avLst/>
          </a:prstGeom>
        </p:spPr>
      </p:pic>
      <p:pic>
        <p:nvPicPr>
          <p:cNvPr id="662" name="Graphic 661" descr="No sign">
            <a:extLst>
              <a:ext uri="{FF2B5EF4-FFF2-40B4-BE49-F238E27FC236}">
                <a16:creationId xmlns:a16="http://schemas.microsoft.com/office/drawing/2014/main" id="{53BE4323-4018-4C4A-AD2A-7F50F1D168B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496276" y="1413017"/>
            <a:ext cx="180909" cy="180909"/>
          </a:xfrm>
          <a:prstGeom prst="rect">
            <a:avLst/>
          </a:prstGeom>
        </p:spPr>
      </p:pic>
      <p:pic>
        <p:nvPicPr>
          <p:cNvPr id="664" name="Graphic 663" descr="Eye">
            <a:extLst>
              <a:ext uri="{FF2B5EF4-FFF2-40B4-BE49-F238E27FC236}">
                <a16:creationId xmlns:a16="http://schemas.microsoft.com/office/drawing/2014/main" id="{367E76F7-FCF2-40F2-AE01-C828CBD1A0B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927190" y="1383722"/>
            <a:ext cx="218900" cy="218900"/>
          </a:xfrm>
          <a:prstGeom prst="rect">
            <a:avLst/>
          </a:prstGeom>
        </p:spPr>
      </p:pic>
      <p:pic>
        <p:nvPicPr>
          <p:cNvPr id="666" name="Graphic 665" descr="Signal">
            <a:extLst>
              <a:ext uri="{FF2B5EF4-FFF2-40B4-BE49-F238E27FC236}">
                <a16:creationId xmlns:a16="http://schemas.microsoft.com/office/drawing/2014/main" id="{13A928B3-0774-406D-A23C-ABF31AA312D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1247660" y="1409602"/>
            <a:ext cx="164463" cy="164463"/>
          </a:xfrm>
          <a:prstGeom prst="rect">
            <a:avLst/>
          </a:prstGeom>
        </p:spPr>
      </p:pic>
      <p:sp>
        <p:nvSpPr>
          <p:cNvPr id="667" name="TextBox 666">
            <a:extLst>
              <a:ext uri="{FF2B5EF4-FFF2-40B4-BE49-F238E27FC236}">
                <a16:creationId xmlns:a16="http://schemas.microsoft.com/office/drawing/2014/main" id="{6B23681E-D72B-44F9-862B-67B4D0E9EBED}"/>
              </a:ext>
            </a:extLst>
          </p:cNvPr>
          <p:cNvSpPr txBox="1"/>
          <p:nvPr/>
        </p:nvSpPr>
        <p:spPr>
          <a:xfrm>
            <a:off x="3323957" y="1062326"/>
            <a:ext cx="1620781" cy="338554"/>
          </a:xfrm>
          <a:prstGeom prst="rect">
            <a:avLst/>
          </a:prstGeom>
          <a:noFill/>
        </p:spPr>
        <p:txBody>
          <a:bodyPr wrap="square" rtlCol="0">
            <a:spAutoFit/>
          </a:bodyPr>
          <a:lstStyle/>
          <a:p>
            <a:r>
              <a:rPr lang="en-IE" sz="800" dirty="0">
                <a:solidFill>
                  <a:schemeClr val="bg1">
                    <a:lumMod val="50000"/>
                  </a:schemeClr>
                </a:solidFill>
                <a:latin typeface="Century Gothic" panose="020B0502020202020204" pitchFamily="34" charset="0"/>
              </a:rPr>
              <a:t>does job failure impact  customer satisfaction?</a:t>
            </a:r>
          </a:p>
        </p:txBody>
      </p:sp>
      <p:sp>
        <p:nvSpPr>
          <p:cNvPr id="668" name="TextBox 667">
            <a:extLst>
              <a:ext uri="{FF2B5EF4-FFF2-40B4-BE49-F238E27FC236}">
                <a16:creationId xmlns:a16="http://schemas.microsoft.com/office/drawing/2014/main" id="{45695632-5BE1-4957-BAE9-2E2BB108A363}"/>
              </a:ext>
            </a:extLst>
          </p:cNvPr>
          <p:cNvSpPr txBox="1"/>
          <p:nvPr/>
        </p:nvSpPr>
        <p:spPr>
          <a:xfrm>
            <a:off x="4989993" y="1065825"/>
            <a:ext cx="1620781" cy="338554"/>
          </a:xfrm>
          <a:prstGeom prst="rect">
            <a:avLst/>
          </a:prstGeom>
          <a:noFill/>
        </p:spPr>
        <p:txBody>
          <a:bodyPr wrap="square" rtlCol="0">
            <a:spAutoFit/>
          </a:bodyPr>
          <a:lstStyle/>
          <a:p>
            <a:r>
              <a:rPr lang="en-IE" sz="800" dirty="0">
                <a:solidFill>
                  <a:schemeClr val="bg1">
                    <a:lumMod val="50000"/>
                  </a:schemeClr>
                </a:solidFill>
                <a:latin typeface="Century Gothic" panose="020B0502020202020204" pitchFamily="34" charset="0"/>
              </a:rPr>
              <a:t>are there unresolved job  issues?</a:t>
            </a:r>
          </a:p>
        </p:txBody>
      </p:sp>
      <p:pic>
        <p:nvPicPr>
          <p:cNvPr id="670" name="Graphic 669" descr="Warning">
            <a:extLst>
              <a:ext uri="{FF2B5EF4-FFF2-40B4-BE49-F238E27FC236}">
                <a16:creationId xmlns:a16="http://schemas.microsoft.com/office/drawing/2014/main" id="{04783AF8-5669-4F16-B054-05CBA4153CB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6193084" y="1382000"/>
            <a:ext cx="199000" cy="199000"/>
          </a:xfrm>
          <a:prstGeom prst="rect">
            <a:avLst/>
          </a:prstGeom>
        </p:spPr>
      </p:pic>
      <p:pic>
        <p:nvPicPr>
          <p:cNvPr id="672" name="Graphic 671" descr="Forbidden">
            <a:extLst>
              <a:ext uri="{FF2B5EF4-FFF2-40B4-BE49-F238E27FC236}">
                <a16:creationId xmlns:a16="http://schemas.microsoft.com/office/drawing/2014/main" id="{0B8FCE5C-D257-4BAE-9BB0-5EFAF4F6E9D9}"/>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5067260" y="1388240"/>
            <a:ext cx="199000" cy="199000"/>
          </a:xfrm>
          <a:prstGeom prst="rect">
            <a:avLst/>
          </a:prstGeom>
        </p:spPr>
      </p:pic>
      <p:sp>
        <p:nvSpPr>
          <p:cNvPr id="673" name="TextBox 672">
            <a:extLst>
              <a:ext uri="{FF2B5EF4-FFF2-40B4-BE49-F238E27FC236}">
                <a16:creationId xmlns:a16="http://schemas.microsoft.com/office/drawing/2014/main" id="{402F8967-417E-435B-B077-A5FF90DF6BBF}"/>
              </a:ext>
            </a:extLst>
          </p:cNvPr>
          <p:cNvSpPr txBox="1"/>
          <p:nvPr/>
        </p:nvSpPr>
        <p:spPr>
          <a:xfrm>
            <a:off x="6615177" y="1060236"/>
            <a:ext cx="1620781" cy="338554"/>
          </a:xfrm>
          <a:prstGeom prst="rect">
            <a:avLst/>
          </a:prstGeom>
          <a:noFill/>
        </p:spPr>
        <p:txBody>
          <a:bodyPr wrap="square" rtlCol="0">
            <a:spAutoFit/>
          </a:bodyPr>
          <a:lstStyle/>
          <a:p>
            <a:r>
              <a:rPr lang="en-IE" sz="800" dirty="0">
                <a:solidFill>
                  <a:schemeClr val="bg1">
                    <a:lumMod val="50000"/>
                  </a:schemeClr>
                </a:solidFill>
                <a:latin typeface="Century Gothic" panose="020B0502020202020204" pitchFamily="34" charset="0"/>
              </a:rPr>
              <a:t>does the customer see the need?</a:t>
            </a:r>
          </a:p>
        </p:txBody>
      </p:sp>
      <p:sp>
        <p:nvSpPr>
          <p:cNvPr id="674" name="TextBox 673">
            <a:extLst>
              <a:ext uri="{FF2B5EF4-FFF2-40B4-BE49-F238E27FC236}">
                <a16:creationId xmlns:a16="http://schemas.microsoft.com/office/drawing/2014/main" id="{02243860-DB99-444C-BF5D-306B15290B62}"/>
              </a:ext>
            </a:extLst>
          </p:cNvPr>
          <p:cNvSpPr txBox="1"/>
          <p:nvPr/>
        </p:nvSpPr>
        <p:spPr>
          <a:xfrm>
            <a:off x="8281213" y="1063735"/>
            <a:ext cx="1701032" cy="338554"/>
          </a:xfrm>
          <a:prstGeom prst="rect">
            <a:avLst/>
          </a:prstGeom>
          <a:noFill/>
        </p:spPr>
        <p:txBody>
          <a:bodyPr wrap="square" rtlCol="0">
            <a:spAutoFit/>
          </a:bodyPr>
          <a:lstStyle/>
          <a:p>
            <a:r>
              <a:rPr lang="en-IE" sz="800" dirty="0">
                <a:solidFill>
                  <a:schemeClr val="bg1">
                    <a:lumMod val="50000"/>
                  </a:schemeClr>
                </a:solidFill>
                <a:latin typeface="Century Gothic" panose="020B0502020202020204" pitchFamily="34" charset="0"/>
              </a:rPr>
              <a:t>is this valuable/profitable?</a:t>
            </a:r>
          </a:p>
          <a:p>
            <a:r>
              <a:rPr lang="en-IE" sz="800" dirty="0">
                <a:solidFill>
                  <a:schemeClr val="bg1">
                    <a:lumMod val="50000"/>
                  </a:schemeClr>
                </a:solidFill>
                <a:latin typeface="Century Gothic" panose="020B0502020202020204" pitchFamily="34" charset="0"/>
              </a:rPr>
              <a:t>will people pay? how many?</a:t>
            </a:r>
          </a:p>
        </p:txBody>
      </p:sp>
      <p:sp>
        <p:nvSpPr>
          <p:cNvPr id="675" name="TextBox 674">
            <a:extLst>
              <a:ext uri="{FF2B5EF4-FFF2-40B4-BE49-F238E27FC236}">
                <a16:creationId xmlns:a16="http://schemas.microsoft.com/office/drawing/2014/main" id="{9EAECF4D-D531-41A1-A11C-973AE411C5A6}"/>
              </a:ext>
            </a:extLst>
          </p:cNvPr>
          <p:cNvSpPr txBox="1"/>
          <p:nvPr/>
        </p:nvSpPr>
        <p:spPr>
          <a:xfrm>
            <a:off x="9970299" y="1060236"/>
            <a:ext cx="1701032" cy="215444"/>
          </a:xfrm>
          <a:prstGeom prst="rect">
            <a:avLst/>
          </a:prstGeom>
          <a:noFill/>
        </p:spPr>
        <p:txBody>
          <a:bodyPr wrap="square" rtlCol="0">
            <a:spAutoFit/>
          </a:bodyPr>
          <a:lstStyle/>
          <a:p>
            <a:r>
              <a:rPr lang="en-IE" sz="800" dirty="0">
                <a:solidFill>
                  <a:schemeClr val="bg1">
                    <a:lumMod val="50000"/>
                  </a:schemeClr>
                </a:solidFill>
                <a:latin typeface="Century Gothic" panose="020B0502020202020204" pitchFamily="34" charset="0"/>
              </a:rPr>
              <a:t>which jobs are high-value?</a:t>
            </a:r>
          </a:p>
        </p:txBody>
      </p:sp>
      <p:cxnSp>
        <p:nvCxnSpPr>
          <p:cNvPr id="677" name="Straight Connector 676">
            <a:extLst>
              <a:ext uri="{FF2B5EF4-FFF2-40B4-BE49-F238E27FC236}">
                <a16:creationId xmlns:a16="http://schemas.microsoft.com/office/drawing/2014/main" id="{9E5C7ADB-8B28-4E9F-A33A-CEBBFA8FCABE}"/>
              </a:ext>
            </a:extLst>
          </p:cNvPr>
          <p:cNvCxnSpPr>
            <a:cxnSpLocks/>
          </p:cNvCxnSpPr>
          <p:nvPr/>
        </p:nvCxnSpPr>
        <p:spPr>
          <a:xfrm>
            <a:off x="803927" y="2159496"/>
            <a:ext cx="2338954"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678" name="Straight Connector 677">
            <a:extLst>
              <a:ext uri="{FF2B5EF4-FFF2-40B4-BE49-F238E27FC236}">
                <a16:creationId xmlns:a16="http://schemas.microsoft.com/office/drawing/2014/main" id="{CABA4C6B-2228-42D9-81D4-9A17E7EC21B5}"/>
              </a:ext>
            </a:extLst>
          </p:cNvPr>
          <p:cNvCxnSpPr>
            <a:cxnSpLocks/>
          </p:cNvCxnSpPr>
          <p:nvPr/>
        </p:nvCxnSpPr>
        <p:spPr>
          <a:xfrm>
            <a:off x="803927" y="2430230"/>
            <a:ext cx="2338954"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679" name="Straight Connector 678">
            <a:extLst>
              <a:ext uri="{FF2B5EF4-FFF2-40B4-BE49-F238E27FC236}">
                <a16:creationId xmlns:a16="http://schemas.microsoft.com/office/drawing/2014/main" id="{16F511C9-F8C7-483B-B6F6-D26FBB05E554}"/>
              </a:ext>
            </a:extLst>
          </p:cNvPr>
          <p:cNvCxnSpPr>
            <a:cxnSpLocks/>
          </p:cNvCxnSpPr>
          <p:nvPr/>
        </p:nvCxnSpPr>
        <p:spPr>
          <a:xfrm>
            <a:off x="803927" y="2700964"/>
            <a:ext cx="2338954"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680" name="Straight Connector 679">
            <a:extLst>
              <a:ext uri="{FF2B5EF4-FFF2-40B4-BE49-F238E27FC236}">
                <a16:creationId xmlns:a16="http://schemas.microsoft.com/office/drawing/2014/main" id="{7C5F3321-E813-4AC8-B71D-4E315FFC40B7}"/>
              </a:ext>
            </a:extLst>
          </p:cNvPr>
          <p:cNvCxnSpPr>
            <a:cxnSpLocks/>
          </p:cNvCxnSpPr>
          <p:nvPr/>
        </p:nvCxnSpPr>
        <p:spPr>
          <a:xfrm>
            <a:off x="803927" y="2971698"/>
            <a:ext cx="2338954"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681" name="Straight Connector 680">
            <a:extLst>
              <a:ext uri="{FF2B5EF4-FFF2-40B4-BE49-F238E27FC236}">
                <a16:creationId xmlns:a16="http://schemas.microsoft.com/office/drawing/2014/main" id="{80EA719B-EC62-4F86-BF10-22EF61B87CF6}"/>
              </a:ext>
            </a:extLst>
          </p:cNvPr>
          <p:cNvCxnSpPr>
            <a:cxnSpLocks/>
          </p:cNvCxnSpPr>
          <p:nvPr/>
        </p:nvCxnSpPr>
        <p:spPr>
          <a:xfrm>
            <a:off x="803927" y="3242432"/>
            <a:ext cx="2338954"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682" name="Straight Connector 681">
            <a:extLst>
              <a:ext uri="{FF2B5EF4-FFF2-40B4-BE49-F238E27FC236}">
                <a16:creationId xmlns:a16="http://schemas.microsoft.com/office/drawing/2014/main" id="{AEBCCF9A-EA73-47A4-BD59-52B34A346301}"/>
              </a:ext>
            </a:extLst>
          </p:cNvPr>
          <p:cNvCxnSpPr>
            <a:cxnSpLocks/>
          </p:cNvCxnSpPr>
          <p:nvPr/>
        </p:nvCxnSpPr>
        <p:spPr>
          <a:xfrm>
            <a:off x="803927" y="3513166"/>
            <a:ext cx="2338954"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683" name="Straight Connector 682">
            <a:extLst>
              <a:ext uri="{FF2B5EF4-FFF2-40B4-BE49-F238E27FC236}">
                <a16:creationId xmlns:a16="http://schemas.microsoft.com/office/drawing/2014/main" id="{0B90C41A-1C5B-436A-A8B0-76C15CA672A8}"/>
              </a:ext>
            </a:extLst>
          </p:cNvPr>
          <p:cNvCxnSpPr>
            <a:cxnSpLocks/>
          </p:cNvCxnSpPr>
          <p:nvPr/>
        </p:nvCxnSpPr>
        <p:spPr>
          <a:xfrm>
            <a:off x="803927" y="3783900"/>
            <a:ext cx="2338954"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684" name="Straight Connector 683">
            <a:extLst>
              <a:ext uri="{FF2B5EF4-FFF2-40B4-BE49-F238E27FC236}">
                <a16:creationId xmlns:a16="http://schemas.microsoft.com/office/drawing/2014/main" id="{6D9D3746-957C-459C-8728-2DD1635BAB33}"/>
              </a:ext>
            </a:extLst>
          </p:cNvPr>
          <p:cNvCxnSpPr>
            <a:cxnSpLocks/>
          </p:cNvCxnSpPr>
          <p:nvPr/>
        </p:nvCxnSpPr>
        <p:spPr>
          <a:xfrm>
            <a:off x="803927" y="4054634"/>
            <a:ext cx="2338954"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685" name="Straight Connector 684">
            <a:extLst>
              <a:ext uri="{FF2B5EF4-FFF2-40B4-BE49-F238E27FC236}">
                <a16:creationId xmlns:a16="http://schemas.microsoft.com/office/drawing/2014/main" id="{5BBDD1CD-521A-4E5A-8866-33CA3EDB5F1B}"/>
              </a:ext>
            </a:extLst>
          </p:cNvPr>
          <p:cNvCxnSpPr>
            <a:cxnSpLocks/>
          </p:cNvCxnSpPr>
          <p:nvPr/>
        </p:nvCxnSpPr>
        <p:spPr>
          <a:xfrm>
            <a:off x="803927" y="4325368"/>
            <a:ext cx="2338954"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686" name="Straight Connector 685">
            <a:extLst>
              <a:ext uri="{FF2B5EF4-FFF2-40B4-BE49-F238E27FC236}">
                <a16:creationId xmlns:a16="http://schemas.microsoft.com/office/drawing/2014/main" id="{6B792656-D131-4A71-92A8-A743DD1F7FCC}"/>
              </a:ext>
            </a:extLst>
          </p:cNvPr>
          <p:cNvCxnSpPr>
            <a:cxnSpLocks/>
          </p:cNvCxnSpPr>
          <p:nvPr/>
        </p:nvCxnSpPr>
        <p:spPr>
          <a:xfrm>
            <a:off x="803927" y="4596102"/>
            <a:ext cx="2338954"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687" name="Straight Connector 686">
            <a:extLst>
              <a:ext uri="{FF2B5EF4-FFF2-40B4-BE49-F238E27FC236}">
                <a16:creationId xmlns:a16="http://schemas.microsoft.com/office/drawing/2014/main" id="{A651DF1D-F231-4E1D-AE56-A2C57EB03266}"/>
              </a:ext>
            </a:extLst>
          </p:cNvPr>
          <p:cNvCxnSpPr>
            <a:cxnSpLocks/>
          </p:cNvCxnSpPr>
          <p:nvPr/>
        </p:nvCxnSpPr>
        <p:spPr>
          <a:xfrm>
            <a:off x="803927" y="4866836"/>
            <a:ext cx="2338954"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688" name="Straight Connector 687">
            <a:extLst>
              <a:ext uri="{FF2B5EF4-FFF2-40B4-BE49-F238E27FC236}">
                <a16:creationId xmlns:a16="http://schemas.microsoft.com/office/drawing/2014/main" id="{733A2C07-46D0-4D5F-8D72-406E093470BA}"/>
              </a:ext>
            </a:extLst>
          </p:cNvPr>
          <p:cNvCxnSpPr>
            <a:cxnSpLocks/>
          </p:cNvCxnSpPr>
          <p:nvPr/>
        </p:nvCxnSpPr>
        <p:spPr>
          <a:xfrm>
            <a:off x="803927" y="5137570"/>
            <a:ext cx="2338954"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689" name="Straight Connector 688">
            <a:extLst>
              <a:ext uri="{FF2B5EF4-FFF2-40B4-BE49-F238E27FC236}">
                <a16:creationId xmlns:a16="http://schemas.microsoft.com/office/drawing/2014/main" id="{191D02A9-28F0-4508-9B9A-A7FA64484CA1}"/>
              </a:ext>
            </a:extLst>
          </p:cNvPr>
          <p:cNvCxnSpPr>
            <a:cxnSpLocks/>
          </p:cNvCxnSpPr>
          <p:nvPr/>
        </p:nvCxnSpPr>
        <p:spPr>
          <a:xfrm>
            <a:off x="803927" y="5408304"/>
            <a:ext cx="2338954"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690" name="Straight Connector 689">
            <a:extLst>
              <a:ext uri="{FF2B5EF4-FFF2-40B4-BE49-F238E27FC236}">
                <a16:creationId xmlns:a16="http://schemas.microsoft.com/office/drawing/2014/main" id="{5F25F621-97DE-403B-8A2C-76D4B6D24C63}"/>
              </a:ext>
            </a:extLst>
          </p:cNvPr>
          <p:cNvCxnSpPr>
            <a:cxnSpLocks/>
          </p:cNvCxnSpPr>
          <p:nvPr/>
        </p:nvCxnSpPr>
        <p:spPr>
          <a:xfrm>
            <a:off x="803927" y="5679038"/>
            <a:ext cx="2338954"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691" name="Straight Connector 690">
            <a:extLst>
              <a:ext uri="{FF2B5EF4-FFF2-40B4-BE49-F238E27FC236}">
                <a16:creationId xmlns:a16="http://schemas.microsoft.com/office/drawing/2014/main" id="{F8ABC3D0-87C0-4216-9014-65DAB6C6BEF4}"/>
              </a:ext>
            </a:extLst>
          </p:cNvPr>
          <p:cNvCxnSpPr>
            <a:cxnSpLocks/>
          </p:cNvCxnSpPr>
          <p:nvPr/>
        </p:nvCxnSpPr>
        <p:spPr>
          <a:xfrm>
            <a:off x="803927" y="5949772"/>
            <a:ext cx="2338954"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692" name="Straight Connector 691">
            <a:extLst>
              <a:ext uri="{FF2B5EF4-FFF2-40B4-BE49-F238E27FC236}">
                <a16:creationId xmlns:a16="http://schemas.microsoft.com/office/drawing/2014/main" id="{31EFCDF2-7EDF-44FE-8AEB-ACE3942BD153}"/>
              </a:ext>
            </a:extLst>
          </p:cNvPr>
          <p:cNvCxnSpPr>
            <a:cxnSpLocks/>
          </p:cNvCxnSpPr>
          <p:nvPr/>
        </p:nvCxnSpPr>
        <p:spPr>
          <a:xfrm>
            <a:off x="803927" y="6220509"/>
            <a:ext cx="2338954"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609" name="TextBox 608">
            <a:extLst>
              <a:ext uri="{FF2B5EF4-FFF2-40B4-BE49-F238E27FC236}">
                <a16:creationId xmlns:a16="http://schemas.microsoft.com/office/drawing/2014/main" id="{60E592B9-FAAB-4FD3-B390-F5EC80A4CC6E}"/>
              </a:ext>
            </a:extLst>
          </p:cNvPr>
          <p:cNvSpPr txBox="1"/>
          <p:nvPr/>
        </p:nvSpPr>
        <p:spPr>
          <a:xfrm>
            <a:off x="689601" y="1071048"/>
            <a:ext cx="2534321" cy="461665"/>
          </a:xfrm>
          <a:prstGeom prst="rect">
            <a:avLst/>
          </a:prstGeom>
          <a:noFill/>
        </p:spPr>
        <p:txBody>
          <a:bodyPr wrap="square" rtlCol="0">
            <a:spAutoFit/>
          </a:bodyPr>
          <a:lstStyle/>
          <a:p>
            <a:r>
              <a:rPr lang="en-IE" sz="800" dirty="0">
                <a:solidFill>
                  <a:schemeClr val="bg1">
                    <a:lumMod val="50000"/>
                  </a:schemeClr>
                </a:solidFill>
                <a:latin typeface="Century Gothic" panose="020B0502020202020204" pitchFamily="34" charset="0"/>
              </a:rPr>
              <a:t>List all jobs, indicate if the job is functional (f), social (s), emotional (e). Score each job and score the overall priority. </a:t>
            </a:r>
          </a:p>
        </p:txBody>
      </p:sp>
    </p:spTree>
    <p:custDataLst>
      <p:tags r:id="rId1"/>
    </p:custDataLst>
    <p:extLst>
      <p:ext uri="{BB962C8B-B14F-4D97-AF65-F5344CB8AC3E}">
        <p14:creationId xmlns:p14="http://schemas.microsoft.com/office/powerpoint/2010/main" val="38071000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0"/>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ASA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ASA Course Template.potx" id="{D568D16C-ADCB-4A71-9566-429E38F219CC}" vid="{89C22E0B-CF95-41F3-8E01-46573F46113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0BCEDEA82B8D94A84178683750B8A77" ma:contentTypeVersion="17" ma:contentTypeDescription="Create a new document." ma:contentTypeScope="" ma:versionID="b49a534c13b52ee0d1dcf8c45332815a">
  <xsd:schema xmlns:xsd="http://www.w3.org/2001/XMLSchema" xmlns:xs="http://www.w3.org/2001/XMLSchema" xmlns:p="http://schemas.microsoft.com/office/2006/metadata/properties" xmlns:ns2="1504f973-e4cf-41b6-9360-ccd1e4ade1f6" xmlns:ns3="9caa582d-4a4b-479d-a0d7-c1ec39c7acb6" targetNamespace="http://schemas.microsoft.com/office/2006/metadata/properties" ma:root="true" ma:fieldsID="5e43afa4975fdeb6e3b2ada11b443243" ns2:_="" ns3:_="">
    <xsd:import namespace="1504f973-e4cf-41b6-9360-ccd1e4ade1f6"/>
    <xsd:import namespace="9caa582d-4a4b-479d-a0d7-c1ec39c7acb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04f973-e4cf-41b6-9360-ccd1e4ade1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dbd6dd5-02cd-42c0-93a6-3cdc8c95b61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caa582d-4a4b-479d-a0d7-c1ec39c7acb6"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2f93f05-a50d-4177-a6c7-70e323f0fe8d}" ma:internalName="TaxCatchAll" ma:showField="CatchAllData" ma:web="9caa582d-4a4b-479d-a0d7-c1ec39c7acb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9caa582d-4a4b-479d-a0d7-c1ec39c7acb6" xsi:nil="true"/>
    <lcf76f155ced4ddcb4097134ff3c332f xmlns="1504f973-e4cf-41b6-9360-ccd1e4ade1f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A4D9640-2882-4124-8577-EB5921064231}">
  <ds:schemaRefs>
    <ds:schemaRef ds:uri="http://schemas.microsoft.com/sharepoint/v3/contenttype/forms"/>
  </ds:schemaRefs>
</ds:datastoreItem>
</file>

<file path=customXml/itemProps2.xml><?xml version="1.0" encoding="utf-8"?>
<ds:datastoreItem xmlns:ds="http://schemas.openxmlformats.org/officeDocument/2006/customXml" ds:itemID="{099E3AE5-D119-4C2D-81B4-BF4A8382A6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04f973-e4cf-41b6-9360-ccd1e4ade1f6"/>
    <ds:schemaRef ds:uri="9caa582d-4a4b-479d-a0d7-c1ec39c7ac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FB47D5-7F75-4402-A715-288DAAFF4522}">
  <ds:schemaRefs>
    <ds:schemaRef ds:uri="http://schemas.microsoft.com/office/2006/metadata/properties"/>
    <ds:schemaRef ds:uri="http://schemas.microsoft.com/office/infopath/2007/PartnerControls"/>
    <ds:schemaRef ds:uri="9caa582d-4a4b-479d-a0d7-c1ec39c7acb6"/>
    <ds:schemaRef ds:uri="1504f973-e4cf-41b6-9360-ccd1e4ade1f6"/>
  </ds:schemaRefs>
</ds:datastoreItem>
</file>

<file path=docProps/app.xml><?xml version="1.0" encoding="utf-8"?>
<Properties xmlns="http://schemas.openxmlformats.org/officeDocument/2006/extended-properties" xmlns:vt="http://schemas.openxmlformats.org/officeDocument/2006/docPropsVTypes">
  <TotalTime>89</TotalTime>
  <Words>179</Words>
  <Application>Microsoft Office PowerPoint</Application>
  <PresentationFormat>Widescreen</PresentationFormat>
  <Paragraphs>21</Paragraphs>
  <Slides>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Calibri</vt:lpstr>
      <vt:lpstr>Calibri Light</vt:lpstr>
      <vt:lpstr>Century Gothic</vt:lpstr>
      <vt:lpstr>Futura PT Book</vt:lpstr>
      <vt:lpstr>Futura PT Heavy</vt:lpstr>
      <vt:lpstr>Segoe UI</vt:lpstr>
      <vt:lpstr>Office Theme</vt:lpstr>
      <vt:lpstr>IASA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Jobs</dc:title>
  <dc:creator>Paul Preiss</dc:creator>
  <cp:lastModifiedBy>Enrique Umana</cp:lastModifiedBy>
  <cp:revision>4</cp:revision>
  <dcterms:created xsi:type="dcterms:W3CDTF">2018-10-22T15:46:20Z</dcterms:created>
  <dcterms:modified xsi:type="dcterms:W3CDTF">2023-11-19T17:56:26Z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3F261B38-3228-4A92-AB4F-A34E4E30A1DF</vt:lpwstr>
  </property>
  <property fmtid="{D5CDD505-2E9C-101B-9397-08002B2CF9AE}" pid="3" name="ArticulatePath">
    <vt:lpwstr>JBTD</vt:lpwstr>
  </property>
  <property fmtid="{D5CDD505-2E9C-101B-9397-08002B2CF9AE}" pid="4" name="ContentTypeId">
    <vt:lpwstr>0x010100B0BCEDEA82B8D94A84178683750B8A77</vt:lpwstr>
  </property>
</Properties>
</file>