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3.xml" ContentType="application/vnd.openxmlformats-officedocument.theme+xml"/>
  <Override PartName="/ppt/tags/tag2.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7"/>
  </p:notesMasterIdLst>
  <p:sldIdLst>
    <p:sldId id="424" r:id="rId6"/>
  </p:sldIdLst>
  <p:sldSz cx="12192000" cy="6858000"/>
  <p:notesSz cx="6858000" cy="9144000"/>
  <p:custDataLst>
    <p:tags r:id="rId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5997F9-1F66-40A6-9752-1FC8B341536D}" v="1" dt="2022-02-21T07:31:56.7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13"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theme" Target="theme/theme1.xml"/><Relationship Id="rId5" Type="http://schemas.openxmlformats.org/officeDocument/2006/relationships/slideMaster" Target="slideMasters/slideMaster2.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FDE265-A1F7-46E6-8A8E-412730D8A484}" type="datetimeFigureOut">
              <a:rPr lang="en-US" smtClean="0"/>
              <a:t>11/19/2023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971B85-45A9-4E00-913F-E3E15EB6AC90}" type="slidenum">
              <a:rPr lang="en-US" smtClean="0"/>
              <a:t>‹#›</a:t>
            </a:fld>
            <a:endParaRPr lang="en-US"/>
          </a:p>
        </p:txBody>
      </p:sp>
    </p:spTree>
    <p:extLst>
      <p:ext uri="{BB962C8B-B14F-4D97-AF65-F5344CB8AC3E}">
        <p14:creationId xmlns:p14="http://schemas.microsoft.com/office/powerpoint/2010/main" val="22710223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2.png"/><Relationship Id="rId2" Type="http://schemas.openxmlformats.org/officeDocument/2006/relationships/image" Target="../media/image8.jpeg"/><Relationship Id="rId1" Type="http://schemas.openxmlformats.org/officeDocument/2006/relationships/slideMaster" Target="../slideMasters/slideMaster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3.jpeg"/><Relationship Id="rId1" Type="http://schemas.openxmlformats.org/officeDocument/2006/relationships/slideMaster" Target="../slideMasters/slideMaster2.xml"/><Relationship Id="rId4"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4.jpeg"/><Relationship Id="rId1" Type="http://schemas.openxmlformats.org/officeDocument/2006/relationships/slideMaster" Target="../slideMasters/slideMaster2.xml"/><Relationship Id="rId4" Type="http://schemas.openxmlformats.org/officeDocument/2006/relationships/image" Target="../media/image9.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2.xml"/><Relationship Id="rId1" Type="http://schemas.openxmlformats.org/officeDocument/2006/relationships/themeOverride" Target="../theme/themeOverride1.xml"/><Relationship Id="rId5" Type="http://schemas.openxmlformats.org/officeDocument/2006/relationships/image" Target="../media/image15.jpeg"/><Relationship Id="rId4" Type="http://schemas.openxmlformats.org/officeDocument/2006/relationships/image" Target="../media/image9.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6.jpeg"/><Relationship Id="rId1" Type="http://schemas.openxmlformats.org/officeDocument/2006/relationships/slideMaster" Target="../slideMasters/slideMaster2.xml"/><Relationship Id="rId4" Type="http://schemas.openxmlformats.org/officeDocument/2006/relationships/image" Target="../media/image10.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Master" Target="../slideMasters/slideMaster2.xml"/><Relationship Id="rId5" Type="http://schemas.openxmlformats.org/officeDocument/2006/relationships/image" Target="../media/image11.png"/><Relationship Id="rId4"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9.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Master" Target="../slideMasters/slideMaster2.xml"/><Relationship Id="rId6" Type="http://schemas.openxmlformats.org/officeDocument/2006/relationships/image" Target="../media/image4.png"/><Relationship Id="rId5" Type="http://schemas.openxmlformats.org/officeDocument/2006/relationships/image" Target="../media/image23.png"/><Relationship Id="rId4" Type="http://schemas.openxmlformats.org/officeDocument/2006/relationships/image" Target="../media/image2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Master" Target="../slideMasters/slideMaster2.xml"/><Relationship Id="rId4" Type="http://schemas.openxmlformats.org/officeDocument/2006/relationships/image" Target="../media/image26.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7.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0AB9E-D890-4AF1-AFBC-7435CC4EB2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3D10F77-C722-47B6-AE17-F48B3396DA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70F3B7-8D0E-4680-93C4-38C50C1FCD72}"/>
              </a:ext>
            </a:extLst>
          </p:cNvPr>
          <p:cNvSpPr>
            <a:spLocks noGrp="1"/>
          </p:cNvSpPr>
          <p:nvPr>
            <p:ph type="dt" sz="half" idx="10"/>
          </p:nvPr>
        </p:nvSpPr>
        <p:spPr/>
        <p:txBody>
          <a:bodyPr/>
          <a:lstStyle/>
          <a:p>
            <a:fld id="{8C9FC7F9-993F-4229-AFB1-C6E65FA059A0}" type="datetimeFigureOut">
              <a:rPr lang="en-US" smtClean="0"/>
              <a:t>11/19/2023</a:t>
            </a:fld>
            <a:endParaRPr lang="en-US"/>
          </a:p>
        </p:txBody>
      </p:sp>
      <p:sp>
        <p:nvSpPr>
          <p:cNvPr id="5" name="Footer Placeholder 4">
            <a:extLst>
              <a:ext uri="{FF2B5EF4-FFF2-40B4-BE49-F238E27FC236}">
                <a16:creationId xmlns:a16="http://schemas.microsoft.com/office/drawing/2014/main" id="{5D39B948-749B-49BF-80D1-AFAE0533F0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7BCAA0-4EAC-4D63-90DA-455475016DE4}"/>
              </a:ext>
            </a:extLst>
          </p:cNvPr>
          <p:cNvSpPr>
            <a:spLocks noGrp="1"/>
          </p:cNvSpPr>
          <p:nvPr>
            <p:ph type="sldNum" sz="quarter" idx="12"/>
          </p:nvPr>
        </p:nvSpPr>
        <p:spPr/>
        <p:txBody>
          <a:bodyPr/>
          <a:lstStyle/>
          <a:p>
            <a:fld id="{E20716C5-4F31-4386-A1C4-BC053E976F42}" type="slidenum">
              <a:rPr lang="en-US" smtClean="0"/>
              <a:t>‹#›</a:t>
            </a:fld>
            <a:endParaRPr lang="en-US"/>
          </a:p>
        </p:txBody>
      </p:sp>
    </p:spTree>
    <p:extLst>
      <p:ext uri="{BB962C8B-B14F-4D97-AF65-F5344CB8AC3E}">
        <p14:creationId xmlns:p14="http://schemas.microsoft.com/office/powerpoint/2010/main" val="3027406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055D1-99FC-46D6-9985-907A95CB8B3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E23E9A-6589-4677-942B-C76A03537D4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323452-85AA-4D77-BEF9-F28A998AD945}"/>
              </a:ext>
            </a:extLst>
          </p:cNvPr>
          <p:cNvSpPr>
            <a:spLocks noGrp="1"/>
          </p:cNvSpPr>
          <p:nvPr>
            <p:ph type="dt" sz="half" idx="10"/>
          </p:nvPr>
        </p:nvSpPr>
        <p:spPr/>
        <p:txBody>
          <a:bodyPr/>
          <a:lstStyle/>
          <a:p>
            <a:fld id="{8C9FC7F9-993F-4229-AFB1-C6E65FA059A0}" type="datetimeFigureOut">
              <a:rPr lang="en-US" smtClean="0"/>
              <a:t>11/19/2023</a:t>
            </a:fld>
            <a:endParaRPr lang="en-US"/>
          </a:p>
        </p:txBody>
      </p:sp>
      <p:sp>
        <p:nvSpPr>
          <p:cNvPr id="5" name="Footer Placeholder 4">
            <a:extLst>
              <a:ext uri="{FF2B5EF4-FFF2-40B4-BE49-F238E27FC236}">
                <a16:creationId xmlns:a16="http://schemas.microsoft.com/office/drawing/2014/main" id="{01BBE7A6-E2CB-4489-BE10-E61F240B29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A44F33-4F17-41D1-A6B5-8077F3692A88}"/>
              </a:ext>
            </a:extLst>
          </p:cNvPr>
          <p:cNvSpPr>
            <a:spLocks noGrp="1"/>
          </p:cNvSpPr>
          <p:nvPr>
            <p:ph type="sldNum" sz="quarter" idx="12"/>
          </p:nvPr>
        </p:nvSpPr>
        <p:spPr/>
        <p:txBody>
          <a:bodyPr/>
          <a:lstStyle/>
          <a:p>
            <a:fld id="{E20716C5-4F31-4386-A1C4-BC053E976F42}" type="slidenum">
              <a:rPr lang="en-US" smtClean="0"/>
              <a:t>‹#›</a:t>
            </a:fld>
            <a:endParaRPr lang="en-US"/>
          </a:p>
        </p:txBody>
      </p:sp>
    </p:spTree>
    <p:extLst>
      <p:ext uri="{BB962C8B-B14F-4D97-AF65-F5344CB8AC3E}">
        <p14:creationId xmlns:p14="http://schemas.microsoft.com/office/powerpoint/2010/main" val="201300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86457D-0424-442F-8BAA-3A219D5CB4D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5463CF1-53E8-463F-B512-B3A3051480B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691A4-9F1F-43F1-B4F4-92400141A762}"/>
              </a:ext>
            </a:extLst>
          </p:cNvPr>
          <p:cNvSpPr>
            <a:spLocks noGrp="1"/>
          </p:cNvSpPr>
          <p:nvPr>
            <p:ph type="dt" sz="half" idx="10"/>
          </p:nvPr>
        </p:nvSpPr>
        <p:spPr/>
        <p:txBody>
          <a:bodyPr/>
          <a:lstStyle/>
          <a:p>
            <a:fld id="{8C9FC7F9-993F-4229-AFB1-C6E65FA059A0}" type="datetimeFigureOut">
              <a:rPr lang="en-US" smtClean="0"/>
              <a:t>11/19/2023</a:t>
            </a:fld>
            <a:endParaRPr lang="en-US"/>
          </a:p>
        </p:txBody>
      </p:sp>
      <p:sp>
        <p:nvSpPr>
          <p:cNvPr id="5" name="Footer Placeholder 4">
            <a:extLst>
              <a:ext uri="{FF2B5EF4-FFF2-40B4-BE49-F238E27FC236}">
                <a16:creationId xmlns:a16="http://schemas.microsoft.com/office/drawing/2014/main" id="{67391E79-E9AE-4753-8764-92CF4B586B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6B40E7-F372-48B3-A23B-61EA4781CF1F}"/>
              </a:ext>
            </a:extLst>
          </p:cNvPr>
          <p:cNvSpPr>
            <a:spLocks noGrp="1"/>
          </p:cNvSpPr>
          <p:nvPr>
            <p:ph type="sldNum" sz="quarter" idx="12"/>
          </p:nvPr>
        </p:nvSpPr>
        <p:spPr/>
        <p:txBody>
          <a:bodyPr/>
          <a:lstStyle/>
          <a:p>
            <a:fld id="{E20716C5-4F31-4386-A1C4-BC053E976F42}" type="slidenum">
              <a:rPr lang="en-US" smtClean="0"/>
              <a:t>‹#›</a:t>
            </a:fld>
            <a:endParaRPr lang="en-US"/>
          </a:p>
        </p:txBody>
      </p:sp>
    </p:spTree>
    <p:extLst>
      <p:ext uri="{BB962C8B-B14F-4D97-AF65-F5344CB8AC3E}">
        <p14:creationId xmlns:p14="http://schemas.microsoft.com/office/powerpoint/2010/main" val="24116976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200183" cy="6862603"/>
          </a:xfrm>
          <a:prstGeom prst="rect">
            <a:avLst/>
          </a:prstGeom>
        </p:spPr>
      </p:pic>
      <p:sp>
        <p:nvSpPr>
          <p:cNvPr id="7" name="Title 6">
            <a:extLst>
              <a:ext uri="{FF2B5EF4-FFF2-40B4-BE49-F238E27FC236}">
                <a16:creationId xmlns:a16="http://schemas.microsoft.com/office/drawing/2014/main" id="{9437253F-267D-4B73-AF43-FD63FA17DEE8}"/>
              </a:ext>
            </a:extLst>
          </p:cNvPr>
          <p:cNvSpPr>
            <a:spLocks noGrp="1"/>
          </p:cNvSpPr>
          <p:nvPr>
            <p:ph type="title" hasCustomPrompt="1"/>
          </p:nvPr>
        </p:nvSpPr>
        <p:spPr/>
        <p:txBody>
          <a:bodyPr/>
          <a:lstStyle>
            <a:lvl1pPr>
              <a:defRPr>
                <a:solidFill>
                  <a:schemeClr val="bg1"/>
                </a:solidFill>
              </a:defRPr>
            </a:lvl1pPr>
          </a:lstStyle>
          <a:p>
            <a:r>
              <a:rPr lang="en-US" dirty="0"/>
              <a:t>Click to edit title</a:t>
            </a:r>
          </a:p>
        </p:txBody>
      </p:sp>
      <p:sp>
        <p:nvSpPr>
          <p:cNvPr id="3" name="Subtitle 2"/>
          <p:cNvSpPr>
            <a:spLocks noGrp="1"/>
          </p:cNvSpPr>
          <p:nvPr>
            <p:ph type="subTitle" idx="1" hasCustomPrompt="1"/>
          </p:nvPr>
        </p:nvSpPr>
        <p:spPr>
          <a:xfrm>
            <a:off x="838200" y="1707315"/>
            <a:ext cx="9144000" cy="1655762"/>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subtitle</a:t>
            </a:r>
          </a:p>
        </p:txBody>
      </p:sp>
    </p:spTree>
    <p:extLst>
      <p:ext uri="{BB962C8B-B14F-4D97-AF65-F5344CB8AC3E}">
        <p14:creationId xmlns:p14="http://schemas.microsoft.com/office/powerpoint/2010/main" val="26981637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737684" y="2235200"/>
            <a:ext cx="5085348" cy="2387600"/>
          </a:xfrm>
        </p:spPr>
        <p:txBody>
          <a:bodyPr anchor="b">
            <a:normAutofit/>
          </a:bodyPr>
          <a:lstStyle>
            <a:lvl1pPr algn="r">
              <a:defRPr sz="4800" b="1" baseline="0">
                <a:solidFill>
                  <a:schemeClr val="tx1"/>
                </a:solidFill>
                <a:latin typeface="Arial" panose="020B0604020202020204" pitchFamily="34" charset="0"/>
                <a:cs typeface="Arial" panose="020B0604020202020204" pitchFamily="34" charset="0"/>
              </a:defRPr>
            </a:lvl1pPr>
          </a:lstStyle>
          <a:p>
            <a:r>
              <a:rPr lang="en-US" dirty="0"/>
              <a:t>Module Two</a:t>
            </a:r>
          </a:p>
        </p:txBody>
      </p:sp>
      <p:sp>
        <p:nvSpPr>
          <p:cNvPr id="3" name="Subtitle 2"/>
          <p:cNvSpPr>
            <a:spLocks noGrp="1"/>
          </p:cNvSpPr>
          <p:nvPr>
            <p:ph type="subTitle" idx="1"/>
          </p:nvPr>
        </p:nvSpPr>
        <p:spPr>
          <a:xfrm>
            <a:off x="6737684" y="4737819"/>
            <a:ext cx="5085348" cy="1018088"/>
          </a:xfrm>
        </p:spPr>
        <p:txBody>
          <a:bodyPr>
            <a:normAutofit/>
          </a:bodyPr>
          <a:lstStyle>
            <a:lvl1pPr marL="0" indent="0" algn="r">
              <a:buNone/>
              <a:defRPr sz="2400" b="1">
                <a:solidFill>
                  <a:srgbClr val="1C80B6"/>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069939" y="230673"/>
            <a:ext cx="2597431" cy="591285"/>
          </a:xfrm>
          <a:prstGeom prst="rect">
            <a:avLst/>
          </a:prstGeom>
        </p:spPr>
      </p:pic>
      <p:sp>
        <p:nvSpPr>
          <p:cNvPr id="6" name="TextBox 5"/>
          <p:cNvSpPr txBox="1"/>
          <p:nvPr userDrawn="1"/>
        </p:nvSpPr>
        <p:spPr>
          <a:xfrm>
            <a:off x="8874493" y="821958"/>
            <a:ext cx="2983832" cy="307777"/>
          </a:xfrm>
          <a:prstGeom prst="rect">
            <a:avLst/>
          </a:prstGeom>
          <a:noFill/>
        </p:spPr>
        <p:txBody>
          <a:bodyPr wrap="square" rtlCol="0">
            <a:spAutoFit/>
          </a:bodyPr>
          <a:lstStyle/>
          <a:p>
            <a:pPr algn="ctr"/>
            <a:r>
              <a:rPr lang="en-US" sz="1400" dirty="0">
                <a:latin typeface="Arial" charset="0"/>
                <a:ea typeface="Arial" charset="0"/>
                <a:cs typeface="Arial" charset="0"/>
              </a:rPr>
              <a:t>An Association for All IT Architects</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5553042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Styl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latin typeface="Futura PT Book"/>
              </a:defRPr>
            </a:lvl1pPr>
          </a:lstStyle>
          <a:p>
            <a:fld id="{E148CC48-9397-BB44-A213-644E6BCB586A}" type="datetimeFigureOut">
              <a:rPr lang="en-US" smtClean="0"/>
              <a:pPr/>
              <a:t>11/19/2023</a:t>
            </a:fld>
            <a:endParaRPr lang="en-US" dirty="0"/>
          </a:p>
        </p:txBody>
      </p:sp>
      <p:sp>
        <p:nvSpPr>
          <p:cNvPr id="4" name="Footer Placeholder 3"/>
          <p:cNvSpPr>
            <a:spLocks noGrp="1"/>
          </p:cNvSpPr>
          <p:nvPr>
            <p:ph type="ftr" sz="quarter" idx="11"/>
          </p:nvPr>
        </p:nvSpPr>
        <p:spPr/>
        <p:txBody>
          <a:bodyPr/>
          <a:lstStyle>
            <a:lvl1pPr>
              <a:defRPr>
                <a:latin typeface="Futura PT Book"/>
              </a:defRPr>
            </a:lvl1pPr>
          </a:lstStyle>
          <a:p>
            <a:r>
              <a:rPr lang="en-US" dirty="0"/>
              <a:t>Copyright All Rights Reserved</a:t>
            </a:r>
          </a:p>
        </p:txBody>
      </p:sp>
      <p:sp>
        <p:nvSpPr>
          <p:cNvPr id="6" name="Rectangle 5"/>
          <p:cNvSpPr/>
          <p:nvPr userDrawn="1"/>
        </p:nvSpPr>
        <p:spPr>
          <a:xfrm>
            <a:off x="-160695" y="-581"/>
            <a:ext cx="378848" cy="6858000"/>
          </a:xfrm>
          <a:prstGeom prst="rect">
            <a:avLst/>
          </a:prstGeom>
          <a:solidFill>
            <a:srgbClr val="3FB449">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userDrawn="1"/>
        </p:nvSpPr>
        <p:spPr>
          <a:xfrm>
            <a:off x="-16514" y="-2915"/>
            <a:ext cx="334983" cy="6858000"/>
          </a:xfrm>
          <a:prstGeom prst="rect">
            <a:avLst/>
          </a:prstGeom>
          <a:solidFill>
            <a:srgbClr val="EE662C">
              <a:alpha val="9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118853" y="-2915"/>
            <a:ext cx="528538" cy="6858000"/>
          </a:xfrm>
          <a:prstGeom prst="rect">
            <a:avLst/>
          </a:prstGeom>
          <a:solidFill>
            <a:srgbClr val="1C7F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userDrawn="1"/>
        </p:nvSpPr>
        <p:spPr>
          <a:xfrm>
            <a:off x="309915" y="309307"/>
            <a:ext cx="10107713" cy="715879"/>
          </a:xfrm>
          <a:prstGeom prst="rect">
            <a:avLst/>
          </a:prstGeom>
          <a:solidFill>
            <a:srgbClr val="1C7F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p:nvPr userDrawn="1"/>
        </p:nvSpPr>
        <p:spPr>
          <a:xfrm>
            <a:off x="10066802" y="303292"/>
            <a:ext cx="721895" cy="721895"/>
          </a:xfrm>
          <a:prstGeom prst="ellipse">
            <a:avLst/>
          </a:prstGeom>
          <a:solidFill>
            <a:srgbClr val="A2B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A2B5CB"/>
              </a:solidFill>
            </a:endParaRPr>
          </a:p>
        </p:txBody>
      </p:sp>
      <p:pic>
        <p:nvPicPr>
          <p:cNvPr id="13" name="Picture 1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6623" y="5999926"/>
            <a:ext cx="1971873" cy="448882"/>
          </a:xfrm>
          <a:prstGeom prst="rect">
            <a:avLst/>
          </a:prstGeom>
        </p:spPr>
      </p:pic>
      <p:sp>
        <p:nvSpPr>
          <p:cNvPr id="14" name="TextBox 13"/>
          <p:cNvSpPr txBox="1"/>
          <p:nvPr userDrawn="1"/>
        </p:nvSpPr>
        <p:spPr>
          <a:xfrm>
            <a:off x="9739952" y="6514225"/>
            <a:ext cx="2265214" cy="253916"/>
          </a:xfrm>
          <a:prstGeom prst="rect">
            <a:avLst/>
          </a:prstGeom>
          <a:noFill/>
        </p:spPr>
        <p:txBody>
          <a:bodyPr wrap="square" rtlCol="0">
            <a:spAutoFit/>
          </a:bodyPr>
          <a:lstStyle/>
          <a:p>
            <a:pPr algn="ctr"/>
            <a:r>
              <a:rPr lang="en-US" sz="1000" dirty="0">
                <a:latin typeface="Segoe UI" panose="020B0502040204020203" pitchFamily="34" charset="0"/>
                <a:ea typeface="Arial" charset="0"/>
                <a:cs typeface="Segoe UI" panose="020B0502040204020203" pitchFamily="34" charset="0"/>
              </a:rPr>
              <a:t>An Association for All IT Architects</a:t>
            </a:r>
          </a:p>
        </p:txBody>
      </p:sp>
      <p:sp>
        <p:nvSpPr>
          <p:cNvPr id="2" name="Title 1"/>
          <p:cNvSpPr>
            <a:spLocks noGrp="1"/>
          </p:cNvSpPr>
          <p:nvPr>
            <p:ph type="title" hasCustomPrompt="1"/>
          </p:nvPr>
        </p:nvSpPr>
        <p:spPr>
          <a:xfrm>
            <a:off x="838200" y="365126"/>
            <a:ext cx="9105900" cy="666078"/>
          </a:xfrm>
        </p:spPr>
        <p:txBody>
          <a:bodyPr/>
          <a:lstStyle>
            <a:lvl1pPr>
              <a:defRPr b="0">
                <a:solidFill>
                  <a:schemeClr val="bg1"/>
                </a:solidFill>
                <a:latin typeface="Futura PT Heavy"/>
                <a:cs typeface="Segoe UI Light" panose="020B0502040204020203" pitchFamily="34" charset="0"/>
              </a:defRPr>
            </a:lvl1pPr>
          </a:lstStyle>
          <a:p>
            <a:r>
              <a:rPr lang="en-US" dirty="0"/>
              <a:t>Click to edit title</a:t>
            </a:r>
          </a:p>
        </p:txBody>
      </p:sp>
      <p:sp>
        <p:nvSpPr>
          <p:cNvPr id="16" name="Text Placeholder 15"/>
          <p:cNvSpPr>
            <a:spLocks noGrp="1"/>
          </p:cNvSpPr>
          <p:nvPr>
            <p:ph type="body" sz="quarter" idx="13"/>
          </p:nvPr>
        </p:nvSpPr>
        <p:spPr>
          <a:xfrm>
            <a:off x="947057" y="1465262"/>
            <a:ext cx="8610644" cy="4657951"/>
          </a:xfrm>
        </p:spPr>
        <p:txBody>
          <a:bodyPr/>
          <a:lstStyle>
            <a:lvl1pPr>
              <a:defRPr>
                <a:latin typeface="Futura PT Book"/>
                <a:cs typeface="Segoe UI" panose="020B0502040204020203" pitchFamily="34" charset="0"/>
              </a:defRPr>
            </a:lvl1pPr>
            <a:lvl2pPr>
              <a:defRPr>
                <a:latin typeface="Futura PT Book"/>
                <a:cs typeface="Segoe UI" panose="020B0502040204020203" pitchFamily="34" charset="0"/>
              </a:defRPr>
            </a:lvl2pPr>
            <a:lvl3pPr>
              <a:defRPr>
                <a:latin typeface="Futura PT Book"/>
                <a:cs typeface="Segoe UI" panose="020B0502040204020203" pitchFamily="34" charset="0"/>
              </a:defRPr>
            </a:lvl3pPr>
            <a:lvl4pPr>
              <a:defRPr>
                <a:latin typeface="Futura PT Book"/>
                <a:cs typeface="Segoe UI" panose="020B0502040204020203" pitchFamily="34" charset="0"/>
              </a:defRPr>
            </a:lvl4pPr>
            <a:lvl5pPr>
              <a:defRPr>
                <a:latin typeface="Futura PT Book"/>
                <a:cs typeface="Segoe UI" panose="020B0502040204020203"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601269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tle and Content Styl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latin typeface="Futura PT Book"/>
              </a:defRPr>
            </a:lvl1pPr>
          </a:lstStyle>
          <a:p>
            <a:fld id="{E148CC48-9397-BB44-A213-644E6BCB586A}" type="datetimeFigureOut">
              <a:rPr lang="en-US" smtClean="0"/>
              <a:pPr/>
              <a:t>11/19/2023</a:t>
            </a:fld>
            <a:endParaRPr lang="en-US" dirty="0"/>
          </a:p>
        </p:txBody>
      </p:sp>
      <p:sp>
        <p:nvSpPr>
          <p:cNvPr id="4" name="Footer Placeholder 3"/>
          <p:cNvSpPr>
            <a:spLocks noGrp="1"/>
          </p:cNvSpPr>
          <p:nvPr>
            <p:ph type="ftr" sz="quarter" idx="11"/>
          </p:nvPr>
        </p:nvSpPr>
        <p:spPr/>
        <p:txBody>
          <a:bodyPr/>
          <a:lstStyle>
            <a:lvl1pPr>
              <a:defRPr>
                <a:latin typeface="Futura PT Book"/>
              </a:defRPr>
            </a:lvl1pPr>
          </a:lstStyle>
          <a:p>
            <a:r>
              <a:rPr lang="en-US" dirty="0"/>
              <a:t>Copyright All Rights Reserved</a:t>
            </a:r>
          </a:p>
        </p:txBody>
      </p:sp>
      <p:sp>
        <p:nvSpPr>
          <p:cNvPr id="6" name="Rectangle 5"/>
          <p:cNvSpPr/>
          <p:nvPr userDrawn="1"/>
        </p:nvSpPr>
        <p:spPr>
          <a:xfrm>
            <a:off x="-160695" y="-581"/>
            <a:ext cx="378848" cy="6858000"/>
          </a:xfrm>
          <a:prstGeom prst="rect">
            <a:avLst/>
          </a:prstGeom>
          <a:solidFill>
            <a:srgbClr val="3FB449">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userDrawn="1"/>
        </p:nvSpPr>
        <p:spPr>
          <a:xfrm>
            <a:off x="-16514" y="-2915"/>
            <a:ext cx="334983" cy="6858000"/>
          </a:xfrm>
          <a:prstGeom prst="rect">
            <a:avLst/>
          </a:prstGeom>
          <a:solidFill>
            <a:srgbClr val="EE662C">
              <a:alpha val="9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118853" y="-2915"/>
            <a:ext cx="528538" cy="6858000"/>
          </a:xfrm>
          <a:prstGeom prst="rect">
            <a:avLst/>
          </a:prstGeom>
          <a:solidFill>
            <a:srgbClr val="1C7F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userDrawn="1"/>
        </p:nvSpPr>
        <p:spPr>
          <a:xfrm>
            <a:off x="309915" y="309307"/>
            <a:ext cx="10107713" cy="715879"/>
          </a:xfrm>
          <a:prstGeom prst="rect">
            <a:avLst/>
          </a:prstGeom>
          <a:solidFill>
            <a:srgbClr val="1C7F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p:nvPr userDrawn="1"/>
        </p:nvSpPr>
        <p:spPr>
          <a:xfrm>
            <a:off x="10066802" y="303292"/>
            <a:ext cx="721895" cy="721895"/>
          </a:xfrm>
          <a:prstGeom prst="ellipse">
            <a:avLst/>
          </a:prstGeom>
          <a:solidFill>
            <a:srgbClr val="A2B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A2B5CB"/>
              </a:solidFill>
            </a:endParaRPr>
          </a:p>
        </p:txBody>
      </p:sp>
      <p:pic>
        <p:nvPicPr>
          <p:cNvPr id="13" name="Picture 1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6623" y="5999926"/>
            <a:ext cx="1971873" cy="448882"/>
          </a:xfrm>
          <a:prstGeom prst="rect">
            <a:avLst/>
          </a:prstGeom>
        </p:spPr>
      </p:pic>
      <p:sp>
        <p:nvSpPr>
          <p:cNvPr id="14" name="TextBox 13"/>
          <p:cNvSpPr txBox="1"/>
          <p:nvPr userDrawn="1"/>
        </p:nvSpPr>
        <p:spPr>
          <a:xfrm>
            <a:off x="9739952" y="6514225"/>
            <a:ext cx="2265214" cy="253916"/>
          </a:xfrm>
          <a:prstGeom prst="rect">
            <a:avLst/>
          </a:prstGeom>
          <a:noFill/>
        </p:spPr>
        <p:txBody>
          <a:bodyPr wrap="square" rtlCol="0">
            <a:spAutoFit/>
          </a:bodyPr>
          <a:lstStyle/>
          <a:p>
            <a:pPr algn="ctr"/>
            <a:r>
              <a:rPr lang="en-US" sz="1000" dirty="0">
                <a:latin typeface="Segoe UI" panose="020B0502040204020203" pitchFamily="34" charset="0"/>
                <a:ea typeface="Arial" charset="0"/>
                <a:cs typeface="Segoe UI" panose="020B0502040204020203" pitchFamily="34" charset="0"/>
              </a:rPr>
              <a:t>An Association for All IT Architects</a:t>
            </a:r>
          </a:p>
        </p:txBody>
      </p:sp>
      <p:sp>
        <p:nvSpPr>
          <p:cNvPr id="2" name="Title 1"/>
          <p:cNvSpPr>
            <a:spLocks noGrp="1"/>
          </p:cNvSpPr>
          <p:nvPr>
            <p:ph type="title" hasCustomPrompt="1"/>
          </p:nvPr>
        </p:nvSpPr>
        <p:spPr>
          <a:xfrm>
            <a:off x="838200" y="365126"/>
            <a:ext cx="9105900" cy="666078"/>
          </a:xfrm>
        </p:spPr>
        <p:txBody>
          <a:bodyPr/>
          <a:lstStyle>
            <a:lvl1pPr>
              <a:defRPr b="0">
                <a:solidFill>
                  <a:schemeClr val="bg1"/>
                </a:solidFill>
                <a:latin typeface="Futura PT Heavy"/>
                <a:cs typeface="Segoe UI Light" panose="020B0502040204020203" pitchFamily="34" charset="0"/>
              </a:defRPr>
            </a:lvl1pPr>
          </a:lstStyle>
          <a:p>
            <a:r>
              <a:rPr lang="en-US" dirty="0"/>
              <a:t>ITABOK Alignment</a:t>
            </a:r>
          </a:p>
        </p:txBody>
      </p:sp>
      <p:sp>
        <p:nvSpPr>
          <p:cNvPr id="16" name="Text Placeholder 15"/>
          <p:cNvSpPr>
            <a:spLocks noGrp="1"/>
          </p:cNvSpPr>
          <p:nvPr>
            <p:ph type="body" sz="quarter" idx="13"/>
          </p:nvPr>
        </p:nvSpPr>
        <p:spPr>
          <a:xfrm>
            <a:off x="6487698" y="1194421"/>
            <a:ext cx="4364513" cy="4657951"/>
          </a:xfrm>
        </p:spPr>
        <p:txBody>
          <a:bodyPr/>
          <a:lstStyle>
            <a:lvl1pPr>
              <a:defRPr>
                <a:latin typeface="Futura PT Book"/>
                <a:cs typeface="Segoe UI" panose="020B0502040204020203" pitchFamily="34" charset="0"/>
              </a:defRPr>
            </a:lvl1pPr>
            <a:lvl2pPr>
              <a:defRPr>
                <a:latin typeface="Futura PT Book"/>
                <a:cs typeface="Segoe UI" panose="020B0502040204020203" pitchFamily="34" charset="0"/>
              </a:defRPr>
            </a:lvl2pPr>
            <a:lvl3pPr>
              <a:defRPr>
                <a:latin typeface="Futura PT Book"/>
                <a:cs typeface="Segoe UI" panose="020B0502040204020203" pitchFamily="34" charset="0"/>
              </a:defRPr>
            </a:lvl3pPr>
            <a:lvl4pPr>
              <a:defRPr>
                <a:latin typeface="Futura PT Book"/>
                <a:cs typeface="Segoe UI" panose="020B0502040204020203" pitchFamily="34" charset="0"/>
              </a:defRPr>
            </a:lvl4pPr>
            <a:lvl5pPr>
              <a:defRPr>
                <a:latin typeface="Futura PT Book"/>
                <a:cs typeface="Segoe UI" panose="020B0502040204020203"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5" name="Picture 2" descr="https://30yy4crhwt53l55gy48hujc7-wpengine.netdna-ssl.com/wp-content/uploads/2018/03/Enterprise-3.0-ITABoK.png">
            <a:extLst>
              <a:ext uri="{FF2B5EF4-FFF2-40B4-BE49-F238E27FC236}">
                <a16:creationId xmlns:a16="http://schemas.microsoft.com/office/drawing/2014/main" id="{7F8933D1-78B0-440D-B0E6-3EDE8011CBC0}"/>
              </a:ext>
            </a:extLst>
          </p:cNvPr>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l="8537" r="5333"/>
          <a:stretch/>
        </p:blipFill>
        <p:spPr bwMode="auto">
          <a:xfrm>
            <a:off x="838200" y="1081005"/>
            <a:ext cx="5696901" cy="5106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14846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Right Picture">
    <p:spTree>
      <p:nvGrpSpPr>
        <p:cNvPr id="1" name=""/>
        <p:cNvGrpSpPr/>
        <p:nvPr/>
      </p:nvGrpSpPr>
      <p:grpSpPr>
        <a:xfrm>
          <a:off x="0" y="0"/>
          <a:ext cx="0" cy="0"/>
          <a:chOff x="0" y="0"/>
          <a:chExt cx="0" cy="0"/>
        </a:xfrm>
      </p:grpSpPr>
      <p:pic>
        <p:nvPicPr>
          <p:cNvPr id="6" name="Content Placeholder 3">
            <a:extLst>
              <a:ext uri="{FF2B5EF4-FFF2-40B4-BE49-F238E27FC236}">
                <a16:creationId xmlns:a16="http://schemas.microsoft.com/office/drawing/2014/main" id="{A23CD298-1D89-4525-9C28-D36549A0771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305926" y="0"/>
            <a:ext cx="6886074" cy="6858000"/>
          </a:xfrm>
          <a:prstGeom prst="rect">
            <a:avLst/>
          </a:prstGeom>
        </p:spPr>
      </p:pic>
      <p:sp>
        <p:nvSpPr>
          <p:cNvPr id="7" name="Title 6">
            <a:extLst>
              <a:ext uri="{FF2B5EF4-FFF2-40B4-BE49-F238E27FC236}">
                <a16:creationId xmlns:a16="http://schemas.microsoft.com/office/drawing/2014/main" id="{CE6FB271-D412-41BD-85A0-0036F9540B8E}"/>
              </a:ext>
            </a:extLst>
          </p:cNvPr>
          <p:cNvSpPr>
            <a:spLocks noGrp="1"/>
          </p:cNvSpPr>
          <p:nvPr>
            <p:ph type="title" hasCustomPrompt="1"/>
          </p:nvPr>
        </p:nvSpPr>
        <p:spPr>
          <a:xfrm>
            <a:off x="838200" y="365125"/>
            <a:ext cx="3975340" cy="1515433"/>
          </a:xfrm>
        </p:spPr>
        <p:txBody>
          <a:bodyPr/>
          <a:lstStyle/>
          <a:p>
            <a:r>
              <a:rPr lang="en-US" dirty="0"/>
              <a:t>Click to edit title</a:t>
            </a:r>
          </a:p>
        </p:txBody>
      </p:sp>
      <p:sp>
        <p:nvSpPr>
          <p:cNvPr id="9" name="Content Placeholder 8">
            <a:extLst>
              <a:ext uri="{FF2B5EF4-FFF2-40B4-BE49-F238E27FC236}">
                <a16:creationId xmlns:a16="http://schemas.microsoft.com/office/drawing/2014/main" id="{D6C54D3D-9388-464E-9CE4-FDCB96E13A76}"/>
              </a:ext>
            </a:extLst>
          </p:cNvPr>
          <p:cNvSpPr>
            <a:spLocks noGrp="1"/>
          </p:cNvSpPr>
          <p:nvPr>
            <p:ph sz="quarter" idx="10"/>
          </p:nvPr>
        </p:nvSpPr>
        <p:spPr>
          <a:xfrm>
            <a:off x="838200" y="2182813"/>
            <a:ext cx="3975100" cy="40719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a:extLst>
              <a:ext uri="{FF2B5EF4-FFF2-40B4-BE49-F238E27FC236}">
                <a16:creationId xmlns:a16="http://schemas.microsoft.com/office/drawing/2014/main" id="{B0B47DFB-2A9E-4278-BA20-E366A97F703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895276" y="6022995"/>
            <a:ext cx="1971873" cy="448882"/>
          </a:xfrm>
          <a:prstGeom prst="rect">
            <a:avLst/>
          </a:prstGeom>
        </p:spPr>
      </p:pic>
      <p:sp>
        <p:nvSpPr>
          <p:cNvPr id="11" name="TextBox 10">
            <a:extLst>
              <a:ext uri="{FF2B5EF4-FFF2-40B4-BE49-F238E27FC236}">
                <a16:creationId xmlns:a16="http://schemas.microsoft.com/office/drawing/2014/main" id="{8204BB99-2CC8-4911-8C65-A71366D34603}"/>
              </a:ext>
            </a:extLst>
          </p:cNvPr>
          <p:cNvSpPr txBox="1"/>
          <p:nvPr userDrawn="1"/>
        </p:nvSpPr>
        <p:spPr>
          <a:xfrm>
            <a:off x="9761823" y="6471980"/>
            <a:ext cx="2265214" cy="253916"/>
          </a:xfrm>
          <a:prstGeom prst="rect">
            <a:avLst/>
          </a:prstGeom>
          <a:noFill/>
        </p:spPr>
        <p:txBody>
          <a:bodyPr wrap="square" rtlCol="0">
            <a:spAutoFit/>
          </a:bodyPr>
          <a:lstStyle/>
          <a:p>
            <a:pPr algn="ctr"/>
            <a:r>
              <a:rPr lang="en-US" sz="1000" dirty="0">
                <a:solidFill>
                  <a:schemeClr val="bg1"/>
                </a:solidFill>
                <a:latin typeface="Arial" charset="0"/>
                <a:ea typeface="Arial" charset="0"/>
                <a:cs typeface="Arial" charset="0"/>
              </a:rPr>
              <a:t>An Association for All IT Architects</a:t>
            </a:r>
          </a:p>
        </p:txBody>
      </p:sp>
    </p:spTree>
    <p:extLst>
      <p:ext uri="{BB962C8B-B14F-4D97-AF65-F5344CB8AC3E}">
        <p14:creationId xmlns:p14="http://schemas.microsoft.com/office/powerpoint/2010/main" val="38650488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Right bullet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8D193F0-CA11-443C-AC22-EAEDEB1D5D88}"/>
              </a:ext>
            </a:extLst>
          </p:cNvPr>
          <p:cNvSpPr/>
          <p:nvPr userDrawn="1"/>
        </p:nvSpPr>
        <p:spPr>
          <a:xfrm>
            <a:off x="5113421" y="0"/>
            <a:ext cx="7078579" cy="6858000"/>
          </a:xfrm>
          <a:prstGeom prst="rect">
            <a:avLst/>
          </a:prstGeom>
          <a:solidFill>
            <a:srgbClr val="1C7F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A02D3B1-5E22-4A11-B8C1-DB1C5B0FD562}"/>
              </a:ext>
            </a:extLst>
          </p:cNvPr>
          <p:cNvSpPr/>
          <p:nvPr userDrawn="1"/>
        </p:nvSpPr>
        <p:spPr>
          <a:xfrm>
            <a:off x="5113420" y="673768"/>
            <a:ext cx="5281863" cy="7098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a:extLst>
              <a:ext uri="{FF2B5EF4-FFF2-40B4-BE49-F238E27FC236}">
                <a16:creationId xmlns:a16="http://schemas.microsoft.com/office/drawing/2014/main" id="{F58745D5-87E8-4579-9667-FE3ED8BE653E}"/>
              </a:ext>
            </a:extLst>
          </p:cNvPr>
          <p:cNvSpPr txBox="1">
            <a:spLocks/>
          </p:cNvSpPr>
          <p:nvPr userDrawn="1"/>
        </p:nvSpPr>
        <p:spPr>
          <a:xfrm>
            <a:off x="5518484" y="1640472"/>
            <a:ext cx="6344653" cy="4652044"/>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charset="0"/>
              <a:buChar char="•"/>
            </a:pPr>
            <a:r>
              <a:rPr lang="en-US" sz="2400" dirty="0">
                <a:solidFill>
                  <a:schemeClr val="bg1"/>
                </a:solidFill>
                <a:latin typeface="Futura PT Book" charset="0"/>
                <a:ea typeface="Futura PT Book" charset="0"/>
                <a:cs typeface="Futura PT Book" charset="0"/>
              </a:rPr>
              <a:t>Click to edit</a:t>
            </a:r>
          </a:p>
          <a:p>
            <a:pPr marL="342900" indent="-342900">
              <a:buFont typeface="Arial" charset="0"/>
              <a:buChar char="•"/>
            </a:pPr>
            <a:endParaRPr lang="en-US" sz="2400" dirty="0">
              <a:solidFill>
                <a:schemeClr val="bg1"/>
              </a:solidFill>
              <a:latin typeface="Futura PT Book" charset="0"/>
              <a:ea typeface="Futura PT Book" charset="0"/>
              <a:cs typeface="Futura PT Book" charset="0"/>
            </a:endParaRPr>
          </a:p>
          <a:p>
            <a:pPr marL="342900" indent="-342900">
              <a:buFont typeface="Arial" charset="0"/>
              <a:buChar char="•"/>
            </a:pPr>
            <a:r>
              <a:rPr lang="en-US" sz="2400" dirty="0">
                <a:solidFill>
                  <a:schemeClr val="bg1"/>
                </a:solidFill>
                <a:latin typeface="Futura PT Book" charset="0"/>
                <a:ea typeface="Futura PT Book" charset="0"/>
                <a:cs typeface="Futura PT Book" charset="0"/>
              </a:rPr>
              <a:t>Lorem Ipsum is simply dummy text of the printing and typesetting industry.</a:t>
            </a:r>
          </a:p>
          <a:p>
            <a:pPr marL="342900" indent="-342900">
              <a:buFont typeface="Arial" charset="0"/>
              <a:buChar char="•"/>
            </a:pPr>
            <a:endParaRPr lang="en-US" sz="2400" dirty="0">
              <a:solidFill>
                <a:schemeClr val="bg1"/>
              </a:solidFill>
              <a:latin typeface="Futura PT Book" charset="0"/>
              <a:ea typeface="Futura PT Book" charset="0"/>
              <a:cs typeface="Futura PT Book" charset="0"/>
            </a:endParaRPr>
          </a:p>
          <a:p>
            <a:pPr marL="342900" indent="-342900">
              <a:buFont typeface="Arial" charset="0"/>
              <a:buChar char="•"/>
            </a:pPr>
            <a:r>
              <a:rPr lang="en-US" sz="2400" dirty="0">
                <a:solidFill>
                  <a:schemeClr val="bg1"/>
                </a:solidFill>
                <a:latin typeface="Futura PT Book" charset="0"/>
                <a:ea typeface="Futura PT Book" charset="0"/>
                <a:cs typeface="Futura PT Book" charset="0"/>
              </a:rPr>
              <a:t>It has survived not only five centuries, but also the leap into electronic typesetting, remaining essentially unchanged. </a:t>
            </a:r>
          </a:p>
          <a:p>
            <a:pPr marL="342900" indent="-342900">
              <a:buFont typeface="Arial" charset="0"/>
              <a:buChar char="•"/>
            </a:pPr>
            <a:endParaRPr lang="en-US" sz="2400" dirty="0">
              <a:solidFill>
                <a:schemeClr val="bg1"/>
              </a:solidFill>
              <a:latin typeface="Futura PT Book" charset="0"/>
              <a:ea typeface="Futura PT Book" charset="0"/>
              <a:cs typeface="Futura PT Book" charset="0"/>
            </a:endParaRPr>
          </a:p>
          <a:p>
            <a:pPr marL="342900" indent="-342900">
              <a:buFont typeface="Arial" charset="0"/>
              <a:buChar char="•"/>
            </a:pPr>
            <a:r>
              <a:rPr lang="en-US" sz="2400" dirty="0">
                <a:solidFill>
                  <a:schemeClr val="bg1"/>
                </a:solidFill>
                <a:latin typeface="Futura PT Book" charset="0"/>
                <a:ea typeface="Futura PT Book" charset="0"/>
                <a:cs typeface="Futura PT Book" charset="0"/>
              </a:rPr>
              <a:t>It was popularized in the 1960s with the release of Letraset sheets containing Lorem Ipsum passages.</a:t>
            </a:r>
          </a:p>
        </p:txBody>
      </p:sp>
      <p:sp>
        <p:nvSpPr>
          <p:cNvPr id="2" name="Title 1">
            <a:extLst>
              <a:ext uri="{FF2B5EF4-FFF2-40B4-BE49-F238E27FC236}">
                <a16:creationId xmlns:a16="http://schemas.microsoft.com/office/drawing/2014/main" id="{59F4A234-0A8F-4E05-9BF9-E673BAAFF3D5}"/>
              </a:ext>
            </a:extLst>
          </p:cNvPr>
          <p:cNvSpPr>
            <a:spLocks noGrp="1"/>
          </p:cNvSpPr>
          <p:nvPr>
            <p:ph type="title" hasCustomPrompt="1"/>
          </p:nvPr>
        </p:nvSpPr>
        <p:spPr>
          <a:xfrm>
            <a:off x="5113420" y="673768"/>
            <a:ext cx="5281863" cy="709864"/>
          </a:xfrm>
        </p:spPr>
        <p:txBody>
          <a:bodyPr vert="horz" lIns="91440" tIns="45720" rIns="91440" bIns="45720" rtlCol="0" anchor="ctr">
            <a:noAutofit/>
          </a:bodyPr>
          <a:lstStyle>
            <a:lvl1pPr>
              <a:defRPr lang="en-US" sz="3600" b="0" dirty="0">
                <a:solidFill>
                  <a:srgbClr val="1C7FB6"/>
                </a:solidFill>
                <a:latin typeface="Futura PT Heavy" charset="0"/>
              </a:defRPr>
            </a:lvl1pPr>
          </a:lstStyle>
          <a:p>
            <a:pPr lvl="0"/>
            <a:r>
              <a:rPr lang="en-US" dirty="0"/>
              <a:t>Click to edit title</a:t>
            </a:r>
          </a:p>
        </p:txBody>
      </p:sp>
      <p:sp>
        <p:nvSpPr>
          <p:cNvPr id="14" name="Oval 13">
            <a:extLst>
              <a:ext uri="{FF2B5EF4-FFF2-40B4-BE49-F238E27FC236}">
                <a16:creationId xmlns:a16="http://schemas.microsoft.com/office/drawing/2014/main" id="{3B108BA0-453D-41AB-AB0D-79C9AECBA3E2}"/>
              </a:ext>
            </a:extLst>
          </p:cNvPr>
          <p:cNvSpPr/>
          <p:nvPr userDrawn="1"/>
        </p:nvSpPr>
        <p:spPr>
          <a:xfrm>
            <a:off x="10034336" y="673768"/>
            <a:ext cx="721895" cy="721895"/>
          </a:xfrm>
          <a:prstGeom prst="ellipse">
            <a:avLst/>
          </a:prstGeom>
          <a:solidFill>
            <a:srgbClr val="A2B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Picture 14">
            <a:extLst>
              <a:ext uri="{FF2B5EF4-FFF2-40B4-BE49-F238E27FC236}">
                <a16:creationId xmlns:a16="http://schemas.microsoft.com/office/drawing/2014/main" id="{DD09312C-704C-4EFA-B4DE-02133EFF5CE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53988" y="2858847"/>
            <a:ext cx="2504601" cy="570153"/>
          </a:xfrm>
          <a:prstGeom prst="rect">
            <a:avLst/>
          </a:prstGeom>
        </p:spPr>
      </p:pic>
      <p:sp>
        <p:nvSpPr>
          <p:cNvPr id="16" name="TextBox 15">
            <a:extLst>
              <a:ext uri="{FF2B5EF4-FFF2-40B4-BE49-F238E27FC236}">
                <a16:creationId xmlns:a16="http://schemas.microsoft.com/office/drawing/2014/main" id="{BBF19DD2-AC65-42FC-8529-89A5B749AD45}"/>
              </a:ext>
            </a:extLst>
          </p:cNvPr>
          <p:cNvSpPr txBox="1"/>
          <p:nvPr userDrawn="1"/>
        </p:nvSpPr>
        <p:spPr>
          <a:xfrm>
            <a:off x="677500" y="3429000"/>
            <a:ext cx="3457575" cy="307777"/>
          </a:xfrm>
          <a:prstGeom prst="rect">
            <a:avLst/>
          </a:prstGeom>
          <a:noFill/>
        </p:spPr>
        <p:txBody>
          <a:bodyPr wrap="square" rtlCol="0">
            <a:spAutoFit/>
          </a:bodyPr>
          <a:lstStyle/>
          <a:p>
            <a:pPr algn="ctr"/>
            <a:r>
              <a:rPr lang="en-US" sz="1400" dirty="0">
                <a:latin typeface="Arial" charset="0"/>
                <a:ea typeface="Arial" charset="0"/>
                <a:cs typeface="Arial" charset="0"/>
              </a:rPr>
              <a:t>An Association for All IT Architects</a:t>
            </a:r>
          </a:p>
        </p:txBody>
      </p:sp>
    </p:spTree>
    <p:extLst>
      <p:ext uri="{BB962C8B-B14F-4D97-AF65-F5344CB8AC3E}">
        <p14:creationId xmlns:p14="http://schemas.microsoft.com/office/powerpoint/2010/main" val="16746139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enu">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3BD6B5D-E819-406F-B0B4-62A79164FF2B}"/>
              </a:ext>
            </a:extLst>
          </p:cNvPr>
          <p:cNvPicPr preferRelativeResize="0">
            <a:picLocks/>
          </p:cNvPicPr>
          <p:nvPr userDrawn="1"/>
        </p:nvPicPr>
        <p:blipFill rotWithShape="1">
          <a:blip r:embed="rId2" cstate="screen">
            <a:extLst>
              <a:ext uri="{28A0092B-C50C-407E-A947-70E740481C1C}">
                <a14:useLocalDpi xmlns:a14="http://schemas.microsoft.com/office/drawing/2010/main"/>
              </a:ext>
            </a:extLst>
          </a:blip>
          <a:srcRect t="-1"/>
          <a:stretch/>
        </p:blipFill>
        <p:spPr>
          <a:xfrm>
            <a:off x="0" y="0"/>
            <a:ext cx="12188952" cy="6856284"/>
          </a:xfrm>
          <a:prstGeom prst="rect">
            <a:avLst/>
          </a:prstGeom>
        </p:spPr>
      </p:pic>
      <p:sp>
        <p:nvSpPr>
          <p:cNvPr id="7" name="Rectangle 6">
            <a:extLst>
              <a:ext uri="{FF2B5EF4-FFF2-40B4-BE49-F238E27FC236}">
                <a16:creationId xmlns:a16="http://schemas.microsoft.com/office/drawing/2014/main" id="{52E8ACC5-D52C-41ED-A584-2BD519B42D16}"/>
              </a:ext>
            </a:extLst>
          </p:cNvPr>
          <p:cNvSpPr/>
          <p:nvPr userDrawn="1"/>
        </p:nvSpPr>
        <p:spPr>
          <a:xfrm>
            <a:off x="-1" y="261562"/>
            <a:ext cx="6822293" cy="882710"/>
          </a:xfrm>
          <a:prstGeom prst="rect">
            <a:avLst/>
          </a:prstGeom>
          <a:solidFill>
            <a:srgbClr val="1C7F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Oval 7">
            <a:extLst>
              <a:ext uri="{FF2B5EF4-FFF2-40B4-BE49-F238E27FC236}">
                <a16:creationId xmlns:a16="http://schemas.microsoft.com/office/drawing/2014/main" id="{705C8AD3-DCCF-4D8E-9AFC-0A62951E07DD}"/>
              </a:ext>
            </a:extLst>
          </p:cNvPr>
          <p:cNvSpPr/>
          <p:nvPr userDrawn="1"/>
        </p:nvSpPr>
        <p:spPr>
          <a:xfrm>
            <a:off x="6373457" y="261562"/>
            <a:ext cx="882710" cy="882710"/>
          </a:xfrm>
          <a:prstGeom prst="ellipse">
            <a:avLst/>
          </a:prstGeom>
          <a:solidFill>
            <a:srgbClr val="A2B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F497E542-F179-49EA-A450-EF083079B2AD}"/>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12387" y="6065240"/>
            <a:ext cx="1971873" cy="448882"/>
          </a:xfrm>
          <a:prstGeom prst="rect">
            <a:avLst/>
          </a:prstGeom>
        </p:spPr>
      </p:pic>
      <p:sp>
        <p:nvSpPr>
          <p:cNvPr id="15" name="TextBox 14">
            <a:extLst>
              <a:ext uri="{FF2B5EF4-FFF2-40B4-BE49-F238E27FC236}">
                <a16:creationId xmlns:a16="http://schemas.microsoft.com/office/drawing/2014/main" id="{C2524EA7-7508-4DF0-99D4-DF0B829E7758}"/>
              </a:ext>
            </a:extLst>
          </p:cNvPr>
          <p:cNvSpPr txBox="1"/>
          <p:nvPr userDrawn="1"/>
        </p:nvSpPr>
        <p:spPr>
          <a:xfrm>
            <a:off x="9578934" y="6514225"/>
            <a:ext cx="2265214" cy="253916"/>
          </a:xfrm>
          <a:prstGeom prst="rect">
            <a:avLst/>
          </a:prstGeom>
          <a:noFill/>
        </p:spPr>
        <p:txBody>
          <a:bodyPr wrap="square" rtlCol="0">
            <a:spAutoFit/>
          </a:bodyPr>
          <a:lstStyle/>
          <a:p>
            <a:pPr algn="ctr"/>
            <a:r>
              <a:rPr lang="en-US" sz="1000" dirty="0">
                <a:solidFill>
                  <a:schemeClr val="bg1"/>
                </a:solidFill>
                <a:latin typeface="Arial" charset="0"/>
                <a:ea typeface="Arial" charset="0"/>
                <a:cs typeface="Arial" charset="0"/>
              </a:rPr>
              <a:t>An Association for All IT Architects</a:t>
            </a:r>
          </a:p>
        </p:txBody>
      </p:sp>
      <p:pic>
        <p:nvPicPr>
          <p:cNvPr id="16" name="Picture 15">
            <a:extLst>
              <a:ext uri="{FF2B5EF4-FFF2-40B4-BE49-F238E27FC236}">
                <a16:creationId xmlns:a16="http://schemas.microsoft.com/office/drawing/2014/main" id="{A73F7264-1ADE-472E-93D2-4C6D8AE973A8}"/>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75038" y="1748733"/>
            <a:ext cx="3145308" cy="2516246"/>
          </a:xfrm>
          <a:prstGeom prst="rect">
            <a:avLst/>
          </a:prstGeom>
        </p:spPr>
      </p:pic>
      <p:pic>
        <p:nvPicPr>
          <p:cNvPr id="17" name="Picture 16">
            <a:extLst>
              <a:ext uri="{FF2B5EF4-FFF2-40B4-BE49-F238E27FC236}">
                <a16:creationId xmlns:a16="http://schemas.microsoft.com/office/drawing/2014/main" id="{797A4ADF-1B97-46A9-BBE8-44E81CBFE8A3}"/>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3021406" y="1793274"/>
            <a:ext cx="3164028" cy="2531222"/>
          </a:xfrm>
          <a:prstGeom prst="rect">
            <a:avLst/>
          </a:prstGeom>
        </p:spPr>
      </p:pic>
      <p:pic>
        <p:nvPicPr>
          <p:cNvPr id="18" name="Picture 17">
            <a:extLst>
              <a:ext uri="{FF2B5EF4-FFF2-40B4-BE49-F238E27FC236}">
                <a16:creationId xmlns:a16="http://schemas.microsoft.com/office/drawing/2014/main" id="{22979DE0-A644-4732-BE0F-2B08E4FD7EB9}"/>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6014160" y="1734505"/>
            <a:ext cx="3144350" cy="2515480"/>
          </a:xfrm>
          <a:prstGeom prst="rect">
            <a:avLst/>
          </a:prstGeom>
        </p:spPr>
      </p:pic>
      <p:pic>
        <p:nvPicPr>
          <p:cNvPr id="19" name="Picture 18">
            <a:extLst>
              <a:ext uri="{FF2B5EF4-FFF2-40B4-BE49-F238E27FC236}">
                <a16:creationId xmlns:a16="http://schemas.microsoft.com/office/drawing/2014/main" id="{142C8967-1E74-424D-B020-E05039BA85F1}"/>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9037615" y="1803778"/>
            <a:ext cx="3137768" cy="2510214"/>
          </a:xfrm>
          <a:prstGeom prst="rect">
            <a:avLst/>
          </a:prstGeom>
        </p:spPr>
      </p:pic>
      <p:sp>
        <p:nvSpPr>
          <p:cNvPr id="20" name="Title 19">
            <a:extLst>
              <a:ext uri="{FF2B5EF4-FFF2-40B4-BE49-F238E27FC236}">
                <a16:creationId xmlns:a16="http://schemas.microsoft.com/office/drawing/2014/main" id="{6FFD2B3C-C6D6-4733-97C7-04FF387BB617}"/>
              </a:ext>
            </a:extLst>
          </p:cNvPr>
          <p:cNvSpPr>
            <a:spLocks noGrp="1"/>
          </p:cNvSpPr>
          <p:nvPr>
            <p:ph type="title" hasCustomPrompt="1"/>
          </p:nvPr>
        </p:nvSpPr>
        <p:spPr>
          <a:xfrm>
            <a:off x="0" y="259599"/>
            <a:ext cx="6014160" cy="884673"/>
          </a:xfrm>
        </p:spPr>
        <p:txBody>
          <a:bodyPr>
            <a:noAutofit/>
          </a:bodyPr>
          <a:lstStyle>
            <a:lvl1pPr>
              <a:defRPr sz="3600">
                <a:solidFill>
                  <a:schemeClr val="bg1"/>
                </a:solidFill>
              </a:defRPr>
            </a:lvl1pPr>
          </a:lstStyle>
          <a:p>
            <a:r>
              <a:rPr lang="en-US" dirty="0"/>
              <a:t>Click to edit title </a:t>
            </a:r>
          </a:p>
        </p:txBody>
      </p:sp>
      <p:sp>
        <p:nvSpPr>
          <p:cNvPr id="22" name="Text Placeholder 21">
            <a:extLst>
              <a:ext uri="{FF2B5EF4-FFF2-40B4-BE49-F238E27FC236}">
                <a16:creationId xmlns:a16="http://schemas.microsoft.com/office/drawing/2014/main" id="{3FDB0892-08AC-43F5-87B6-5EB00257B291}"/>
              </a:ext>
            </a:extLst>
          </p:cNvPr>
          <p:cNvSpPr>
            <a:spLocks noGrp="1"/>
          </p:cNvSpPr>
          <p:nvPr>
            <p:ph type="body" sz="quarter" idx="10" hasCustomPrompt="1"/>
          </p:nvPr>
        </p:nvSpPr>
        <p:spPr>
          <a:xfrm>
            <a:off x="3620671" y="4491710"/>
            <a:ext cx="2392362" cy="892175"/>
          </a:xfrm>
        </p:spPr>
        <p:txBody>
          <a:bodyPr vert="horz" lIns="91440" tIns="45720" rIns="91440" bIns="45720" rtlCol="0" anchor="ctr">
            <a:noAutofit/>
          </a:bodyPr>
          <a:lstStyle>
            <a:lvl1pPr marL="0" indent="0" algn="l">
              <a:buNone/>
              <a:defRPr lang="en-US" sz="3600" smtClean="0">
                <a:solidFill>
                  <a:schemeClr val="bg1"/>
                </a:solidFill>
                <a:latin typeface="Futura PT Book" charset="0"/>
                <a:ea typeface="Futura PT Book" charset="0"/>
                <a:cs typeface="Futura PT Book" charset="0"/>
              </a:defRPr>
            </a:lvl1pPr>
            <a:lvl2pPr marL="228600" indent="0">
              <a:buNone/>
              <a:defRPr lang="en-US" sz="1800" smtClean="0"/>
            </a:lvl2pPr>
            <a:lvl3pPr>
              <a:defRPr lang="en-US" sz="1800" smtClean="0"/>
            </a:lvl3pPr>
            <a:lvl4pPr>
              <a:defRPr lang="en-US" smtClean="0"/>
            </a:lvl4pPr>
            <a:lvl5pPr>
              <a:defRPr lang="en-US"/>
            </a:lvl5pPr>
          </a:lstStyle>
          <a:p>
            <a:pPr marL="342900" lvl="0" indent="-571500" algn="ctr">
              <a:spcBef>
                <a:spcPct val="0"/>
              </a:spcBef>
            </a:pPr>
            <a:r>
              <a:rPr lang="en-US" dirty="0"/>
              <a:t>Edit text</a:t>
            </a:r>
          </a:p>
        </p:txBody>
      </p:sp>
      <p:sp>
        <p:nvSpPr>
          <p:cNvPr id="23" name="Text Placeholder 21">
            <a:extLst>
              <a:ext uri="{FF2B5EF4-FFF2-40B4-BE49-F238E27FC236}">
                <a16:creationId xmlns:a16="http://schemas.microsoft.com/office/drawing/2014/main" id="{29377887-0592-4E1F-9605-82C5127A8F9E}"/>
              </a:ext>
            </a:extLst>
          </p:cNvPr>
          <p:cNvSpPr>
            <a:spLocks noGrp="1"/>
          </p:cNvSpPr>
          <p:nvPr>
            <p:ph type="body" sz="quarter" idx="11" hasCustomPrompt="1"/>
          </p:nvPr>
        </p:nvSpPr>
        <p:spPr>
          <a:xfrm>
            <a:off x="337345" y="4491710"/>
            <a:ext cx="2392362" cy="892175"/>
          </a:xfrm>
        </p:spPr>
        <p:txBody>
          <a:bodyPr vert="horz" lIns="91440" tIns="45720" rIns="91440" bIns="45720" rtlCol="0" anchor="ctr">
            <a:noAutofit/>
          </a:bodyPr>
          <a:lstStyle>
            <a:lvl1pPr marL="0" indent="0" algn="l">
              <a:buNone/>
              <a:defRPr lang="en-US" sz="3600" smtClean="0">
                <a:solidFill>
                  <a:schemeClr val="bg1"/>
                </a:solidFill>
                <a:latin typeface="Futura PT Book" charset="0"/>
                <a:ea typeface="Futura PT Book" charset="0"/>
                <a:cs typeface="Futura PT Book" charset="0"/>
              </a:defRPr>
            </a:lvl1pPr>
            <a:lvl2pPr marL="228600" indent="0">
              <a:buNone/>
              <a:defRPr lang="en-US" sz="1800" smtClean="0"/>
            </a:lvl2pPr>
            <a:lvl3pPr>
              <a:defRPr lang="en-US" sz="1800" smtClean="0"/>
            </a:lvl3pPr>
            <a:lvl4pPr>
              <a:defRPr lang="en-US" smtClean="0"/>
            </a:lvl4pPr>
            <a:lvl5pPr>
              <a:defRPr lang="en-US"/>
            </a:lvl5pPr>
          </a:lstStyle>
          <a:p>
            <a:pPr marL="342900" lvl="0" indent="-571500" algn="ctr">
              <a:spcBef>
                <a:spcPct val="0"/>
              </a:spcBef>
            </a:pPr>
            <a:r>
              <a:rPr lang="en-US" dirty="0"/>
              <a:t>Edit text</a:t>
            </a:r>
          </a:p>
        </p:txBody>
      </p:sp>
      <p:sp>
        <p:nvSpPr>
          <p:cNvPr id="24" name="Text Placeholder 21">
            <a:extLst>
              <a:ext uri="{FF2B5EF4-FFF2-40B4-BE49-F238E27FC236}">
                <a16:creationId xmlns:a16="http://schemas.microsoft.com/office/drawing/2014/main" id="{9AACF4C2-7ABF-4646-91FB-7B5E6C0DCE56}"/>
              </a:ext>
            </a:extLst>
          </p:cNvPr>
          <p:cNvSpPr>
            <a:spLocks noGrp="1"/>
          </p:cNvSpPr>
          <p:nvPr>
            <p:ph type="body" sz="quarter" idx="12" hasCustomPrompt="1"/>
          </p:nvPr>
        </p:nvSpPr>
        <p:spPr>
          <a:xfrm>
            <a:off x="6499978" y="4491710"/>
            <a:ext cx="2392362" cy="892175"/>
          </a:xfrm>
        </p:spPr>
        <p:txBody>
          <a:bodyPr vert="horz" lIns="91440" tIns="45720" rIns="91440" bIns="45720" rtlCol="0" anchor="ctr">
            <a:noAutofit/>
          </a:bodyPr>
          <a:lstStyle>
            <a:lvl1pPr marL="0" indent="0" algn="l">
              <a:buNone/>
              <a:defRPr lang="en-US" sz="3600" smtClean="0">
                <a:solidFill>
                  <a:schemeClr val="bg1"/>
                </a:solidFill>
                <a:latin typeface="Futura PT Book" charset="0"/>
                <a:ea typeface="Futura PT Book" charset="0"/>
                <a:cs typeface="Futura PT Book" charset="0"/>
              </a:defRPr>
            </a:lvl1pPr>
            <a:lvl2pPr marL="228600" indent="0">
              <a:buNone/>
              <a:defRPr lang="en-US" sz="1800" smtClean="0"/>
            </a:lvl2pPr>
            <a:lvl3pPr>
              <a:defRPr lang="en-US" sz="1800" smtClean="0"/>
            </a:lvl3pPr>
            <a:lvl4pPr>
              <a:defRPr lang="en-US" smtClean="0"/>
            </a:lvl4pPr>
            <a:lvl5pPr>
              <a:defRPr lang="en-US"/>
            </a:lvl5pPr>
          </a:lstStyle>
          <a:p>
            <a:pPr marL="342900" lvl="0" indent="-571500" algn="ctr">
              <a:spcBef>
                <a:spcPct val="0"/>
              </a:spcBef>
            </a:pPr>
            <a:r>
              <a:rPr lang="en-US" dirty="0"/>
              <a:t>Edit text</a:t>
            </a:r>
          </a:p>
        </p:txBody>
      </p:sp>
      <p:sp>
        <p:nvSpPr>
          <p:cNvPr id="25" name="Text Placeholder 21">
            <a:extLst>
              <a:ext uri="{FF2B5EF4-FFF2-40B4-BE49-F238E27FC236}">
                <a16:creationId xmlns:a16="http://schemas.microsoft.com/office/drawing/2014/main" id="{FCF0D264-BA8B-4D37-9EA2-17BE992108DC}"/>
              </a:ext>
            </a:extLst>
          </p:cNvPr>
          <p:cNvSpPr>
            <a:spLocks noGrp="1"/>
          </p:cNvSpPr>
          <p:nvPr>
            <p:ph type="body" sz="quarter" idx="13" hasCustomPrompt="1"/>
          </p:nvPr>
        </p:nvSpPr>
        <p:spPr>
          <a:xfrm>
            <a:off x="9502142" y="4491710"/>
            <a:ext cx="2392362" cy="892175"/>
          </a:xfrm>
        </p:spPr>
        <p:txBody>
          <a:bodyPr vert="horz" lIns="91440" tIns="45720" rIns="91440" bIns="45720" rtlCol="0" anchor="ctr">
            <a:noAutofit/>
          </a:bodyPr>
          <a:lstStyle>
            <a:lvl1pPr marL="0" indent="0" algn="l">
              <a:buNone/>
              <a:defRPr lang="en-US" sz="3600" smtClean="0">
                <a:solidFill>
                  <a:schemeClr val="bg1"/>
                </a:solidFill>
                <a:latin typeface="Futura PT Book" charset="0"/>
                <a:ea typeface="Futura PT Book" charset="0"/>
                <a:cs typeface="Futura PT Book" charset="0"/>
              </a:defRPr>
            </a:lvl1pPr>
            <a:lvl2pPr marL="228600" indent="0">
              <a:buNone/>
              <a:defRPr lang="en-US" sz="1800" smtClean="0"/>
            </a:lvl2pPr>
            <a:lvl3pPr>
              <a:defRPr lang="en-US" sz="1800" smtClean="0"/>
            </a:lvl3pPr>
            <a:lvl4pPr>
              <a:defRPr lang="en-US" smtClean="0"/>
            </a:lvl4pPr>
            <a:lvl5pPr>
              <a:defRPr lang="en-US"/>
            </a:lvl5pPr>
          </a:lstStyle>
          <a:p>
            <a:pPr marL="342900" lvl="0" indent="-571500" algn="ctr">
              <a:spcBef>
                <a:spcPct val="0"/>
              </a:spcBef>
            </a:pPr>
            <a:r>
              <a:rPr lang="en-US" dirty="0"/>
              <a:t>Edit text</a:t>
            </a:r>
          </a:p>
        </p:txBody>
      </p:sp>
    </p:spTree>
    <p:extLst>
      <p:ext uri="{BB962C8B-B14F-4D97-AF65-F5344CB8AC3E}">
        <p14:creationId xmlns:p14="http://schemas.microsoft.com/office/powerpoint/2010/main" val="4170658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picture left (1)">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C265005-EB04-4AB2-AB69-B0D1F62000D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5943601" cy="6858000"/>
          </a:xfrm>
          <a:prstGeom prst="rect">
            <a:avLst/>
          </a:prstGeom>
        </p:spPr>
      </p:pic>
      <p:sp>
        <p:nvSpPr>
          <p:cNvPr id="7" name="Rectangle 6">
            <a:extLst>
              <a:ext uri="{FF2B5EF4-FFF2-40B4-BE49-F238E27FC236}">
                <a16:creationId xmlns:a16="http://schemas.microsoft.com/office/drawing/2014/main" id="{E62E51C1-4CDC-4508-AA33-488B01C6728F}"/>
              </a:ext>
            </a:extLst>
          </p:cNvPr>
          <p:cNvSpPr/>
          <p:nvPr userDrawn="1"/>
        </p:nvSpPr>
        <p:spPr>
          <a:xfrm>
            <a:off x="0" y="0"/>
            <a:ext cx="5943600" cy="68580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a:extLst>
              <a:ext uri="{FF2B5EF4-FFF2-40B4-BE49-F238E27FC236}">
                <a16:creationId xmlns:a16="http://schemas.microsoft.com/office/drawing/2014/main" id="{E96A073B-94E5-4954-A4CA-C8B33293F461}"/>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12387" y="6065240"/>
            <a:ext cx="1971873" cy="448882"/>
          </a:xfrm>
          <a:prstGeom prst="rect">
            <a:avLst/>
          </a:prstGeom>
        </p:spPr>
      </p:pic>
      <p:sp>
        <p:nvSpPr>
          <p:cNvPr id="12" name="TextBox 11">
            <a:extLst>
              <a:ext uri="{FF2B5EF4-FFF2-40B4-BE49-F238E27FC236}">
                <a16:creationId xmlns:a16="http://schemas.microsoft.com/office/drawing/2014/main" id="{E8EE0CBC-D814-419D-8F76-3B80F4838B24}"/>
              </a:ext>
            </a:extLst>
          </p:cNvPr>
          <p:cNvSpPr txBox="1"/>
          <p:nvPr userDrawn="1"/>
        </p:nvSpPr>
        <p:spPr>
          <a:xfrm>
            <a:off x="9578934" y="6514225"/>
            <a:ext cx="2265214" cy="253916"/>
          </a:xfrm>
          <a:prstGeom prst="rect">
            <a:avLst/>
          </a:prstGeom>
          <a:noFill/>
        </p:spPr>
        <p:txBody>
          <a:bodyPr wrap="square" rtlCol="0">
            <a:spAutoFit/>
          </a:bodyPr>
          <a:lstStyle/>
          <a:p>
            <a:pPr algn="ctr"/>
            <a:r>
              <a:rPr lang="en-US" sz="1000" dirty="0">
                <a:latin typeface="Arial" charset="0"/>
                <a:ea typeface="Arial" charset="0"/>
                <a:cs typeface="Arial" charset="0"/>
              </a:rPr>
              <a:t>An Association for All IT Architects</a:t>
            </a:r>
          </a:p>
        </p:txBody>
      </p:sp>
      <p:pic>
        <p:nvPicPr>
          <p:cNvPr id="13" name="Picture 12">
            <a:extLst>
              <a:ext uri="{FF2B5EF4-FFF2-40B4-BE49-F238E27FC236}">
                <a16:creationId xmlns:a16="http://schemas.microsoft.com/office/drawing/2014/main" id="{67E045A1-569A-4AA9-90B5-CDE2848BE2CB}"/>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275221" y="2500918"/>
            <a:ext cx="3145308" cy="2516246"/>
          </a:xfrm>
          <a:prstGeom prst="rect">
            <a:avLst/>
          </a:prstGeom>
        </p:spPr>
      </p:pic>
      <p:sp>
        <p:nvSpPr>
          <p:cNvPr id="15" name="Text Placeholder 14">
            <a:extLst>
              <a:ext uri="{FF2B5EF4-FFF2-40B4-BE49-F238E27FC236}">
                <a16:creationId xmlns:a16="http://schemas.microsoft.com/office/drawing/2014/main" id="{AC8DA269-28AD-416E-901E-7E112537389A}"/>
              </a:ext>
            </a:extLst>
          </p:cNvPr>
          <p:cNvSpPr>
            <a:spLocks noGrp="1"/>
          </p:cNvSpPr>
          <p:nvPr>
            <p:ph type="body" sz="quarter" idx="10"/>
          </p:nvPr>
        </p:nvSpPr>
        <p:spPr>
          <a:xfrm>
            <a:off x="6400800" y="698500"/>
            <a:ext cx="5283200" cy="49323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itle 15">
            <a:extLst>
              <a:ext uri="{FF2B5EF4-FFF2-40B4-BE49-F238E27FC236}">
                <a16:creationId xmlns:a16="http://schemas.microsoft.com/office/drawing/2014/main" id="{AD699A7B-9732-4AE3-9690-AEBF06F3A2C5}"/>
              </a:ext>
            </a:extLst>
          </p:cNvPr>
          <p:cNvSpPr>
            <a:spLocks noGrp="1"/>
          </p:cNvSpPr>
          <p:nvPr>
            <p:ph type="title" hasCustomPrompt="1"/>
          </p:nvPr>
        </p:nvSpPr>
        <p:spPr>
          <a:xfrm>
            <a:off x="839808" y="457200"/>
            <a:ext cx="4114800" cy="1828800"/>
          </a:xfrm>
        </p:spPr>
        <p:txBody>
          <a:bodyPr/>
          <a:lstStyle>
            <a:lvl1pPr algn="ctr">
              <a:defRPr>
                <a:solidFill>
                  <a:schemeClr val="bg1"/>
                </a:solidFill>
              </a:defRPr>
            </a:lvl1pPr>
          </a:lstStyle>
          <a:p>
            <a:r>
              <a:rPr lang="en-US" dirty="0"/>
              <a:t>title</a:t>
            </a:r>
          </a:p>
        </p:txBody>
      </p:sp>
    </p:spTree>
    <p:extLst>
      <p:ext uri="{BB962C8B-B14F-4D97-AF65-F5344CB8AC3E}">
        <p14:creationId xmlns:p14="http://schemas.microsoft.com/office/powerpoint/2010/main" val="2223817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03607-B3A7-4649-B01F-453CDE1EA8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0FBAB2-1615-4C8E-8D9E-C8C1BA7F124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D4E314-12FB-4286-8BD6-32D224D5C467}"/>
              </a:ext>
            </a:extLst>
          </p:cNvPr>
          <p:cNvSpPr>
            <a:spLocks noGrp="1"/>
          </p:cNvSpPr>
          <p:nvPr>
            <p:ph type="dt" sz="half" idx="10"/>
          </p:nvPr>
        </p:nvSpPr>
        <p:spPr/>
        <p:txBody>
          <a:bodyPr/>
          <a:lstStyle/>
          <a:p>
            <a:fld id="{8C9FC7F9-993F-4229-AFB1-C6E65FA059A0}" type="datetimeFigureOut">
              <a:rPr lang="en-US" smtClean="0"/>
              <a:t>11/19/2023</a:t>
            </a:fld>
            <a:endParaRPr lang="en-US"/>
          </a:p>
        </p:txBody>
      </p:sp>
      <p:sp>
        <p:nvSpPr>
          <p:cNvPr id="5" name="Footer Placeholder 4">
            <a:extLst>
              <a:ext uri="{FF2B5EF4-FFF2-40B4-BE49-F238E27FC236}">
                <a16:creationId xmlns:a16="http://schemas.microsoft.com/office/drawing/2014/main" id="{823B812B-02AC-4064-9B8F-29465EE4F6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B6465E-45C9-4542-B831-473D919F6504}"/>
              </a:ext>
            </a:extLst>
          </p:cNvPr>
          <p:cNvSpPr>
            <a:spLocks noGrp="1"/>
          </p:cNvSpPr>
          <p:nvPr>
            <p:ph type="sldNum" sz="quarter" idx="12"/>
          </p:nvPr>
        </p:nvSpPr>
        <p:spPr/>
        <p:txBody>
          <a:bodyPr/>
          <a:lstStyle/>
          <a:p>
            <a:fld id="{E20716C5-4F31-4386-A1C4-BC053E976F42}" type="slidenum">
              <a:rPr lang="en-US" smtClean="0"/>
              <a:t>‹#›</a:t>
            </a:fld>
            <a:endParaRPr lang="en-US"/>
          </a:p>
        </p:txBody>
      </p:sp>
    </p:spTree>
    <p:extLst>
      <p:ext uri="{BB962C8B-B14F-4D97-AF65-F5344CB8AC3E}">
        <p14:creationId xmlns:p14="http://schemas.microsoft.com/office/powerpoint/2010/main" val="42012507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picture left (2)">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460F456-FE99-4A48-974D-F9D11D24AFD8}"/>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5943601" cy="6858000"/>
          </a:xfrm>
          <a:prstGeom prst="rect">
            <a:avLst/>
          </a:prstGeom>
        </p:spPr>
      </p:pic>
      <p:sp>
        <p:nvSpPr>
          <p:cNvPr id="10" name="Rectangle 9">
            <a:extLst>
              <a:ext uri="{FF2B5EF4-FFF2-40B4-BE49-F238E27FC236}">
                <a16:creationId xmlns:a16="http://schemas.microsoft.com/office/drawing/2014/main" id="{038117A5-B3F5-47C9-BCCF-F749E0D90A22}"/>
              </a:ext>
            </a:extLst>
          </p:cNvPr>
          <p:cNvSpPr/>
          <p:nvPr userDrawn="1"/>
        </p:nvSpPr>
        <p:spPr>
          <a:xfrm>
            <a:off x="0" y="0"/>
            <a:ext cx="5943600" cy="68580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a:extLst>
              <a:ext uri="{FF2B5EF4-FFF2-40B4-BE49-F238E27FC236}">
                <a16:creationId xmlns:a16="http://schemas.microsoft.com/office/drawing/2014/main" id="{E96A073B-94E5-4954-A4CA-C8B33293F461}"/>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12387" y="6065240"/>
            <a:ext cx="1971873" cy="448882"/>
          </a:xfrm>
          <a:prstGeom prst="rect">
            <a:avLst/>
          </a:prstGeom>
        </p:spPr>
      </p:pic>
      <p:sp>
        <p:nvSpPr>
          <p:cNvPr id="12" name="TextBox 11">
            <a:extLst>
              <a:ext uri="{FF2B5EF4-FFF2-40B4-BE49-F238E27FC236}">
                <a16:creationId xmlns:a16="http://schemas.microsoft.com/office/drawing/2014/main" id="{E8EE0CBC-D814-419D-8F76-3B80F4838B24}"/>
              </a:ext>
            </a:extLst>
          </p:cNvPr>
          <p:cNvSpPr txBox="1"/>
          <p:nvPr userDrawn="1"/>
        </p:nvSpPr>
        <p:spPr>
          <a:xfrm>
            <a:off x="9578934" y="6514225"/>
            <a:ext cx="2265214" cy="253916"/>
          </a:xfrm>
          <a:prstGeom prst="rect">
            <a:avLst/>
          </a:prstGeom>
          <a:noFill/>
        </p:spPr>
        <p:txBody>
          <a:bodyPr wrap="square" rtlCol="0">
            <a:spAutoFit/>
          </a:bodyPr>
          <a:lstStyle/>
          <a:p>
            <a:pPr algn="ctr"/>
            <a:r>
              <a:rPr lang="en-US" sz="1000" dirty="0">
                <a:latin typeface="Arial" charset="0"/>
                <a:ea typeface="Arial" charset="0"/>
                <a:cs typeface="Arial" charset="0"/>
              </a:rPr>
              <a:t>An Association for All IT Architects</a:t>
            </a:r>
          </a:p>
        </p:txBody>
      </p:sp>
      <p:pic>
        <p:nvPicPr>
          <p:cNvPr id="13" name="Picture 12">
            <a:extLst>
              <a:ext uri="{FF2B5EF4-FFF2-40B4-BE49-F238E27FC236}">
                <a16:creationId xmlns:a16="http://schemas.microsoft.com/office/drawing/2014/main" id="{67E045A1-569A-4AA9-90B5-CDE2848BE2CB}"/>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275221" y="2500918"/>
            <a:ext cx="3145308" cy="2516246"/>
          </a:xfrm>
          <a:prstGeom prst="rect">
            <a:avLst/>
          </a:prstGeom>
        </p:spPr>
      </p:pic>
      <p:sp>
        <p:nvSpPr>
          <p:cNvPr id="15" name="Text Placeholder 14">
            <a:extLst>
              <a:ext uri="{FF2B5EF4-FFF2-40B4-BE49-F238E27FC236}">
                <a16:creationId xmlns:a16="http://schemas.microsoft.com/office/drawing/2014/main" id="{AC8DA269-28AD-416E-901E-7E112537389A}"/>
              </a:ext>
            </a:extLst>
          </p:cNvPr>
          <p:cNvSpPr>
            <a:spLocks noGrp="1"/>
          </p:cNvSpPr>
          <p:nvPr>
            <p:ph type="body" sz="quarter" idx="10"/>
          </p:nvPr>
        </p:nvSpPr>
        <p:spPr>
          <a:xfrm>
            <a:off x="6400800" y="698500"/>
            <a:ext cx="5283200" cy="49323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itle 15">
            <a:extLst>
              <a:ext uri="{FF2B5EF4-FFF2-40B4-BE49-F238E27FC236}">
                <a16:creationId xmlns:a16="http://schemas.microsoft.com/office/drawing/2014/main" id="{AD699A7B-9732-4AE3-9690-AEBF06F3A2C5}"/>
              </a:ext>
            </a:extLst>
          </p:cNvPr>
          <p:cNvSpPr>
            <a:spLocks noGrp="1"/>
          </p:cNvSpPr>
          <p:nvPr>
            <p:ph type="title" hasCustomPrompt="1"/>
          </p:nvPr>
        </p:nvSpPr>
        <p:spPr>
          <a:xfrm>
            <a:off x="838200" y="457200"/>
            <a:ext cx="4114800" cy="1828800"/>
          </a:xfrm>
        </p:spPr>
        <p:txBody>
          <a:bodyPr/>
          <a:lstStyle>
            <a:lvl1pPr algn="ctr">
              <a:defRPr>
                <a:solidFill>
                  <a:schemeClr val="bg1"/>
                </a:solidFill>
              </a:defRPr>
            </a:lvl1pPr>
          </a:lstStyle>
          <a:p>
            <a:r>
              <a:rPr lang="en-US" dirty="0"/>
              <a:t>title</a:t>
            </a:r>
          </a:p>
        </p:txBody>
      </p:sp>
    </p:spTree>
    <p:extLst>
      <p:ext uri="{BB962C8B-B14F-4D97-AF65-F5344CB8AC3E}">
        <p14:creationId xmlns:p14="http://schemas.microsoft.com/office/powerpoint/2010/main" val="23089933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picture left (3)">
    <p:bg>
      <p:bgRef idx="1001">
        <a:schemeClr val="bg1"/>
      </p:bgRef>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E96A073B-94E5-4954-A4CA-C8B33293F461}"/>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12387" y="6065240"/>
            <a:ext cx="1971873" cy="448882"/>
          </a:xfrm>
          <a:prstGeom prst="rect">
            <a:avLst/>
          </a:prstGeom>
        </p:spPr>
      </p:pic>
      <p:sp>
        <p:nvSpPr>
          <p:cNvPr id="12" name="TextBox 11">
            <a:extLst>
              <a:ext uri="{FF2B5EF4-FFF2-40B4-BE49-F238E27FC236}">
                <a16:creationId xmlns:a16="http://schemas.microsoft.com/office/drawing/2014/main" id="{E8EE0CBC-D814-419D-8F76-3B80F4838B24}"/>
              </a:ext>
            </a:extLst>
          </p:cNvPr>
          <p:cNvSpPr txBox="1"/>
          <p:nvPr userDrawn="1"/>
        </p:nvSpPr>
        <p:spPr>
          <a:xfrm>
            <a:off x="9578934" y="6514225"/>
            <a:ext cx="2265214" cy="253916"/>
          </a:xfrm>
          <a:prstGeom prst="rect">
            <a:avLst/>
          </a:prstGeom>
          <a:noFill/>
        </p:spPr>
        <p:txBody>
          <a:bodyPr wrap="square" rtlCol="0">
            <a:spAutoFit/>
          </a:bodyPr>
          <a:lstStyle/>
          <a:p>
            <a:pPr algn="ctr"/>
            <a:r>
              <a:rPr lang="en-US" sz="1000" dirty="0">
                <a:latin typeface="Arial" charset="0"/>
                <a:ea typeface="Arial" charset="0"/>
                <a:cs typeface="Arial" charset="0"/>
              </a:rPr>
              <a:t>An Association for All IT Architects</a:t>
            </a:r>
          </a:p>
        </p:txBody>
      </p:sp>
      <p:pic>
        <p:nvPicPr>
          <p:cNvPr id="13" name="Picture 12">
            <a:extLst>
              <a:ext uri="{FF2B5EF4-FFF2-40B4-BE49-F238E27FC236}">
                <a16:creationId xmlns:a16="http://schemas.microsoft.com/office/drawing/2014/main" id="{67E045A1-569A-4AA9-90B5-CDE2848BE2CB}"/>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275221" y="2500918"/>
            <a:ext cx="3145308" cy="2516246"/>
          </a:xfrm>
          <a:prstGeom prst="rect">
            <a:avLst/>
          </a:prstGeom>
        </p:spPr>
      </p:pic>
      <p:sp>
        <p:nvSpPr>
          <p:cNvPr id="15" name="Text Placeholder 14">
            <a:extLst>
              <a:ext uri="{FF2B5EF4-FFF2-40B4-BE49-F238E27FC236}">
                <a16:creationId xmlns:a16="http://schemas.microsoft.com/office/drawing/2014/main" id="{AC8DA269-28AD-416E-901E-7E112537389A}"/>
              </a:ext>
            </a:extLst>
          </p:cNvPr>
          <p:cNvSpPr>
            <a:spLocks noGrp="1"/>
          </p:cNvSpPr>
          <p:nvPr>
            <p:ph type="body" sz="quarter" idx="10"/>
          </p:nvPr>
        </p:nvSpPr>
        <p:spPr>
          <a:xfrm>
            <a:off x="6400800" y="698500"/>
            <a:ext cx="5283200" cy="49323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7" name="Picture 16">
            <a:extLst>
              <a:ext uri="{FF2B5EF4-FFF2-40B4-BE49-F238E27FC236}">
                <a16:creationId xmlns:a16="http://schemas.microsoft.com/office/drawing/2014/main" id="{7648491B-0B11-472D-9796-2E876B2C0687}"/>
              </a:ext>
            </a:extLst>
          </p:cNvPr>
          <p:cNvPicPr>
            <a:picLocks noChangeAspect="1"/>
          </p:cNvPicPr>
          <p:nvPr userDrawn="1"/>
        </p:nvPicPr>
        <p:blipFill rotWithShape="1">
          <a:blip r:embed="rId5" cstate="screen">
            <a:extLst>
              <a:ext uri="{28A0092B-C50C-407E-A947-70E740481C1C}">
                <a14:useLocalDpi xmlns:a14="http://schemas.microsoft.com/office/drawing/2010/main"/>
              </a:ext>
            </a:extLst>
          </a:blip>
          <a:srcRect/>
          <a:stretch/>
        </p:blipFill>
        <p:spPr>
          <a:xfrm>
            <a:off x="0" y="0"/>
            <a:ext cx="5943600" cy="6858000"/>
          </a:xfrm>
          <a:prstGeom prst="rect">
            <a:avLst/>
          </a:prstGeom>
        </p:spPr>
      </p:pic>
      <p:sp>
        <p:nvSpPr>
          <p:cNvPr id="18" name="Rectangle 17">
            <a:extLst>
              <a:ext uri="{FF2B5EF4-FFF2-40B4-BE49-F238E27FC236}">
                <a16:creationId xmlns:a16="http://schemas.microsoft.com/office/drawing/2014/main" id="{80CAE09A-1D23-49CF-8646-4F61BFF984DA}"/>
              </a:ext>
            </a:extLst>
          </p:cNvPr>
          <p:cNvSpPr/>
          <p:nvPr userDrawn="1"/>
        </p:nvSpPr>
        <p:spPr>
          <a:xfrm>
            <a:off x="0" y="0"/>
            <a:ext cx="5943600" cy="68580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6DCA92B1-B31A-4A43-B235-B7CB57ABDACB}"/>
              </a:ext>
            </a:extLst>
          </p:cNvPr>
          <p:cNvSpPr>
            <a:spLocks noGrp="1"/>
          </p:cNvSpPr>
          <p:nvPr>
            <p:ph type="title" hasCustomPrompt="1"/>
          </p:nvPr>
        </p:nvSpPr>
        <p:spPr>
          <a:xfrm>
            <a:off x="841248" y="457200"/>
            <a:ext cx="4114800" cy="1828800"/>
          </a:xfrm>
        </p:spPr>
        <p:txBody>
          <a:bodyPr/>
          <a:lstStyle>
            <a:lvl1pPr algn="ctr">
              <a:defRPr>
                <a:solidFill>
                  <a:schemeClr val="bg1"/>
                </a:solidFill>
              </a:defRPr>
            </a:lvl1pPr>
          </a:lstStyle>
          <a:p>
            <a:r>
              <a:rPr lang="en-US" dirty="0"/>
              <a:t>title</a:t>
            </a:r>
          </a:p>
        </p:txBody>
      </p:sp>
    </p:spTree>
    <p:extLst>
      <p:ext uri="{BB962C8B-B14F-4D97-AF65-F5344CB8AC3E}">
        <p14:creationId xmlns:p14="http://schemas.microsoft.com/office/powerpoint/2010/main" val="3385039462"/>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picture right (1)">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533BA1B-068D-4BEA-A1BA-DEE142D8111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248400" y="6350"/>
            <a:ext cx="5943600" cy="6851650"/>
          </a:xfrm>
          <a:prstGeom prst="rect">
            <a:avLst/>
          </a:prstGeom>
        </p:spPr>
      </p:pic>
      <p:sp>
        <p:nvSpPr>
          <p:cNvPr id="7" name="Rectangle 6">
            <a:extLst>
              <a:ext uri="{FF2B5EF4-FFF2-40B4-BE49-F238E27FC236}">
                <a16:creationId xmlns:a16="http://schemas.microsoft.com/office/drawing/2014/main" id="{D8670030-2242-4BDE-AF9F-823EB840F65E}"/>
              </a:ext>
            </a:extLst>
          </p:cNvPr>
          <p:cNvSpPr/>
          <p:nvPr userDrawn="1"/>
        </p:nvSpPr>
        <p:spPr>
          <a:xfrm>
            <a:off x="6248400" y="0"/>
            <a:ext cx="5943600" cy="68580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a:extLst>
              <a:ext uri="{FF2B5EF4-FFF2-40B4-BE49-F238E27FC236}">
                <a16:creationId xmlns:a16="http://schemas.microsoft.com/office/drawing/2014/main" id="{EEE69951-30A3-4BB7-BE2E-611512E9EFF3}"/>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12387" y="6065240"/>
            <a:ext cx="1971873" cy="448882"/>
          </a:xfrm>
          <a:prstGeom prst="rect">
            <a:avLst/>
          </a:prstGeom>
        </p:spPr>
      </p:pic>
      <p:sp>
        <p:nvSpPr>
          <p:cNvPr id="9" name="TextBox 8">
            <a:extLst>
              <a:ext uri="{FF2B5EF4-FFF2-40B4-BE49-F238E27FC236}">
                <a16:creationId xmlns:a16="http://schemas.microsoft.com/office/drawing/2014/main" id="{C8C6AF56-8542-4C69-B2D5-32FFF97FA8D1}"/>
              </a:ext>
            </a:extLst>
          </p:cNvPr>
          <p:cNvSpPr txBox="1"/>
          <p:nvPr userDrawn="1"/>
        </p:nvSpPr>
        <p:spPr>
          <a:xfrm>
            <a:off x="9578934" y="6514225"/>
            <a:ext cx="2265214" cy="253916"/>
          </a:xfrm>
          <a:prstGeom prst="rect">
            <a:avLst/>
          </a:prstGeom>
          <a:noFill/>
        </p:spPr>
        <p:txBody>
          <a:bodyPr wrap="square" rtlCol="0">
            <a:spAutoFit/>
          </a:bodyPr>
          <a:lstStyle/>
          <a:p>
            <a:pPr algn="ctr"/>
            <a:r>
              <a:rPr lang="en-US" sz="1000" dirty="0">
                <a:solidFill>
                  <a:schemeClr val="bg1"/>
                </a:solidFill>
                <a:latin typeface="Arial" charset="0"/>
                <a:ea typeface="Arial" charset="0"/>
                <a:cs typeface="Arial" charset="0"/>
              </a:rPr>
              <a:t>An Association for All IT Architects</a:t>
            </a:r>
          </a:p>
        </p:txBody>
      </p:sp>
      <p:pic>
        <p:nvPicPr>
          <p:cNvPr id="10" name="Picture 9">
            <a:extLst>
              <a:ext uri="{FF2B5EF4-FFF2-40B4-BE49-F238E27FC236}">
                <a16:creationId xmlns:a16="http://schemas.microsoft.com/office/drawing/2014/main" id="{12394A85-004E-440F-AFB6-92F4D1E2EF30}"/>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7638186" y="2163389"/>
            <a:ext cx="3164028" cy="2531222"/>
          </a:xfrm>
          <a:prstGeom prst="rect">
            <a:avLst/>
          </a:prstGeom>
        </p:spPr>
      </p:pic>
      <p:sp>
        <p:nvSpPr>
          <p:cNvPr id="11" name="Title 10">
            <a:extLst>
              <a:ext uri="{FF2B5EF4-FFF2-40B4-BE49-F238E27FC236}">
                <a16:creationId xmlns:a16="http://schemas.microsoft.com/office/drawing/2014/main" id="{DEEFB922-2A25-43A9-946F-BF979D268593}"/>
              </a:ext>
            </a:extLst>
          </p:cNvPr>
          <p:cNvSpPr>
            <a:spLocks noGrp="1"/>
          </p:cNvSpPr>
          <p:nvPr>
            <p:ph type="title" hasCustomPrompt="1"/>
          </p:nvPr>
        </p:nvSpPr>
        <p:spPr>
          <a:xfrm>
            <a:off x="7132320" y="457200"/>
            <a:ext cx="4114800" cy="1828800"/>
          </a:xfrm>
        </p:spPr>
        <p:txBody>
          <a:bodyPr/>
          <a:lstStyle>
            <a:lvl1pPr algn="ctr">
              <a:defRPr>
                <a:solidFill>
                  <a:schemeClr val="bg1"/>
                </a:solidFill>
              </a:defRPr>
            </a:lvl1pPr>
          </a:lstStyle>
          <a:p>
            <a:r>
              <a:rPr lang="en-US" dirty="0"/>
              <a:t>Title</a:t>
            </a:r>
          </a:p>
        </p:txBody>
      </p:sp>
      <p:sp>
        <p:nvSpPr>
          <p:cNvPr id="12" name="Text Placeholder 14">
            <a:extLst>
              <a:ext uri="{FF2B5EF4-FFF2-40B4-BE49-F238E27FC236}">
                <a16:creationId xmlns:a16="http://schemas.microsoft.com/office/drawing/2014/main" id="{82F4D57F-06D7-4C12-9C29-A2746DC53915}"/>
              </a:ext>
            </a:extLst>
          </p:cNvPr>
          <p:cNvSpPr>
            <a:spLocks noGrp="1"/>
          </p:cNvSpPr>
          <p:nvPr>
            <p:ph type="body" sz="quarter" idx="10"/>
          </p:nvPr>
        </p:nvSpPr>
        <p:spPr>
          <a:xfrm>
            <a:off x="469229" y="698500"/>
            <a:ext cx="5283200" cy="49323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500852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text areas">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C9DABEB-E64A-4593-94B6-FDB49D7A5A59}"/>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935" y="1"/>
            <a:ext cx="6156784" cy="3429000"/>
          </a:xfrm>
          <a:prstGeom prst="rect">
            <a:avLst/>
          </a:prstGeom>
        </p:spPr>
      </p:pic>
      <p:sp>
        <p:nvSpPr>
          <p:cNvPr id="7" name="Rectangle 6">
            <a:extLst>
              <a:ext uri="{FF2B5EF4-FFF2-40B4-BE49-F238E27FC236}">
                <a16:creationId xmlns:a16="http://schemas.microsoft.com/office/drawing/2014/main" id="{57F993FF-C889-44AC-8971-ED5018C7645E}"/>
              </a:ext>
            </a:extLst>
          </p:cNvPr>
          <p:cNvSpPr/>
          <p:nvPr userDrawn="1"/>
        </p:nvSpPr>
        <p:spPr>
          <a:xfrm>
            <a:off x="2468" y="1"/>
            <a:ext cx="6161719" cy="34290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a:extLst>
              <a:ext uri="{FF2B5EF4-FFF2-40B4-BE49-F238E27FC236}">
                <a16:creationId xmlns:a16="http://schemas.microsoft.com/office/drawing/2014/main" id="{DA1B5320-2D81-4764-BE3D-B4D1047ED549}"/>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6161719" y="3411932"/>
            <a:ext cx="6030281" cy="3446068"/>
          </a:xfrm>
          <a:prstGeom prst="rect">
            <a:avLst/>
          </a:prstGeom>
        </p:spPr>
      </p:pic>
      <p:sp>
        <p:nvSpPr>
          <p:cNvPr id="12" name="Rectangle 11">
            <a:extLst>
              <a:ext uri="{FF2B5EF4-FFF2-40B4-BE49-F238E27FC236}">
                <a16:creationId xmlns:a16="http://schemas.microsoft.com/office/drawing/2014/main" id="{7ED862A2-931E-4533-9D3E-5D14281B0F9E}"/>
              </a:ext>
            </a:extLst>
          </p:cNvPr>
          <p:cNvSpPr/>
          <p:nvPr userDrawn="1"/>
        </p:nvSpPr>
        <p:spPr>
          <a:xfrm>
            <a:off x="6161719" y="3411932"/>
            <a:ext cx="6030281" cy="3429000"/>
          </a:xfrm>
          <a:prstGeom prst="rect">
            <a:avLst/>
          </a:prstGeom>
          <a:solidFill>
            <a:schemeClr val="tx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90160924-CFAD-4A44-BABA-807474F8AA3A}"/>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9712387" y="6065240"/>
            <a:ext cx="1971873" cy="448882"/>
          </a:xfrm>
          <a:prstGeom prst="rect">
            <a:avLst/>
          </a:prstGeom>
        </p:spPr>
      </p:pic>
      <p:sp>
        <p:nvSpPr>
          <p:cNvPr id="14" name="TextBox 13">
            <a:extLst>
              <a:ext uri="{FF2B5EF4-FFF2-40B4-BE49-F238E27FC236}">
                <a16:creationId xmlns:a16="http://schemas.microsoft.com/office/drawing/2014/main" id="{7F1E68E4-C87F-4FF1-A634-34FC291480A6}"/>
              </a:ext>
            </a:extLst>
          </p:cNvPr>
          <p:cNvSpPr txBox="1"/>
          <p:nvPr userDrawn="1"/>
        </p:nvSpPr>
        <p:spPr>
          <a:xfrm>
            <a:off x="9578934" y="6514225"/>
            <a:ext cx="2265214" cy="253916"/>
          </a:xfrm>
          <a:prstGeom prst="rect">
            <a:avLst/>
          </a:prstGeom>
          <a:noFill/>
        </p:spPr>
        <p:txBody>
          <a:bodyPr wrap="square" rtlCol="0">
            <a:spAutoFit/>
          </a:bodyPr>
          <a:lstStyle/>
          <a:p>
            <a:pPr algn="ctr"/>
            <a:r>
              <a:rPr lang="en-US" sz="1000" dirty="0">
                <a:solidFill>
                  <a:schemeClr val="bg1"/>
                </a:solidFill>
                <a:latin typeface="Arial" charset="0"/>
                <a:ea typeface="Arial" charset="0"/>
                <a:cs typeface="Arial" charset="0"/>
              </a:rPr>
              <a:t>An Association for All IT Architects</a:t>
            </a:r>
          </a:p>
        </p:txBody>
      </p:sp>
      <p:pic>
        <p:nvPicPr>
          <p:cNvPr id="15" name="Picture 14">
            <a:extLst>
              <a:ext uri="{FF2B5EF4-FFF2-40B4-BE49-F238E27FC236}">
                <a16:creationId xmlns:a16="http://schemas.microsoft.com/office/drawing/2014/main" id="{F12ABF59-9AC5-4ABA-9F5C-F4E9C0DAC585}"/>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133906" y="498672"/>
            <a:ext cx="3144350" cy="2515480"/>
          </a:xfrm>
          <a:prstGeom prst="rect">
            <a:avLst/>
          </a:prstGeom>
        </p:spPr>
      </p:pic>
      <p:sp>
        <p:nvSpPr>
          <p:cNvPr id="16" name="Title 15">
            <a:extLst>
              <a:ext uri="{FF2B5EF4-FFF2-40B4-BE49-F238E27FC236}">
                <a16:creationId xmlns:a16="http://schemas.microsoft.com/office/drawing/2014/main" id="{88439308-AA3F-4F8F-91A7-E5629BAD55C0}"/>
              </a:ext>
            </a:extLst>
          </p:cNvPr>
          <p:cNvSpPr>
            <a:spLocks noGrp="1"/>
          </p:cNvSpPr>
          <p:nvPr>
            <p:ph type="title" hasCustomPrompt="1"/>
          </p:nvPr>
        </p:nvSpPr>
        <p:spPr>
          <a:xfrm>
            <a:off x="3104147" y="1034716"/>
            <a:ext cx="2767263" cy="1479884"/>
          </a:xfrm>
        </p:spPr>
        <p:txBody>
          <a:bodyPr/>
          <a:lstStyle>
            <a:lvl1pPr>
              <a:defRPr>
                <a:solidFill>
                  <a:srgbClr val="AB9D5B"/>
                </a:solidFill>
              </a:defRPr>
            </a:lvl1pPr>
          </a:lstStyle>
          <a:p>
            <a:r>
              <a:rPr lang="en-US" dirty="0"/>
              <a:t>Click to edit title</a:t>
            </a:r>
          </a:p>
        </p:txBody>
      </p:sp>
      <p:sp>
        <p:nvSpPr>
          <p:cNvPr id="18" name="Text Placeholder 17">
            <a:extLst>
              <a:ext uri="{FF2B5EF4-FFF2-40B4-BE49-F238E27FC236}">
                <a16:creationId xmlns:a16="http://schemas.microsoft.com/office/drawing/2014/main" id="{D100746B-1386-4BAE-B14C-F5ED5FBD8D4A}"/>
              </a:ext>
            </a:extLst>
          </p:cNvPr>
          <p:cNvSpPr>
            <a:spLocks noGrp="1"/>
          </p:cNvSpPr>
          <p:nvPr>
            <p:ph type="body" sz="quarter" idx="10"/>
          </p:nvPr>
        </p:nvSpPr>
        <p:spPr>
          <a:xfrm>
            <a:off x="6164263" y="498475"/>
            <a:ext cx="5680075" cy="23653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Content Placeholder 19">
            <a:extLst>
              <a:ext uri="{FF2B5EF4-FFF2-40B4-BE49-F238E27FC236}">
                <a16:creationId xmlns:a16="http://schemas.microsoft.com/office/drawing/2014/main" id="{D46E4BFF-5006-421C-96B7-EDF68C13E32C}"/>
              </a:ext>
            </a:extLst>
          </p:cNvPr>
          <p:cNvSpPr>
            <a:spLocks noGrp="1"/>
          </p:cNvSpPr>
          <p:nvPr>
            <p:ph sz="quarter" idx="11"/>
          </p:nvPr>
        </p:nvSpPr>
        <p:spPr>
          <a:xfrm>
            <a:off x="481013" y="3849688"/>
            <a:ext cx="5680075" cy="24796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246890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E9AEF79-8813-41B3-B90D-7E4E02FDD060}"/>
              </a:ext>
            </a:extLst>
          </p:cNvPr>
          <p:cNvSpPr/>
          <p:nvPr userDrawn="1"/>
        </p:nvSpPr>
        <p:spPr>
          <a:xfrm>
            <a:off x="0" y="4943475"/>
            <a:ext cx="12192000" cy="957263"/>
          </a:xfrm>
          <a:prstGeom prst="rect">
            <a:avLst/>
          </a:prstGeom>
          <a:solidFill>
            <a:srgbClr val="3FB449">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3FB449"/>
              </a:solidFill>
            </a:endParaRPr>
          </a:p>
        </p:txBody>
      </p:sp>
      <p:sp>
        <p:nvSpPr>
          <p:cNvPr id="7" name="Rectangle 6">
            <a:extLst>
              <a:ext uri="{FF2B5EF4-FFF2-40B4-BE49-F238E27FC236}">
                <a16:creationId xmlns:a16="http://schemas.microsoft.com/office/drawing/2014/main" id="{21C18DC5-2FD6-47DE-9B97-AC5A5F2874E5}"/>
              </a:ext>
            </a:extLst>
          </p:cNvPr>
          <p:cNvSpPr/>
          <p:nvPr userDrawn="1"/>
        </p:nvSpPr>
        <p:spPr>
          <a:xfrm>
            <a:off x="0" y="5714999"/>
            <a:ext cx="12192000" cy="185739"/>
          </a:xfrm>
          <a:prstGeom prst="rect">
            <a:avLst/>
          </a:prstGeom>
          <a:solidFill>
            <a:srgbClr val="FEE883">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EE883"/>
              </a:solidFill>
            </a:endParaRPr>
          </a:p>
        </p:txBody>
      </p:sp>
      <p:sp>
        <p:nvSpPr>
          <p:cNvPr id="9" name="Rectangle 8">
            <a:extLst>
              <a:ext uri="{FF2B5EF4-FFF2-40B4-BE49-F238E27FC236}">
                <a16:creationId xmlns:a16="http://schemas.microsoft.com/office/drawing/2014/main" id="{A8034787-2FA4-4FD1-B92F-F412DB244E8A}"/>
              </a:ext>
            </a:extLst>
          </p:cNvPr>
          <p:cNvSpPr/>
          <p:nvPr userDrawn="1"/>
        </p:nvSpPr>
        <p:spPr>
          <a:xfrm>
            <a:off x="0" y="261562"/>
            <a:ext cx="5486400" cy="709864"/>
          </a:xfrm>
          <a:prstGeom prst="rect">
            <a:avLst/>
          </a:prstGeom>
          <a:solidFill>
            <a:srgbClr val="1C7F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0F657F3-3CF3-49A2-B168-CD0195153059}"/>
              </a:ext>
            </a:extLst>
          </p:cNvPr>
          <p:cNvSpPr/>
          <p:nvPr userDrawn="1"/>
        </p:nvSpPr>
        <p:spPr>
          <a:xfrm>
            <a:off x="5125452" y="261562"/>
            <a:ext cx="721895" cy="721895"/>
          </a:xfrm>
          <a:prstGeom prst="ellipse">
            <a:avLst/>
          </a:prstGeom>
          <a:solidFill>
            <a:srgbClr val="A2B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A22972D3-A28F-4A50-AD83-BA73852FC4E5}"/>
              </a:ext>
            </a:extLst>
          </p:cNvPr>
          <p:cNvPicPr>
            <a:picLocks/>
          </p:cNvPicPr>
          <p:nvPr userDrawn="1"/>
        </p:nvPicPr>
        <p:blipFill rotWithShape="1">
          <a:blip r:embed="rId2" cstate="screen">
            <a:extLst>
              <a:ext uri="{28A0092B-C50C-407E-A947-70E740481C1C}">
                <a14:useLocalDpi xmlns:a14="http://schemas.microsoft.com/office/drawing/2010/main"/>
              </a:ext>
            </a:extLst>
          </a:blip>
          <a:srcRect/>
          <a:stretch/>
        </p:blipFill>
        <p:spPr>
          <a:xfrm>
            <a:off x="9578934" y="3280141"/>
            <a:ext cx="2555144" cy="2555144"/>
          </a:xfrm>
          <a:prstGeom prst="ellipse">
            <a:avLst/>
          </a:prstGeom>
          <a:ln w="38100">
            <a:solidFill>
              <a:schemeClr val="bg1"/>
            </a:solidFill>
          </a:ln>
        </p:spPr>
      </p:pic>
      <p:sp>
        <p:nvSpPr>
          <p:cNvPr id="2" name="Title 1">
            <a:extLst>
              <a:ext uri="{FF2B5EF4-FFF2-40B4-BE49-F238E27FC236}">
                <a16:creationId xmlns:a16="http://schemas.microsoft.com/office/drawing/2014/main" id="{4CEB1F2B-FF87-407B-BE77-245D7D783361}"/>
              </a:ext>
            </a:extLst>
          </p:cNvPr>
          <p:cNvSpPr>
            <a:spLocks noGrp="1"/>
          </p:cNvSpPr>
          <p:nvPr>
            <p:ph type="title" hasCustomPrompt="1"/>
          </p:nvPr>
        </p:nvSpPr>
        <p:spPr>
          <a:xfrm>
            <a:off x="0" y="261563"/>
            <a:ext cx="5125452" cy="721894"/>
          </a:xfrm>
        </p:spPr>
        <p:txBody>
          <a:bodyPr>
            <a:normAutofit/>
          </a:bodyPr>
          <a:lstStyle>
            <a:lvl1pPr>
              <a:defRPr sz="3600">
                <a:solidFill>
                  <a:schemeClr val="bg1"/>
                </a:solidFill>
              </a:defRPr>
            </a:lvl1pPr>
          </a:lstStyle>
          <a:p>
            <a:r>
              <a:rPr lang="en-US" dirty="0"/>
              <a:t>Click to edit title</a:t>
            </a:r>
          </a:p>
        </p:txBody>
      </p:sp>
      <p:sp>
        <p:nvSpPr>
          <p:cNvPr id="16" name="Text Placeholder 15">
            <a:extLst>
              <a:ext uri="{FF2B5EF4-FFF2-40B4-BE49-F238E27FC236}">
                <a16:creationId xmlns:a16="http://schemas.microsoft.com/office/drawing/2014/main" id="{902B0052-8F13-4EDE-843D-26B56F001843}"/>
              </a:ext>
            </a:extLst>
          </p:cNvPr>
          <p:cNvSpPr>
            <a:spLocks noGrp="1"/>
          </p:cNvSpPr>
          <p:nvPr>
            <p:ph type="body" sz="quarter" idx="10"/>
          </p:nvPr>
        </p:nvSpPr>
        <p:spPr>
          <a:xfrm>
            <a:off x="553119" y="1273176"/>
            <a:ext cx="8314155" cy="32845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7" name="Picture 16">
            <a:extLst>
              <a:ext uri="{FF2B5EF4-FFF2-40B4-BE49-F238E27FC236}">
                <a16:creationId xmlns:a16="http://schemas.microsoft.com/office/drawing/2014/main" id="{5DB44756-C663-4108-B18F-D478CDB6CD8E}"/>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12387" y="6065240"/>
            <a:ext cx="1971873" cy="448882"/>
          </a:xfrm>
          <a:prstGeom prst="rect">
            <a:avLst/>
          </a:prstGeom>
        </p:spPr>
      </p:pic>
      <p:sp>
        <p:nvSpPr>
          <p:cNvPr id="19" name="TextBox 18">
            <a:extLst>
              <a:ext uri="{FF2B5EF4-FFF2-40B4-BE49-F238E27FC236}">
                <a16:creationId xmlns:a16="http://schemas.microsoft.com/office/drawing/2014/main" id="{FBE60E64-933B-4E1D-9D1F-480AA7362D18}"/>
              </a:ext>
            </a:extLst>
          </p:cNvPr>
          <p:cNvSpPr txBox="1"/>
          <p:nvPr userDrawn="1"/>
        </p:nvSpPr>
        <p:spPr>
          <a:xfrm>
            <a:off x="9578934" y="6514225"/>
            <a:ext cx="2265214" cy="253916"/>
          </a:xfrm>
          <a:prstGeom prst="rect">
            <a:avLst/>
          </a:prstGeom>
          <a:noFill/>
        </p:spPr>
        <p:txBody>
          <a:bodyPr wrap="square" rtlCol="0">
            <a:spAutoFit/>
          </a:bodyPr>
          <a:lstStyle/>
          <a:p>
            <a:pPr algn="ctr"/>
            <a:r>
              <a:rPr lang="en-US" sz="1000" dirty="0">
                <a:latin typeface="Arial" charset="0"/>
                <a:ea typeface="Arial" charset="0"/>
                <a:cs typeface="Arial" charset="0"/>
              </a:rPr>
              <a:t>An Association for All IT Architects</a:t>
            </a:r>
          </a:p>
        </p:txBody>
      </p:sp>
    </p:spTree>
    <p:extLst>
      <p:ext uri="{BB962C8B-B14F-4D97-AF65-F5344CB8AC3E}">
        <p14:creationId xmlns:p14="http://schemas.microsoft.com/office/powerpoint/2010/main" val="397058219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 topics">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A62D0D9-D6B2-4444-A719-8FE1BF61D5E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1369149"/>
            <a:ext cx="12192000" cy="5488851"/>
          </a:xfrm>
          <a:prstGeom prst="rect">
            <a:avLst/>
          </a:prstGeom>
        </p:spPr>
      </p:pic>
      <p:sp>
        <p:nvSpPr>
          <p:cNvPr id="7" name="Rectangle 6">
            <a:extLst>
              <a:ext uri="{FF2B5EF4-FFF2-40B4-BE49-F238E27FC236}">
                <a16:creationId xmlns:a16="http://schemas.microsoft.com/office/drawing/2014/main" id="{75AC900C-6D42-4FBB-8E54-2DCCC8B2376B}"/>
              </a:ext>
            </a:extLst>
          </p:cNvPr>
          <p:cNvSpPr/>
          <p:nvPr userDrawn="1"/>
        </p:nvSpPr>
        <p:spPr>
          <a:xfrm>
            <a:off x="0" y="1369149"/>
            <a:ext cx="12192000" cy="1317393"/>
          </a:xfrm>
          <a:prstGeom prst="rect">
            <a:avLst/>
          </a:prstGeom>
          <a:solidFill>
            <a:srgbClr val="3FB449">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0E1FF1B2-E082-44AB-9930-2EDB92B71FF5}"/>
              </a:ext>
            </a:extLst>
          </p:cNvPr>
          <p:cNvSpPr/>
          <p:nvPr userDrawn="1"/>
        </p:nvSpPr>
        <p:spPr>
          <a:xfrm>
            <a:off x="0" y="261562"/>
            <a:ext cx="5486400" cy="709864"/>
          </a:xfrm>
          <a:prstGeom prst="rect">
            <a:avLst/>
          </a:prstGeom>
          <a:solidFill>
            <a:srgbClr val="1C7F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F6E1E48A-34E6-4885-86ED-A49DC91872D7}"/>
              </a:ext>
            </a:extLst>
          </p:cNvPr>
          <p:cNvSpPr/>
          <p:nvPr userDrawn="1"/>
        </p:nvSpPr>
        <p:spPr>
          <a:xfrm>
            <a:off x="5125452" y="261562"/>
            <a:ext cx="721895" cy="721895"/>
          </a:xfrm>
          <a:prstGeom prst="ellipse">
            <a:avLst/>
          </a:prstGeom>
          <a:solidFill>
            <a:srgbClr val="A2B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a:extLst>
              <a:ext uri="{FF2B5EF4-FFF2-40B4-BE49-F238E27FC236}">
                <a16:creationId xmlns:a16="http://schemas.microsoft.com/office/drawing/2014/main" id="{868959CB-1E84-4E11-9869-E00F8FA612C9}"/>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41656" y="1494445"/>
            <a:ext cx="1066800" cy="1066800"/>
          </a:xfrm>
          <a:prstGeom prst="rect">
            <a:avLst/>
          </a:prstGeom>
        </p:spPr>
      </p:pic>
      <p:pic>
        <p:nvPicPr>
          <p:cNvPr id="12" name="Picture 11">
            <a:extLst>
              <a:ext uri="{FF2B5EF4-FFF2-40B4-BE49-F238E27FC236}">
                <a16:creationId xmlns:a16="http://schemas.microsoft.com/office/drawing/2014/main" id="{4E3466D5-F969-4F58-AA73-C149F6FD97F3}"/>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227460" y="1489189"/>
            <a:ext cx="1066800" cy="1066800"/>
          </a:xfrm>
          <a:prstGeom prst="rect">
            <a:avLst/>
          </a:prstGeom>
        </p:spPr>
      </p:pic>
      <p:pic>
        <p:nvPicPr>
          <p:cNvPr id="13" name="Picture 12">
            <a:extLst>
              <a:ext uri="{FF2B5EF4-FFF2-40B4-BE49-F238E27FC236}">
                <a16:creationId xmlns:a16="http://schemas.microsoft.com/office/drawing/2014/main" id="{774E2CB1-3341-40C6-990D-F56DF822C956}"/>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8263351" y="1489189"/>
            <a:ext cx="1066800" cy="1066800"/>
          </a:xfrm>
          <a:prstGeom prst="rect">
            <a:avLst/>
          </a:prstGeom>
        </p:spPr>
      </p:pic>
      <p:sp>
        <p:nvSpPr>
          <p:cNvPr id="15" name="Rectangle 14">
            <a:extLst>
              <a:ext uri="{FF2B5EF4-FFF2-40B4-BE49-F238E27FC236}">
                <a16:creationId xmlns:a16="http://schemas.microsoft.com/office/drawing/2014/main" id="{4F19B517-4FF3-460A-96AD-990D8059771B}"/>
              </a:ext>
            </a:extLst>
          </p:cNvPr>
          <p:cNvSpPr/>
          <p:nvPr userDrawn="1"/>
        </p:nvSpPr>
        <p:spPr>
          <a:xfrm>
            <a:off x="504" y="2688336"/>
            <a:ext cx="12192000" cy="2268748"/>
          </a:xfrm>
          <a:prstGeom prst="rect">
            <a:avLst/>
          </a:prstGeom>
          <a:solidFill>
            <a:srgbClr val="FEE883">
              <a:alpha val="8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21" name="Picture 20">
            <a:extLst>
              <a:ext uri="{FF2B5EF4-FFF2-40B4-BE49-F238E27FC236}">
                <a16:creationId xmlns:a16="http://schemas.microsoft.com/office/drawing/2014/main" id="{FE4C3996-CFA5-4254-822D-960EEBC5F432}"/>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9712387" y="6065240"/>
            <a:ext cx="1971873" cy="448882"/>
          </a:xfrm>
          <a:prstGeom prst="rect">
            <a:avLst/>
          </a:prstGeom>
        </p:spPr>
      </p:pic>
      <p:sp>
        <p:nvSpPr>
          <p:cNvPr id="22" name="TextBox 21">
            <a:extLst>
              <a:ext uri="{FF2B5EF4-FFF2-40B4-BE49-F238E27FC236}">
                <a16:creationId xmlns:a16="http://schemas.microsoft.com/office/drawing/2014/main" id="{638F244A-31B4-4BB4-A04F-EF8476839DCB}"/>
              </a:ext>
            </a:extLst>
          </p:cNvPr>
          <p:cNvSpPr txBox="1"/>
          <p:nvPr userDrawn="1"/>
        </p:nvSpPr>
        <p:spPr>
          <a:xfrm>
            <a:off x="9578934" y="6514225"/>
            <a:ext cx="2265214" cy="253916"/>
          </a:xfrm>
          <a:prstGeom prst="rect">
            <a:avLst/>
          </a:prstGeom>
          <a:noFill/>
        </p:spPr>
        <p:txBody>
          <a:bodyPr wrap="square" rtlCol="0">
            <a:spAutoFit/>
          </a:bodyPr>
          <a:lstStyle/>
          <a:p>
            <a:pPr algn="ctr"/>
            <a:r>
              <a:rPr lang="en-US" sz="1000" dirty="0">
                <a:solidFill>
                  <a:schemeClr val="bg1"/>
                </a:solidFill>
                <a:latin typeface="Arial" charset="0"/>
                <a:ea typeface="Arial" charset="0"/>
                <a:cs typeface="Arial" charset="0"/>
              </a:rPr>
              <a:t>An Association for All IT Architects</a:t>
            </a:r>
          </a:p>
        </p:txBody>
      </p:sp>
      <p:sp>
        <p:nvSpPr>
          <p:cNvPr id="23" name="Title 22">
            <a:extLst>
              <a:ext uri="{FF2B5EF4-FFF2-40B4-BE49-F238E27FC236}">
                <a16:creationId xmlns:a16="http://schemas.microsoft.com/office/drawing/2014/main" id="{56A1936B-F0F6-4CC4-A841-F2FF80A124E2}"/>
              </a:ext>
            </a:extLst>
          </p:cNvPr>
          <p:cNvSpPr>
            <a:spLocks noGrp="1"/>
          </p:cNvSpPr>
          <p:nvPr>
            <p:ph type="title" hasCustomPrompt="1"/>
          </p:nvPr>
        </p:nvSpPr>
        <p:spPr>
          <a:xfrm>
            <a:off x="0" y="261563"/>
            <a:ext cx="5029200" cy="709863"/>
          </a:xfrm>
        </p:spPr>
        <p:txBody>
          <a:bodyPr/>
          <a:lstStyle>
            <a:lvl1pPr>
              <a:defRPr>
                <a:solidFill>
                  <a:schemeClr val="bg1"/>
                </a:solidFill>
              </a:defRPr>
            </a:lvl1pPr>
          </a:lstStyle>
          <a:p>
            <a:r>
              <a:rPr lang="en-US" dirty="0"/>
              <a:t>Click to edit title</a:t>
            </a:r>
          </a:p>
        </p:txBody>
      </p:sp>
      <p:sp>
        <p:nvSpPr>
          <p:cNvPr id="25" name="Text Placeholder 24">
            <a:extLst>
              <a:ext uri="{FF2B5EF4-FFF2-40B4-BE49-F238E27FC236}">
                <a16:creationId xmlns:a16="http://schemas.microsoft.com/office/drawing/2014/main" id="{98DF88B1-4DD2-4D82-BCDD-0F8C6083FCBA}"/>
              </a:ext>
            </a:extLst>
          </p:cNvPr>
          <p:cNvSpPr>
            <a:spLocks noGrp="1"/>
          </p:cNvSpPr>
          <p:nvPr>
            <p:ph type="body" sz="quarter" idx="10" hasCustomPrompt="1"/>
          </p:nvPr>
        </p:nvSpPr>
        <p:spPr>
          <a:xfrm>
            <a:off x="4341866" y="2828067"/>
            <a:ext cx="3151271" cy="1323415"/>
          </a:xfrm>
        </p:spPr>
        <p:txBody>
          <a:bodyPr>
            <a:noAutofit/>
          </a:bodyPr>
          <a:lstStyle>
            <a:lvl1pPr>
              <a:defRPr sz="2400">
                <a:solidFill>
                  <a:schemeClr val="tx1"/>
                </a:solidFill>
              </a:defRPr>
            </a:lvl1pPr>
            <a:lvl2pPr>
              <a:defRPr sz="2000"/>
            </a:lvl2pPr>
            <a:lvl3pPr>
              <a:defRPr sz="1800"/>
            </a:lvl3pPr>
            <a:lvl4pPr>
              <a:defRPr sz="1600"/>
            </a:lvl4pPr>
            <a:lvl5pPr>
              <a:defRPr sz="1600"/>
            </a:lvl5pPr>
          </a:lstStyle>
          <a:p>
            <a:pPr lvl="0"/>
            <a:r>
              <a:rPr lang="fr-FR" dirty="0" err="1"/>
              <a:t>Example</a:t>
            </a:r>
            <a:r>
              <a:rPr lang="fr-FR" dirty="0"/>
              <a:t> </a:t>
            </a:r>
            <a:r>
              <a:rPr lang="fr-FR" dirty="0" err="1"/>
              <a:t>text</a:t>
            </a:r>
            <a:r>
              <a:rPr lang="fr-FR" dirty="0"/>
              <a:t>, </a:t>
            </a:r>
            <a:r>
              <a:rPr lang="fr-FR" dirty="0" err="1"/>
              <a:t>lorem</a:t>
            </a:r>
            <a:r>
              <a:rPr lang="fr-FR" dirty="0"/>
              <a:t> </a:t>
            </a:r>
            <a:r>
              <a:rPr lang="fr-FR" dirty="0" err="1"/>
              <a:t>ipsum</a:t>
            </a:r>
            <a:r>
              <a:rPr lang="fr-FR" dirty="0"/>
              <a:t>, etc. </a:t>
            </a:r>
            <a:endParaRPr lang="en-US" dirty="0"/>
          </a:p>
        </p:txBody>
      </p:sp>
      <p:sp>
        <p:nvSpPr>
          <p:cNvPr id="26" name="Text Placeholder 24">
            <a:extLst>
              <a:ext uri="{FF2B5EF4-FFF2-40B4-BE49-F238E27FC236}">
                <a16:creationId xmlns:a16="http://schemas.microsoft.com/office/drawing/2014/main" id="{10498659-F0D8-4788-B802-426B7B03F4B2}"/>
              </a:ext>
            </a:extLst>
          </p:cNvPr>
          <p:cNvSpPr>
            <a:spLocks noGrp="1"/>
          </p:cNvSpPr>
          <p:nvPr>
            <p:ph type="body" sz="quarter" idx="11" hasCustomPrompt="1"/>
          </p:nvPr>
        </p:nvSpPr>
        <p:spPr>
          <a:xfrm>
            <a:off x="251451" y="2828067"/>
            <a:ext cx="3151271" cy="1323415"/>
          </a:xfrm>
        </p:spPr>
        <p:txBody>
          <a:bodyPr>
            <a:noAutofit/>
          </a:bodyPr>
          <a:lstStyle>
            <a:lvl1pPr>
              <a:defRPr sz="2400">
                <a:solidFill>
                  <a:schemeClr val="tx1"/>
                </a:solidFill>
              </a:defRPr>
            </a:lvl1pPr>
            <a:lvl2pPr>
              <a:defRPr sz="2000"/>
            </a:lvl2pPr>
            <a:lvl3pPr>
              <a:defRPr sz="1800"/>
            </a:lvl3pPr>
            <a:lvl4pPr>
              <a:defRPr sz="1600"/>
            </a:lvl4pPr>
            <a:lvl5pPr>
              <a:defRPr sz="1600"/>
            </a:lvl5pPr>
          </a:lstStyle>
          <a:p>
            <a:pPr lvl="0"/>
            <a:r>
              <a:rPr lang="fr-FR" dirty="0" err="1"/>
              <a:t>Example</a:t>
            </a:r>
            <a:r>
              <a:rPr lang="fr-FR" dirty="0"/>
              <a:t> </a:t>
            </a:r>
            <a:r>
              <a:rPr lang="fr-FR" dirty="0" err="1"/>
              <a:t>text</a:t>
            </a:r>
            <a:r>
              <a:rPr lang="fr-FR" dirty="0"/>
              <a:t>, </a:t>
            </a:r>
            <a:r>
              <a:rPr lang="fr-FR" dirty="0" err="1"/>
              <a:t>lorem</a:t>
            </a:r>
            <a:r>
              <a:rPr lang="fr-FR" dirty="0"/>
              <a:t> </a:t>
            </a:r>
            <a:r>
              <a:rPr lang="fr-FR" dirty="0" err="1"/>
              <a:t>ipsum</a:t>
            </a:r>
            <a:r>
              <a:rPr lang="fr-FR" dirty="0"/>
              <a:t>, etc. </a:t>
            </a:r>
            <a:endParaRPr lang="en-US" dirty="0"/>
          </a:p>
        </p:txBody>
      </p:sp>
      <p:sp>
        <p:nvSpPr>
          <p:cNvPr id="27" name="Text Placeholder 24">
            <a:extLst>
              <a:ext uri="{FF2B5EF4-FFF2-40B4-BE49-F238E27FC236}">
                <a16:creationId xmlns:a16="http://schemas.microsoft.com/office/drawing/2014/main" id="{5CA01139-5F3C-4A87-9DC6-3027608935DD}"/>
              </a:ext>
            </a:extLst>
          </p:cNvPr>
          <p:cNvSpPr>
            <a:spLocks noGrp="1"/>
          </p:cNvSpPr>
          <p:nvPr>
            <p:ph type="body" sz="quarter" idx="12" hasCustomPrompt="1"/>
          </p:nvPr>
        </p:nvSpPr>
        <p:spPr>
          <a:xfrm>
            <a:off x="8097015" y="2828067"/>
            <a:ext cx="3151271" cy="1323415"/>
          </a:xfrm>
        </p:spPr>
        <p:txBody>
          <a:bodyPr>
            <a:noAutofit/>
          </a:bodyPr>
          <a:lstStyle>
            <a:lvl1pPr>
              <a:defRPr sz="2400">
                <a:solidFill>
                  <a:schemeClr val="tx1"/>
                </a:solidFill>
              </a:defRPr>
            </a:lvl1pPr>
            <a:lvl2pPr>
              <a:defRPr sz="2000"/>
            </a:lvl2pPr>
            <a:lvl3pPr>
              <a:defRPr sz="1800"/>
            </a:lvl3pPr>
            <a:lvl4pPr>
              <a:defRPr sz="1600"/>
            </a:lvl4pPr>
            <a:lvl5pPr>
              <a:defRPr sz="1600"/>
            </a:lvl5pPr>
          </a:lstStyle>
          <a:p>
            <a:pPr lvl="0"/>
            <a:r>
              <a:rPr lang="fr-FR" dirty="0" err="1"/>
              <a:t>Example</a:t>
            </a:r>
            <a:r>
              <a:rPr lang="fr-FR" dirty="0"/>
              <a:t> </a:t>
            </a:r>
            <a:r>
              <a:rPr lang="fr-FR" dirty="0" err="1"/>
              <a:t>text</a:t>
            </a:r>
            <a:r>
              <a:rPr lang="fr-FR" dirty="0"/>
              <a:t>, </a:t>
            </a:r>
            <a:r>
              <a:rPr lang="fr-FR" dirty="0" err="1"/>
              <a:t>lorem</a:t>
            </a:r>
            <a:r>
              <a:rPr lang="fr-FR" dirty="0"/>
              <a:t> </a:t>
            </a:r>
            <a:r>
              <a:rPr lang="fr-FR" dirty="0" err="1"/>
              <a:t>ipsum</a:t>
            </a:r>
            <a:r>
              <a:rPr lang="fr-FR" dirty="0"/>
              <a:t>, etc. </a:t>
            </a:r>
            <a:endParaRPr lang="en-US" dirty="0"/>
          </a:p>
        </p:txBody>
      </p:sp>
      <p:sp>
        <p:nvSpPr>
          <p:cNvPr id="29" name="Text Placeholder 28">
            <a:extLst>
              <a:ext uri="{FF2B5EF4-FFF2-40B4-BE49-F238E27FC236}">
                <a16:creationId xmlns:a16="http://schemas.microsoft.com/office/drawing/2014/main" id="{B8356396-8622-4DC9-8AAD-52332E3AF1C2}"/>
              </a:ext>
            </a:extLst>
          </p:cNvPr>
          <p:cNvSpPr>
            <a:spLocks noGrp="1"/>
          </p:cNvSpPr>
          <p:nvPr>
            <p:ph type="body" sz="quarter" idx="13" hasCustomPrompt="1"/>
          </p:nvPr>
        </p:nvSpPr>
        <p:spPr>
          <a:xfrm>
            <a:off x="1452617" y="1633481"/>
            <a:ext cx="2043113" cy="908050"/>
          </a:xfrm>
        </p:spPr>
        <p:txBody>
          <a:bodyPr/>
          <a:lstStyle>
            <a:lvl1pPr marL="0" indent="0">
              <a:buNone/>
              <a:defRPr>
                <a:solidFill>
                  <a:schemeClr val="bg1"/>
                </a:solidFill>
              </a:defRPr>
            </a:lvl1pPr>
          </a:lstStyle>
          <a:p>
            <a:r>
              <a:rPr lang="en-US" sz="2800" b="1" dirty="0">
                <a:solidFill>
                  <a:schemeClr val="bg1"/>
                </a:solidFill>
                <a:latin typeface="Futura PT Book" charset="0"/>
                <a:ea typeface="Futura PT Book" charset="0"/>
                <a:cs typeface="Futura PT Book" charset="0"/>
              </a:rPr>
              <a:t>Example subtitle</a:t>
            </a:r>
          </a:p>
        </p:txBody>
      </p:sp>
      <p:sp>
        <p:nvSpPr>
          <p:cNvPr id="30" name="Text Placeholder 28">
            <a:extLst>
              <a:ext uri="{FF2B5EF4-FFF2-40B4-BE49-F238E27FC236}">
                <a16:creationId xmlns:a16="http://schemas.microsoft.com/office/drawing/2014/main" id="{CF2DAB94-BAE7-4FD5-942F-45E9A5835DBF}"/>
              </a:ext>
            </a:extLst>
          </p:cNvPr>
          <p:cNvSpPr>
            <a:spLocks noGrp="1"/>
          </p:cNvSpPr>
          <p:nvPr>
            <p:ph type="body" sz="quarter" idx="14" hasCustomPrompt="1"/>
          </p:nvPr>
        </p:nvSpPr>
        <p:spPr>
          <a:xfrm>
            <a:off x="9543684" y="1633481"/>
            <a:ext cx="2043113" cy="908050"/>
          </a:xfrm>
        </p:spPr>
        <p:txBody>
          <a:bodyPr/>
          <a:lstStyle>
            <a:lvl1pPr marL="0" indent="0">
              <a:buNone/>
              <a:defRPr>
                <a:solidFill>
                  <a:schemeClr val="bg1"/>
                </a:solidFill>
              </a:defRPr>
            </a:lvl1pPr>
          </a:lstStyle>
          <a:p>
            <a:r>
              <a:rPr lang="en-US" sz="2800" b="1" dirty="0">
                <a:solidFill>
                  <a:schemeClr val="bg1"/>
                </a:solidFill>
                <a:latin typeface="Futura PT Book" charset="0"/>
                <a:ea typeface="Futura PT Book" charset="0"/>
                <a:cs typeface="Futura PT Book" charset="0"/>
              </a:rPr>
              <a:t>Example subtitle</a:t>
            </a:r>
          </a:p>
        </p:txBody>
      </p:sp>
      <p:sp>
        <p:nvSpPr>
          <p:cNvPr id="31" name="Text Placeholder 28">
            <a:extLst>
              <a:ext uri="{FF2B5EF4-FFF2-40B4-BE49-F238E27FC236}">
                <a16:creationId xmlns:a16="http://schemas.microsoft.com/office/drawing/2014/main" id="{D3CD0781-F9B0-4D31-8B8E-16DBE77F4D3B}"/>
              </a:ext>
            </a:extLst>
          </p:cNvPr>
          <p:cNvSpPr>
            <a:spLocks noGrp="1"/>
          </p:cNvSpPr>
          <p:nvPr>
            <p:ph type="body" sz="quarter" idx="15" hasCustomPrompt="1"/>
          </p:nvPr>
        </p:nvSpPr>
        <p:spPr>
          <a:xfrm>
            <a:off x="5543741" y="1633481"/>
            <a:ext cx="2043113" cy="908050"/>
          </a:xfrm>
        </p:spPr>
        <p:txBody>
          <a:bodyPr/>
          <a:lstStyle>
            <a:lvl1pPr marL="0" indent="0">
              <a:buNone/>
              <a:defRPr>
                <a:solidFill>
                  <a:schemeClr val="bg1"/>
                </a:solidFill>
              </a:defRPr>
            </a:lvl1pPr>
          </a:lstStyle>
          <a:p>
            <a:r>
              <a:rPr lang="en-US" sz="2800" b="1" dirty="0">
                <a:solidFill>
                  <a:schemeClr val="bg1"/>
                </a:solidFill>
                <a:latin typeface="Futura PT Book" charset="0"/>
                <a:ea typeface="Futura PT Book" charset="0"/>
                <a:cs typeface="Futura PT Book" charset="0"/>
              </a:rPr>
              <a:t>Example subtitle</a:t>
            </a:r>
          </a:p>
        </p:txBody>
      </p:sp>
    </p:spTree>
    <p:extLst>
      <p:ext uri="{BB962C8B-B14F-4D97-AF65-F5344CB8AC3E}">
        <p14:creationId xmlns:p14="http://schemas.microsoft.com/office/powerpoint/2010/main" val="264650121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86271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4010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6" name="Picture 5" descr="A close up of a logo&#10;&#10;Description generated with very high confidence">
            <a:extLst>
              <a:ext uri="{FF2B5EF4-FFF2-40B4-BE49-F238E27FC236}">
                <a16:creationId xmlns:a16="http://schemas.microsoft.com/office/drawing/2014/main" id="{E58E06D0-7E65-4CB7-B563-0C477A8689F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95703" y="1992064"/>
            <a:ext cx="2474405" cy="2474405"/>
          </a:xfrm>
          <a:prstGeom prst="rect">
            <a:avLst/>
          </a:prstGeom>
        </p:spPr>
      </p:pic>
      <p:pic>
        <p:nvPicPr>
          <p:cNvPr id="7" name="Picture 6" descr="A close up of a logo&#10;&#10;Description generated with very high confidence">
            <a:extLst>
              <a:ext uri="{FF2B5EF4-FFF2-40B4-BE49-F238E27FC236}">
                <a16:creationId xmlns:a16="http://schemas.microsoft.com/office/drawing/2014/main" id="{65EE893E-0A51-4DE6-8EDA-A71D588FFA4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987482" y="1979195"/>
            <a:ext cx="2217036" cy="2217036"/>
          </a:xfrm>
          <a:prstGeom prst="rect">
            <a:avLst/>
          </a:prstGeom>
        </p:spPr>
      </p:pic>
      <p:pic>
        <p:nvPicPr>
          <p:cNvPr id="8" name="Picture 7" descr="A close up of a logo&#10;&#10;Description generated with very high confidence">
            <a:extLst>
              <a:ext uri="{FF2B5EF4-FFF2-40B4-BE49-F238E27FC236}">
                <a16:creationId xmlns:a16="http://schemas.microsoft.com/office/drawing/2014/main" id="{70779F4E-52D4-46C3-8DD9-8B4E498F1A3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92130" y="1979195"/>
            <a:ext cx="2217036" cy="2217036"/>
          </a:xfrm>
          <a:prstGeom prst="rect">
            <a:avLst/>
          </a:prstGeom>
        </p:spPr>
      </p:pic>
      <p:sp>
        <p:nvSpPr>
          <p:cNvPr id="9" name="TextBox 8">
            <a:extLst>
              <a:ext uri="{FF2B5EF4-FFF2-40B4-BE49-F238E27FC236}">
                <a16:creationId xmlns:a16="http://schemas.microsoft.com/office/drawing/2014/main" id="{7864A46B-3FAB-4E67-99AE-8DE66FF2E710}"/>
              </a:ext>
            </a:extLst>
          </p:cNvPr>
          <p:cNvSpPr txBox="1"/>
          <p:nvPr userDrawn="1"/>
        </p:nvSpPr>
        <p:spPr>
          <a:xfrm>
            <a:off x="1522002" y="4174081"/>
            <a:ext cx="2448106" cy="584775"/>
          </a:xfrm>
          <a:prstGeom prst="rect">
            <a:avLst/>
          </a:prstGeom>
          <a:noFill/>
        </p:spPr>
        <p:txBody>
          <a:bodyPr wrap="none" rtlCol="0">
            <a:spAutoFit/>
          </a:bodyPr>
          <a:lstStyle/>
          <a:p>
            <a:r>
              <a:rPr lang="en-IE" sz="3200" dirty="0">
                <a:latin typeface="Futura PT Book"/>
              </a:rPr>
              <a:t>experience</a:t>
            </a:r>
          </a:p>
        </p:txBody>
      </p:sp>
      <p:sp>
        <p:nvSpPr>
          <p:cNvPr id="10" name="TextBox 9">
            <a:extLst>
              <a:ext uri="{FF2B5EF4-FFF2-40B4-BE49-F238E27FC236}">
                <a16:creationId xmlns:a16="http://schemas.microsoft.com/office/drawing/2014/main" id="{6E180B63-32DA-4223-B120-92176421912F}"/>
              </a:ext>
            </a:extLst>
          </p:cNvPr>
          <p:cNvSpPr txBox="1"/>
          <p:nvPr userDrawn="1"/>
        </p:nvSpPr>
        <p:spPr>
          <a:xfrm>
            <a:off x="5235027" y="4174081"/>
            <a:ext cx="1721946" cy="584775"/>
          </a:xfrm>
          <a:prstGeom prst="rect">
            <a:avLst/>
          </a:prstGeom>
          <a:noFill/>
        </p:spPr>
        <p:txBody>
          <a:bodyPr wrap="none" rtlCol="0">
            <a:spAutoFit/>
          </a:bodyPr>
          <a:lstStyle/>
          <a:p>
            <a:r>
              <a:rPr lang="en-IE" sz="3200" dirty="0">
                <a:latin typeface="Futura PT Book"/>
              </a:rPr>
              <a:t>analyse</a:t>
            </a:r>
          </a:p>
        </p:txBody>
      </p:sp>
      <p:sp>
        <p:nvSpPr>
          <p:cNvPr id="11" name="TextBox 10">
            <a:extLst>
              <a:ext uri="{FF2B5EF4-FFF2-40B4-BE49-F238E27FC236}">
                <a16:creationId xmlns:a16="http://schemas.microsoft.com/office/drawing/2014/main" id="{3F4F867B-F4BD-426A-B4A3-972B55BCFDA7}"/>
              </a:ext>
            </a:extLst>
          </p:cNvPr>
          <p:cNvSpPr txBox="1"/>
          <p:nvPr userDrawn="1"/>
        </p:nvSpPr>
        <p:spPr>
          <a:xfrm>
            <a:off x="8874327" y="4174081"/>
            <a:ext cx="1452642" cy="584775"/>
          </a:xfrm>
          <a:prstGeom prst="rect">
            <a:avLst/>
          </a:prstGeom>
          <a:noFill/>
        </p:spPr>
        <p:txBody>
          <a:bodyPr wrap="none" rtlCol="0">
            <a:spAutoFit/>
          </a:bodyPr>
          <a:lstStyle/>
          <a:p>
            <a:r>
              <a:rPr lang="en-IE" sz="3200" dirty="0">
                <a:latin typeface="Futura PT Book"/>
              </a:rPr>
              <a:t>theory</a:t>
            </a:r>
          </a:p>
        </p:txBody>
      </p:sp>
    </p:spTree>
    <p:extLst>
      <p:ext uri="{BB962C8B-B14F-4D97-AF65-F5344CB8AC3E}">
        <p14:creationId xmlns:p14="http://schemas.microsoft.com/office/powerpoint/2010/main" val="221423791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A1D49CA-ACA2-489F-A9DF-C460354ECCF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1"/>
            <a:ext cx="12232145" cy="6858001"/>
          </a:xfrm>
          <a:prstGeom prst="rect">
            <a:avLst/>
          </a:prstGeom>
        </p:spPr>
      </p:pic>
      <p:sp>
        <p:nvSpPr>
          <p:cNvPr id="7" name="Rectangle 6">
            <a:extLst>
              <a:ext uri="{FF2B5EF4-FFF2-40B4-BE49-F238E27FC236}">
                <a16:creationId xmlns:a16="http://schemas.microsoft.com/office/drawing/2014/main" id="{9F7DC432-FB25-4840-8392-EA8F1BCB631C}"/>
              </a:ext>
            </a:extLst>
          </p:cNvPr>
          <p:cNvSpPr/>
          <p:nvPr userDrawn="1"/>
        </p:nvSpPr>
        <p:spPr>
          <a:xfrm>
            <a:off x="-2" y="0"/>
            <a:ext cx="12232144" cy="6858000"/>
          </a:xfrm>
          <a:prstGeom prst="rect">
            <a:avLst/>
          </a:prstGeom>
          <a:solidFill>
            <a:schemeClr val="tx1">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FDBB63F-D7F2-44C9-B1A7-DE783F0F7971}"/>
              </a:ext>
            </a:extLst>
          </p:cNvPr>
          <p:cNvSpPr/>
          <p:nvPr userDrawn="1"/>
        </p:nvSpPr>
        <p:spPr>
          <a:xfrm>
            <a:off x="0" y="3398808"/>
            <a:ext cx="12232144" cy="1269445"/>
          </a:xfrm>
          <a:prstGeom prst="rect">
            <a:avLst/>
          </a:prstGeom>
          <a:solidFill>
            <a:srgbClr val="1C7FB6">
              <a:alpha val="9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 Placeholder 14">
            <a:extLst>
              <a:ext uri="{FF2B5EF4-FFF2-40B4-BE49-F238E27FC236}">
                <a16:creationId xmlns:a16="http://schemas.microsoft.com/office/drawing/2014/main" id="{6BDBA85B-6BA4-4F72-80B9-B204812A307C}"/>
              </a:ext>
            </a:extLst>
          </p:cNvPr>
          <p:cNvSpPr>
            <a:spLocks noGrp="1"/>
          </p:cNvSpPr>
          <p:nvPr>
            <p:ph type="body" sz="quarter" idx="10" hasCustomPrompt="1"/>
          </p:nvPr>
        </p:nvSpPr>
        <p:spPr>
          <a:xfrm>
            <a:off x="0" y="793750"/>
            <a:ext cx="12188952" cy="1097280"/>
          </a:xfrm>
        </p:spPr>
        <p:txBody>
          <a:bodyPr/>
          <a:lstStyle>
            <a:lvl1pPr marL="0" indent="0" algn="ctr">
              <a:buNone/>
              <a:defRPr>
                <a:solidFill>
                  <a:schemeClr val="bg1"/>
                </a:solidFill>
              </a:defRPr>
            </a:lvl1pPr>
          </a:lstStyle>
          <a:p>
            <a:pPr lvl="0"/>
            <a:r>
              <a:rPr lang="en-US" dirty="0"/>
              <a:t>Thank you</a:t>
            </a:r>
          </a:p>
        </p:txBody>
      </p:sp>
      <p:sp>
        <p:nvSpPr>
          <p:cNvPr id="17" name="Text Placeholder 16">
            <a:extLst>
              <a:ext uri="{FF2B5EF4-FFF2-40B4-BE49-F238E27FC236}">
                <a16:creationId xmlns:a16="http://schemas.microsoft.com/office/drawing/2014/main" id="{C4B16B48-F91F-4777-919C-C731EBBABFB3}"/>
              </a:ext>
            </a:extLst>
          </p:cNvPr>
          <p:cNvSpPr>
            <a:spLocks noGrp="1"/>
          </p:cNvSpPr>
          <p:nvPr>
            <p:ph type="body" sz="quarter" idx="11" hasCustomPrompt="1"/>
          </p:nvPr>
        </p:nvSpPr>
        <p:spPr>
          <a:xfrm>
            <a:off x="0" y="3489326"/>
            <a:ext cx="12188952" cy="1097280"/>
          </a:xfrm>
        </p:spPr>
        <p:txBody>
          <a:bodyPr/>
          <a:lstStyle>
            <a:lvl1pPr marL="0" indent="0" algn="ctr">
              <a:buNone/>
              <a:defRPr>
                <a:solidFill>
                  <a:schemeClr val="bg1"/>
                </a:solidFill>
              </a:defRPr>
            </a:lvl1pPr>
          </a:lstStyle>
          <a:p>
            <a:pPr lvl="0"/>
            <a:r>
              <a:rPr lang="en-US" dirty="0"/>
              <a:t>name@iasaoffice.org</a:t>
            </a:r>
          </a:p>
        </p:txBody>
      </p:sp>
      <p:pic>
        <p:nvPicPr>
          <p:cNvPr id="18" name="Picture 17">
            <a:extLst>
              <a:ext uri="{FF2B5EF4-FFF2-40B4-BE49-F238E27FC236}">
                <a16:creationId xmlns:a16="http://schemas.microsoft.com/office/drawing/2014/main" id="{70E0F4EC-19B7-41A1-9363-63704F9F7E09}"/>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12387" y="6065240"/>
            <a:ext cx="1971873" cy="448882"/>
          </a:xfrm>
          <a:prstGeom prst="rect">
            <a:avLst/>
          </a:prstGeom>
        </p:spPr>
      </p:pic>
      <p:sp>
        <p:nvSpPr>
          <p:cNvPr id="19" name="TextBox 18">
            <a:extLst>
              <a:ext uri="{FF2B5EF4-FFF2-40B4-BE49-F238E27FC236}">
                <a16:creationId xmlns:a16="http://schemas.microsoft.com/office/drawing/2014/main" id="{F8BD9689-8B7E-4BC7-BE68-E54C736CBAD3}"/>
              </a:ext>
            </a:extLst>
          </p:cNvPr>
          <p:cNvSpPr txBox="1"/>
          <p:nvPr userDrawn="1"/>
        </p:nvSpPr>
        <p:spPr>
          <a:xfrm>
            <a:off x="9578934" y="6514225"/>
            <a:ext cx="2265214" cy="253916"/>
          </a:xfrm>
          <a:prstGeom prst="rect">
            <a:avLst/>
          </a:prstGeom>
          <a:noFill/>
        </p:spPr>
        <p:txBody>
          <a:bodyPr wrap="square" rtlCol="0">
            <a:spAutoFit/>
          </a:bodyPr>
          <a:lstStyle/>
          <a:p>
            <a:pPr algn="ctr"/>
            <a:r>
              <a:rPr lang="en-US" sz="1000" dirty="0">
                <a:solidFill>
                  <a:schemeClr val="bg1"/>
                </a:solidFill>
                <a:latin typeface="Arial" charset="0"/>
                <a:ea typeface="Arial" charset="0"/>
                <a:cs typeface="Arial" charset="0"/>
              </a:rPr>
              <a:t>An Association for All IT Architects</a:t>
            </a:r>
          </a:p>
        </p:txBody>
      </p:sp>
      <p:sp>
        <p:nvSpPr>
          <p:cNvPr id="20" name="TextBox 19">
            <a:extLst>
              <a:ext uri="{FF2B5EF4-FFF2-40B4-BE49-F238E27FC236}">
                <a16:creationId xmlns:a16="http://schemas.microsoft.com/office/drawing/2014/main" id="{DB6DC7FA-F110-4042-90B4-B7C40E28C13C}"/>
              </a:ext>
            </a:extLst>
          </p:cNvPr>
          <p:cNvSpPr txBox="1"/>
          <p:nvPr userDrawn="1"/>
        </p:nvSpPr>
        <p:spPr>
          <a:xfrm>
            <a:off x="241494" y="6035423"/>
            <a:ext cx="9337440" cy="553998"/>
          </a:xfrm>
          <a:prstGeom prst="rect">
            <a:avLst/>
          </a:prstGeom>
          <a:noFill/>
        </p:spPr>
        <p:txBody>
          <a:bodyPr wrap="square" rtlCol="0">
            <a:spAutoFit/>
          </a:bodyPr>
          <a:lstStyle/>
          <a:p>
            <a:pPr>
              <a:lnSpc>
                <a:spcPct val="100000"/>
              </a:lnSpc>
            </a:pPr>
            <a:r>
              <a:rPr lang="en-US" sz="1000" kern="1200" dirty="0">
                <a:solidFill>
                  <a:schemeClr val="bg1"/>
                </a:solidFill>
                <a:latin typeface="Futura PT Book"/>
                <a:ea typeface="+mn-ea"/>
                <a:cs typeface="+mn-cs"/>
              </a:rPr>
              <a:t>© 2017 IASA GLOBAL. All rights reserved. The information herein is for informational purposes only and represents the current view of IASA GLOBAL as of the date of this presentation. IASA GLOBAL cannot guarantee the accuracy of any information provided after the date of this presentation. IASA GLOBAL MAKES NO WARRANTIES, EXPRESS, IMPLIED OR STATUTORY, AS TO THE INFORMATION IN THIS PRESENTATION</a:t>
            </a:r>
            <a:endParaRPr lang="en-US" sz="1000" dirty="0">
              <a:solidFill>
                <a:schemeClr val="bg1"/>
              </a:solidFill>
              <a:latin typeface="Futura PT Book"/>
            </a:endParaRPr>
          </a:p>
        </p:txBody>
      </p:sp>
    </p:spTree>
    <p:extLst>
      <p:ext uri="{BB962C8B-B14F-4D97-AF65-F5344CB8AC3E}">
        <p14:creationId xmlns:p14="http://schemas.microsoft.com/office/powerpoint/2010/main" val="4073238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5C754-386D-4B3E-983C-558C1598A1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3F7CFD1-C4BE-4859-A8B6-ACE2E4930F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63F1608-97F8-43FE-89DA-0FB2DEC52E8E}"/>
              </a:ext>
            </a:extLst>
          </p:cNvPr>
          <p:cNvSpPr>
            <a:spLocks noGrp="1"/>
          </p:cNvSpPr>
          <p:nvPr>
            <p:ph type="dt" sz="half" idx="10"/>
          </p:nvPr>
        </p:nvSpPr>
        <p:spPr/>
        <p:txBody>
          <a:bodyPr/>
          <a:lstStyle/>
          <a:p>
            <a:fld id="{8C9FC7F9-993F-4229-AFB1-C6E65FA059A0}" type="datetimeFigureOut">
              <a:rPr lang="en-US" smtClean="0"/>
              <a:t>11/19/2023</a:t>
            </a:fld>
            <a:endParaRPr lang="en-US"/>
          </a:p>
        </p:txBody>
      </p:sp>
      <p:sp>
        <p:nvSpPr>
          <p:cNvPr id="5" name="Footer Placeholder 4">
            <a:extLst>
              <a:ext uri="{FF2B5EF4-FFF2-40B4-BE49-F238E27FC236}">
                <a16:creationId xmlns:a16="http://schemas.microsoft.com/office/drawing/2014/main" id="{E286CAFE-742A-44AF-812B-C25BF3C243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6CF810-AEBB-49E5-A4CF-58407B989DAA}"/>
              </a:ext>
            </a:extLst>
          </p:cNvPr>
          <p:cNvSpPr>
            <a:spLocks noGrp="1"/>
          </p:cNvSpPr>
          <p:nvPr>
            <p:ph type="sldNum" sz="quarter" idx="12"/>
          </p:nvPr>
        </p:nvSpPr>
        <p:spPr/>
        <p:txBody>
          <a:bodyPr/>
          <a:lstStyle/>
          <a:p>
            <a:fld id="{E20716C5-4F31-4386-A1C4-BC053E976F42}" type="slidenum">
              <a:rPr lang="en-US" smtClean="0"/>
              <a:t>‹#›</a:t>
            </a:fld>
            <a:endParaRPr lang="en-US"/>
          </a:p>
        </p:txBody>
      </p:sp>
    </p:spTree>
    <p:extLst>
      <p:ext uri="{BB962C8B-B14F-4D97-AF65-F5344CB8AC3E}">
        <p14:creationId xmlns:p14="http://schemas.microsoft.com/office/powerpoint/2010/main" val="175798669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itle and Content Styl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148CC48-9397-BB44-A213-644E6BCB586A}" type="datetimeFigureOut">
              <a:rPr lang="en-US" smtClean="0"/>
              <a:t>11/19/2023</a:t>
            </a:fld>
            <a:endParaRPr lang="en-US" dirty="0"/>
          </a:p>
        </p:txBody>
      </p:sp>
      <p:sp>
        <p:nvSpPr>
          <p:cNvPr id="4" name="Footer Placeholder 3"/>
          <p:cNvSpPr>
            <a:spLocks noGrp="1"/>
          </p:cNvSpPr>
          <p:nvPr>
            <p:ph type="ftr" sz="quarter" idx="11"/>
          </p:nvPr>
        </p:nvSpPr>
        <p:spPr/>
        <p:txBody>
          <a:bodyPr/>
          <a:lstStyle/>
          <a:p>
            <a:r>
              <a:rPr lang="en-US" dirty="0"/>
              <a:t>Copyright All Rights Reserved</a:t>
            </a:r>
          </a:p>
        </p:txBody>
      </p:sp>
      <p:sp>
        <p:nvSpPr>
          <p:cNvPr id="6" name="Rectangle 5"/>
          <p:cNvSpPr/>
          <p:nvPr userDrawn="1"/>
        </p:nvSpPr>
        <p:spPr>
          <a:xfrm>
            <a:off x="-160695" y="-581"/>
            <a:ext cx="378848" cy="6858000"/>
          </a:xfrm>
          <a:prstGeom prst="rect">
            <a:avLst/>
          </a:prstGeom>
          <a:solidFill>
            <a:srgbClr val="3FB449">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userDrawn="1"/>
        </p:nvSpPr>
        <p:spPr>
          <a:xfrm>
            <a:off x="-16514" y="-2915"/>
            <a:ext cx="334983" cy="6858000"/>
          </a:xfrm>
          <a:prstGeom prst="rect">
            <a:avLst/>
          </a:prstGeom>
          <a:solidFill>
            <a:srgbClr val="EE662C">
              <a:alpha val="9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118853" y="-2915"/>
            <a:ext cx="528538" cy="6858000"/>
          </a:xfrm>
          <a:prstGeom prst="rect">
            <a:avLst/>
          </a:prstGeom>
          <a:solidFill>
            <a:srgbClr val="1C7F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userDrawn="1"/>
        </p:nvSpPr>
        <p:spPr>
          <a:xfrm>
            <a:off x="309915" y="309307"/>
            <a:ext cx="10107713" cy="715879"/>
          </a:xfrm>
          <a:prstGeom prst="rect">
            <a:avLst/>
          </a:prstGeom>
          <a:solidFill>
            <a:srgbClr val="1C7F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p:nvPr userDrawn="1"/>
        </p:nvSpPr>
        <p:spPr>
          <a:xfrm>
            <a:off x="10066802" y="303292"/>
            <a:ext cx="721895" cy="721895"/>
          </a:xfrm>
          <a:prstGeom prst="ellipse">
            <a:avLst/>
          </a:prstGeom>
          <a:solidFill>
            <a:srgbClr val="A2B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A2B5CB"/>
              </a:solidFill>
            </a:endParaRP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6623" y="5999926"/>
            <a:ext cx="1971873" cy="448882"/>
          </a:xfrm>
          <a:prstGeom prst="rect">
            <a:avLst/>
          </a:prstGeom>
        </p:spPr>
      </p:pic>
      <p:sp>
        <p:nvSpPr>
          <p:cNvPr id="14" name="TextBox 13"/>
          <p:cNvSpPr txBox="1"/>
          <p:nvPr userDrawn="1"/>
        </p:nvSpPr>
        <p:spPr>
          <a:xfrm>
            <a:off x="9739952" y="6514225"/>
            <a:ext cx="2265214" cy="253916"/>
          </a:xfrm>
          <a:prstGeom prst="rect">
            <a:avLst/>
          </a:prstGeom>
          <a:noFill/>
        </p:spPr>
        <p:txBody>
          <a:bodyPr wrap="square" rtlCol="0">
            <a:spAutoFit/>
          </a:bodyPr>
          <a:lstStyle/>
          <a:p>
            <a:pPr algn="ctr"/>
            <a:r>
              <a:rPr lang="en-US" sz="1000" dirty="0">
                <a:latin typeface="Segoe UI" panose="020B0502040204020203" pitchFamily="34" charset="0"/>
                <a:ea typeface="Arial" charset="0"/>
                <a:cs typeface="Segoe UI" panose="020B0502040204020203" pitchFamily="34" charset="0"/>
              </a:rPr>
              <a:t>An Association for All IT Architects</a:t>
            </a:r>
          </a:p>
        </p:txBody>
      </p:sp>
      <p:sp>
        <p:nvSpPr>
          <p:cNvPr id="2" name="Title 1"/>
          <p:cNvSpPr>
            <a:spLocks noGrp="1"/>
          </p:cNvSpPr>
          <p:nvPr>
            <p:ph type="title"/>
          </p:nvPr>
        </p:nvSpPr>
        <p:spPr>
          <a:xfrm>
            <a:off x="838200" y="365126"/>
            <a:ext cx="9105900" cy="666078"/>
          </a:xfrm>
        </p:spPr>
        <p:txBody>
          <a:bodyPr/>
          <a:lstStyle>
            <a:lvl1pPr>
              <a:defRPr b="1">
                <a:solidFill>
                  <a:schemeClr val="bg1"/>
                </a:solidFill>
                <a:latin typeface="Segoe UI" panose="020B0502040204020203" pitchFamily="34" charset="0"/>
                <a:cs typeface="Segoe UI" panose="020B0502040204020203" pitchFamily="34" charset="0"/>
              </a:defRPr>
            </a:lvl1pPr>
          </a:lstStyle>
          <a:p>
            <a:r>
              <a:rPr lang="en-US" dirty="0"/>
              <a:t>Click to edit Master title style</a:t>
            </a:r>
          </a:p>
        </p:txBody>
      </p:sp>
      <p:sp>
        <p:nvSpPr>
          <p:cNvPr id="16" name="Text Placeholder 15"/>
          <p:cNvSpPr>
            <a:spLocks noGrp="1"/>
          </p:cNvSpPr>
          <p:nvPr>
            <p:ph type="body" sz="quarter" idx="13"/>
          </p:nvPr>
        </p:nvSpPr>
        <p:spPr>
          <a:xfrm>
            <a:off x="947057" y="1465262"/>
            <a:ext cx="8610644" cy="4657951"/>
          </a:xfrm>
        </p:spPr>
        <p:txBody>
          <a:bodyPr/>
          <a:lstStyle>
            <a:lvl1pPr>
              <a:defRPr>
                <a:latin typeface="Segoe UI" panose="020B0502040204020203" pitchFamily="34" charset="0"/>
                <a:cs typeface="Segoe UI" panose="020B0502040204020203" pitchFamily="34" charset="0"/>
              </a:defRPr>
            </a:lvl1pPr>
            <a:lvl2pPr>
              <a:defRPr>
                <a:latin typeface="Segoe UI" panose="020B0502040204020203" pitchFamily="34" charset="0"/>
                <a:cs typeface="Segoe UI" panose="020B0502040204020203" pitchFamily="34" charset="0"/>
              </a:defRPr>
            </a:lvl2pPr>
            <a:lvl3pPr>
              <a:defRPr>
                <a:latin typeface="Segoe UI" panose="020B0502040204020203" pitchFamily="34" charset="0"/>
                <a:cs typeface="Segoe UI" panose="020B0502040204020203" pitchFamily="34" charset="0"/>
              </a:defRPr>
            </a:lvl3pPr>
            <a:lvl4pPr>
              <a:defRPr>
                <a:latin typeface="Segoe UI" panose="020B0502040204020203" pitchFamily="34" charset="0"/>
                <a:cs typeface="Segoe UI" panose="020B0502040204020203" pitchFamily="34" charset="0"/>
              </a:defRPr>
            </a:lvl4pPr>
            <a:lvl5pPr>
              <a:defRPr>
                <a:latin typeface="Segoe UI" panose="020B0502040204020203" pitchFamily="34" charset="0"/>
                <a:cs typeface="Segoe UI" panose="020B05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9037745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Title and Content Styl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148CC48-9397-BB44-A213-644E6BCB586A}" type="datetimeFigureOut">
              <a:rPr lang="en-US" smtClean="0"/>
              <a:t>11/19/2023</a:t>
            </a:fld>
            <a:endParaRPr lang="en-US" dirty="0"/>
          </a:p>
        </p:txBody>
      </p:sp>
      <p:sp>
        <p:nvSpPr>
          <p:cNvPr id="4" name="Footer Placeholder 3"/>
          <p:cNvSpPr>
            <a:spLocks noGrp="1"/>
          </p:cNvSpPr>
          <p:nvPr>
            <p:ph type="ftr" sz="quarter" idx="11"/>
          </p:nvPr>
        </p:nvSpPr>
        <p:spPr/>
        <p:txBody>
          <a:bodyPr/>
          <a:lstStyle/>
          <a:p>
            <a:r>
              <a:rPr lang="en-US" dirty="0"/>
              <a:t>Copyright All Rights Reserved</a:t>
            </a:r>
          </a:p>
        </p:txBody>
      </p:sp>
      <p:sp>
        <p:nvSpPr>
          <p:cNvPr id="6" name="Rectangle 5"/>
          <p:cNvSpPr/>
          <p:nvPr userDrawn="1"/>
        </p:nvSpPr>
        <p:spPr>
          <a:xfrm>
            <a:off x="-160695" y="-581"/>
            <a:ext cx="378848" cy="6858000"/>
          </a:xfrm>
          <a:prstGeom prst="rect">
            <a:avLst/>
          </a:prstGeom>
          <a:solidFill>
            <a:srgbClr val="3FB449">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userDrawn="1"/>
        </p:nvSpPr>
        <p:spPr>
          <a:xfrm>
            <a:off x="-16514" y="-2915"/>
            <a:ext cx="334983" cy="6858000"/>
          </a:xfrm>
          <a:prstGeom prst="rect">
            <a:avLst/>
          </a:prstGeom>
          <a:solidFill>
            <a:srgbClr val="EE662C">
              <a:alpha val="9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118853" y="-2915"/>
            <a:ext cx="528538" cy="6858000"/>
          </a:xfrm>
          <a:prstGeom prst="rect">
            <a:avLst/>
          </a:prstGeom>
          <a:solidFill>
            <a:srgbClr val="1C7F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userDrawn="1"/>
        </p:nvSpPr>
        <p:spPr>
          <a:xfrm>
            <a:off x="309915" y="309307"/>
            <a:ext cx="10107713" cy="715879"/>
          </a:xfrm>
          <a:prstGeom prst="rect">
            <a:avLst/>
          </a:prstGeom>
          <a:solidFill>
            <a:srgbClr val="1C7F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p:nvPr userDrawn="1"/>
        </p:nvSpPr>
        <p:spPr>
          <a:xfrm>
            <a:off x="10066802" y="303292"/>
            <a:ext cx="721895" cy="721895"/>
          </a:xfrm>
          <a:prstGeom prst="ellipse">
            <a:avLst/>
          </a:prstGeom>
          <a:solidFill>
            <a:srgbClr val="A2B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A2B5CB"/>
              </a:solidFill>
            </a:endParaRP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6623" y="5999926"/>
            <a:ext cx="1971873" cy="448882"/>
          </a:xfrm>
          <a:prstGeom prst="rect">
            <a:avLst/>
          </a:prstGeom>
        </p:spPr>
      </p:pic>
      <p:sp>
        <p:nvSpPr>
          <p:cNvPr id="14" name="TextBox 13"/>
          <p:cNvSpPr txBox="1"/>
          <p:nvPr userDrawn="1"/>
        </p:nvSpPr>
        <p:spPr>
          <a:xfrm>
            <a:off x="9739952" y="6514225"/>
            <a:ext cx="2265214" cy="253916"/>
          </a:xfrm>
          <a:prstGeom prst="rect">
            <a:avLst/>
          </a:prstGeom>
          <a:noFill/>
        </p:spPr>
        <p:txBody>
          <a:bodyPr wrap="square" rtlCol="0">
            <a:spAutoFit/>
          </a:bodyPr>
          <a:lstStyle/>
          <a:p>
            <a:pPr algn="ctr"/>
            <a:r>
              <a:rPr lang="en-US" sz="1000" dirty="0">
                <a:latin typeface="Segoe UI" panose="020B0502040204020203" pitchFamily="34" charset="0"/>
                <a:ea typeface="Arial" charset="0"/>
                <a:cs typeface="Segoe UI" panose="020B0502040204020203" pitchFamily="34" charset="0"/>
              </a:rPr>
              <a:t>An Association for All IT Architects</a:t>
            </a:r>
          </a:p>
        </p:txBody>
      </p:sp>
      <p:sp>
        <p:nvSpPr>
          <p:cNvPr id="2" name="Title 1"/>
          <p:cNvSpPr>
            <a:spLocks noGrp="1"/>
          </p:cNvSpPr>
          <p:nvPr>
            <p:ph type="title"/>
          </p:nvPr>
        </p:nvSpPr>
        <p:spPr>
          <a:xfrm>
            <a:off x="838200" y="365126"/>
            <a:ext cx="9105900" cy="666078"/>
          </a:xfrm>
        </p:spPr>
        <p:txBody>
          <a:bodyPr/>
          <a:lstStyle>
            <a:lvl1pPr>
              <a:defRPr b="1">
                <a:solidFill>
                  <a:schemeClr val="bg1"/>
                </a:solidFill>
                <a:latin typeface="Segoe UI" panose="020B0502040204020203" pitchFamily="34" charset="0"/>
                <a:cs typeface="Segoe UI" panose="020B0502040204020203" pitchFamily="34" charset="0"/>
              </a:defRPr>
            </a:lvl1pPr>
          </a:lstStyle>
          <a:p>
            <a:r>
              <a:rPr lang="en-US" dirty="0"/>
              <a:t>Click to edit Master title style</a:t>
            </a:r>
          </a:p>
        </p:txBody>
      </p:sp>
    </p:spTree>
    <p:extLst>
      <p:ext uri="{BB962C8B-B14F-4D97-AF65-F5344CB8AC3E}">
        <p14:creationId xmlns:p14="http://schemas.microsoft.com/office/powerpoint/2010/main" val="113761041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Segoe UI" panose="020B0502040204020203" pitchFamily="34" charset="0"/>
                <a:cs typeface="Segoe UI" panose="020B0502040204020203"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defRPr>
                <a:latin typeface="Segoe UI" panose="020B0502040204020203" pitchFamily="34" charset="0"/>
                <a:cs typeface="Segoe UI" panose="020B0502040204020203" pitchFamily="34" charset="0"/>
              </a:defRPr>
            </a:lvl1pPr>
            <a:lvl2pPr>
              <a:defRPr>
                <a:latin typeface="Segoe UI" panose="020B0502040204020203" pitchFamily="34" charset="0"/>
                <a:cs typeface="Segoe UI" panose="020B0502040204020203" pitchFamily="34" charset="0"/>
              </a:defRPr>
            </a:lvl2pPr>
            <a:lvl3pPr>
              <a:defRPr>
                <a:latin typeface="Segoe UI" panose="020B0502040204020203" pitchFamily="34" charset="0"/>
                <a:cs typeface="Segoe UI" panose="020B0502040204020203" pitchFamily="34" charset="0"/>
              </a:defRPr>
            </a:lvl3pPr>
            <a:lvl4pPr>
              <a:defRPr>
                <a:latin typeface="Segoe UI" panose="020B0502040204020203" pitchFamily="34" charset="0"/>
                <a:cs typeface="Segoe UI" panose="020B0502040204020203" pitchFamily="34" charset="0"/>
              </a:defRPr>
            </a:lvl4pPr>
            <a:lvl5pPr>
              <a:defRPr>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148CC48-9397-BB44-A213-644E6BCB586A}" type="datetimeFigureOut">
              <a:rPr lang="en-US" smtClean="0"/>
              <a:t>11/19/2023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40D3BD-C51F-5047-85CD-6241F13D152C}" type="slidenum">
              <a:rPr lang="en-US" smtClean="0"/>
              <a:t>‹#›</a:t>
            </a:fld>
            <a:endParaRPr lang="en-US" dirty="0"/>
          </a:p>
        </p:txBody>
      </p:sp>
    </p:spTree>
    <p:extLst>
      <p:ext uri="{BB962C8B-B14F-4D97-AF65-F5344CB8AC3E}">
        <p14:creationId xmlns:p14="http://schemas.microsoft.com/office/powerpoint/2010/main" val="3621908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2F14E-56CE-4CD0-81B7-96E7134978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C0BF68-66B3-4540-999F-3E3E16E51E6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2A1A67E-AC8C-49A6-95DA-8673C584A97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6A91CE9-D7FE-4E8C-B5C3-C4AC8D223157}"/>
              </a:ext>
            </a:extLst>
          </p:cNvPr>
          <p:cNvSpPr>
            <a:spLocks noGrp="1"/>
          </p:cNvSpPr>
          <p:nvPr>
            <p:ph type="dt" sz="half" idx="10"/>
          </p:nvPr>
        </p:nvSpPr>
        <p:spPr/>
        <p:txBody>
          <a:bodyPr/>
          <a:lstStyle/>
          <a:p>
            <a:fld id="{8C9FC7F9-993F-4229-AFB1-C6E65FA059A0}" type="datetimeFigureOut">
              <a:rPr lang="en-US" smtClean="0"/>
              <a:t>11/19/2023</a:t>
            </a:fld>
            <a:endParaRPr lang="en-US"/>
          </a:p>
        </p:txBody>
      </p:sp>
      <p:sp>
        <p:nvSpPr>
          <p:cNvPr id="6" name="Footer Placeholder 5">
            <a:extLst>
              <a:ext uri="{FF2B5EF4-FFF2-40B4-BE49-F238E27FC236}">
                <a16:creationId xmlns:a16="http://schemas.microsoft.com/office/drawing/2014/main" id="{F464DF65-3448-454A-B6F0-A312FB7A94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241446-93CF-4177-9AC3-4C1457D82E3B}"/>
              </a:ext>
            </a:extLst>
          </p:cNvPr>
          <p:cNvSpPr>
            <a:spLocks noGrp="1"/>
          </p:cNvSpPr>
          <p:nvPr>
            <p:ph type="sldNum" sz="quarter" idx="12"/>
          </p:nvPr>
        </p:nvSpPr>
        <p:spPr/>
        <p:txBody>
          <a:bodyPr/>
          <a:lstStyle/>
          <a:p>
            <a:fld id="{E20716C5-4F31-4386-A1C4-BC053E976F42}" type="slidenum">
              <a:rPr lang="en-US" smtClean="0"/>
              <a:t>‹#›</a:t>
            </a:fld>
            <a:endParaRPr lang="en-US"/>
          </a:p>
        </p:txBody>
      </p:sp>
    </p:spTree>
    <p:extLst>
      <p:ext uri="{BB962C8B-B14F-4D97-AF65-F5344CB8AC3E}">
        <p14:creationId xmlns:p14="http://schemas.microsoft.com/office/powerpoint/2010/main" val="4194793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F9BEE-9BEA-4478-85CF-BCEB40BEBC0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051820-B02E-463C-8C0D-475F3FE32C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13B53F6-71F4-4BAD-8AE5-86229A0E7C3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9455DC3-149C-4AB5-A2C2-9F88BB40DF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550C056-5DBF-4B7D-ABB3-AF5A1CCF89A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423F9F0-3355-40A8-AE7D-7565B949C081}"/>
              </a:ext>
            </a:extLst>
          </p:cNvPr>
          <p:cNvSpPr>
            <a:spLocks noGrp="1"/>
          </p:cNvSpPr>
          <p:nvPr>
            <p:ph type="dt" sz="half" idx="10"/>
          </p:nvPr>
        </p:nvSpPr>
        <p:spPr/>
        <p:txBody>
          <a:bodyPr/>
          <a:lstStyle/>
          <a:p>
            <a:fld id="{8C9FC7F9-993F-4229-AFB1-C6E65FA059A0}" type="datetimeFigureOut">
              <a:rPr lang="en-US" smtClean="0"/>
              <a:t>11/19/2023</a:t>
            </a:fld>
            <a:endParaRPr lang="en-US"/>
          </a:p>
        </p:txBody>
      </p:sp>
      <p:sp>
        <p:nvSpPr>
          <p:cNvPr id="8" name="Footer Placeholder 7">
            <a:extLst>
              <a:ext uri="{FF2B5EF4-FFF2-40B4-BE49-F238E27FC236}">
                <a16:creationId xmlns:a16="http://schemas.microsoft.com/office/drawing/2014/main" id="{97046F53-37EB-49A7-AA8E-D1B8A6DE168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E3121FE-D90E-461F-BB1B-0E335672286B}"/>
              </a:ext>
            </a:extLst>
          </p:cNvPr>
          <p:cNvSpPr>
            <a:spLocks noGrp="1"/>
          </p:cNvSpPr>
          <p:nvPr>
            <p:ph type="sldNum" sz="quarter" idx="12"/>
          </p:nvPr>
        </p:nvSpPr>
        <p:spPr/>
        <p:txBody>
          <a:bodyPr/>
          <a:lstStyle/>
          <a:p>
            <a:fld id="{E20716C5-4F31-4386-A1C4-BC053E976F42}" type="slidenum">
              <a:rPr lang="en-US" smtClean="0"/>
              <a:t>‹#›</a:t>
            </a:fld>
            <a:endParaRPr lang="en-US"/>
          </a:p>
        </p:txBody>
      </p:sp>
    </p:spTree>
    <p:extLst>
      <p:ext uri="{BB962C8B-B14F-4D97-AF65-F5344CB8AC3E}">
        <p14:creationId xmlns:p14="http://schemas.microsoft.com/office/powerpoint/2010/main" val="887268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FF98A-7183-4FE0-BC25-8E4305D8F4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920D1A7-98C5-4D36-87EC-8A4EC69E2D7B}"/>
              </a:ext>
            </a:extLst>
          </p:cNvPr>
          <p:cNvSpPr>
            <a:spLocks noGrp="1"/>
          </p:cNvSpPr>
          <p:nvPr>
            <p:ph type="dt" sz="half" idx="10"/>
          </p:nvPr>
        </p:nvSpPr>
        <p:spPr/>
        <p:txBody>
          <a:bodyPr/>
          <a:lstStyle/>
          <a:p>
            <a:fld id="{8C9FC7F9-993F-4229-AFB1-C6E65FA059A0}" type="datetimeFigureOut">
              <a:rPr lang="en-US" smtClean="0"/>
              <a:t>11/19/2023</a:t>
            </a:fld>
            <a:endParaRPr lang="en-US"/>
          </a:p>
        </p:txBody>
      </p:sp>
      <p:sp>
        <p:nvSpPr>
          <p:cNvPr id="4" name="Footer Placeholder 3">
            <a:extLst>
              <a:ext uri="{FF2B5EF4-FFF2-40B4-BE49-F238E27FC236}">
                <a16:creationId xmlns:a16="http://schemas.microsoft.com/office/drawing/2014/main" id="{8507A333-35F9-45B9-9100-85545036EA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5E6BA1-335E-4FFE-BCB5-53E547AA9070}"/>
              </a:ext>
            </a:extLst>
          </p:cNvPr>
          <p:cNvSpPr>
            <a:spLocks noGrp="1"/>
          </p:cNvSpPr>
          <p:nvPr>
            <p:ph type="sldNum" sz="quarter" idx="12"/>
          </p:nvPr>
        </p:nvSpPr>
        <p:spPr/>
        <p:txBody>
          <a:bodyPr/>
          <a:lstStyle/>
          <a:p>
            <a:fld id="{E20716C5-4F31-4386-A1C4-BC053E976F42}" type="slidenum">
              <a:rPr lang="en-US" smtClean="0"/>
              <a:t>‹#›</a:t>
            </a:fld>
            <a:endParaRPr lang="en-US"/>
          </a:p>
        </p:txBody>
      </p:sp>
    </p:spTree>
    <p:extLst>
      <p:ext uri="{BB962C8B-B14F-4D97-AF65-F5344CB8AC3E}">
        <p14:creationId xmlns:p14="http://schemas.microsoft.com/office/powerpoint/2010/main" val="276493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527EA9-4FDD-4760-BE68-A321D432B621}"/>
              </a:ext>
            </a:extLst>
          </p:cNvPr>
          <p:cNvSpPr>
            <a:spLocks noGrp="1"/>
          </p:cNvSpPr>
          <p:nvPr>
            <p:ph type="dt" sz="half" idx="10"/>
          </p:nvPr>
        </p:nvSpPr>
        <p:spPr/>
        <p:txBody>
          <a:bodyPr/>
          <a:lstStyle/>
          <a:p>
            <a:fld id="{8C9FC7F9-993F-4229-AFB1-C6E65FA059A0}" type="datetimeFigureOut">
              <a:rPr lang="en-US" smtClean="0"/>
              <a:t>11/19/2023</a:t>
            </a:fld>
            <a:endParaRPr lang="en-US"/>
          </a:p>
        </p:txBody>
      </p:sp>
      <p:sp>
        <p:nvSpPr>
          <p:cNvPr id="3" name="Footer Placeholder 2">
            <a:extLst>
              <a:ext uri="{FF2B5EF4-FFF2-40B4-BE49-F238E27FC236}">
                <a16:creationId xmlns:a16="http://schemas.microsoft.com/office/drawing/2014/main" id="{F1639B17-4334-4F0E-A6A4-C2DCAE4078A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4262D4E-6F05-4591-A9EE-8D60A77E163A}"/>
              </a:ext>
            </a:extLst>
          </p:cNvPr>
          <p:cNvSpPr>
            <a:spLocks noGrp="1"/>
          </p:cNvSpPr>
          <p:nvPr>
            <p:ph type="sldNum" sz="quarter" idx="12"/>
          </p:nvPr>
        </p:nvSpPr>
        <p:spPr/>
        <p:txBody>
          <a:bodyPr/>
          <a:lstStyle/>
          <a:p>
            <a:fld id="{E20716C5-4F31-4386-A1C4-BC053E976F42}" type="slidenum">
              <a:rPr lang="en-US" smtClean="0"/>
              <a:t>‹#›</a:t>
            </a:fld>
            <a:endParaRPr lang="en-US"/>
          </a:p>
        </p:txBody>
      </p:sp>
    </p:spTree>
    <p:extLst>
      <p:ext uri="{BB962C8B-B14F-4D97-AF65-F5344CB8AC3E}">
        <p14:creationId xmlns:p14="http://schemas.microsoft.com/office/powerpoint/2010/main" val="2457693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05A1-D9B6-4F0B-8D09-3C2DFCCAAF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8F538B-D8BC-409E-94FB-945F9DEF0F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35C5154-6F75-4218-A7FF-A4FEF60E91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A800C22-500C-4FCA-92A5-E5DB87D22D4A}"/>
              </a:ext>
            </a:extLst>
          </p:cNvPr>
          <p:cNvSpPr>
            <a:spLocks noGrp="1"/>
          </p:cNvSpPr>
          <p:nvPr>
            <p:ph type="dt" sz="half" idx="10"/>
          </p:nvPr>
        </p:nvSpPr>
        <p:spPr/>
        <p:txBody>
          <a:bodyPr/>
          <a:lstStyle/>
          <a:p>
            <a:fld id="{8C9FC7F9-993F-4229-AFB1-C6E65FA059A0}" type="datetimeFigureOut">
              <a:rPr lang="en-US" smtClean="0"/>
              <a:t>11/19/2023</a:t>
            </a:fld>
            <a:endParaRPr lang="en-US"/>
          </a:p>
        </p:txBody>
      </p:sp>
      <p:sp>
        <p:nvSpPr>
          <p:cNvPr id="6" name="Footer Placeholder 5">
            <a:extLst>
              <a:ext uri="{FF2B5EF4-FFF2-40B4-BE49-F238E27FC236}">
                <a16:creationId xmlns:a16="http://schemas.microsoft.com/office/drawing/2014/main" id="{947A3913-5D79-492E-B134-A222C26006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E2B2ED-5BC4-4FD2-82C0-01E882942EB8}"/>
              </a:ext>
            </a:extLst>
          </p:cNvPr>
          <p:cNvSpPr>
            <a:spLocks noGrp="1"/>
          </p:cNvSpPr>
          <p:nvPr>
            <p:ph type="sldNum" sz="quarter" idx="12"/>
          </p:nvPr>
        </p:nvSpPr>
        <p:spPr/>
        <p:txBody>
          <a:bodyPr/>
          <a:lstStyle/>
          <a:p>
            <a:fld id="{E20716C5-4F31-4386-A1C4-BC053E976F42}" type="slidenum">
              <a:rPr lang="en-US" smtClean="0"/>
              <a:t>‹#›</a:t>
            </a:fld>
            <a:endParaRPr lang="en-US"/>
          </a:p>
        </p:txBody>
      </p:sp>
    </p:spTree>
    <p:extLst>
      <p:ext uri="{BB962C8B-B14F-4D97-AF65-F5344CB8AC3E}">
        <p14:creationId xmlns:p14="http://schemas.microsoft.com/office/powerpoint/2010/main" val="3187926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E9AF5-F16B-4FB9-BD3B-FDB3D38512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04AAFC4-B447-49BE-8C00-A60D0EAEDC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D77B560-606D-495C-9AC0-A6F99557AF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A13743D-DD2F-4E46-B055-5309264629AE}"/>
              </a:ext>
            </a:extLst>
          </p:cNvPr>
          <p:cNvSpPr>
            <a:spLocks noGrp="1"/>
          </p:cNvSpPr>
          <p:nvPr>
            <p:ph type="dt" sz="half" idx="10"/>
          </p:nvPr>
        </p:nvSpPr>
        <p:spPr/>
        <p:txBody>
          <a:bodyPr/>
          <a:lstStyle/>
          <a:p>
            <a:fld id="{8C9FC7F9-993F-4229-AFB1-C6E65FA059A0}" type="datetimeFigureOut">
              <a:rPr lang="en-US" smtClean="0"/>
              <a:t>11/19/2023</a:t>
            </a:fld>
            <a:endParaRPr lang="en-US"/>
          </a:p>
        </p:txBody>
      </p:sp>
      <p:sp>
        <p:nvSpPr>
          <p:cNvPr id="6" name="Footer Placeholder 5">
            <a:extLst>
              <a:ext uri="{FF2B5EF4-FFF2-40B4-BE49-F238E27FC236}">
                <a16:creationId xmlns:a16="http://schemas.microsoft.com/office/drawing/2014/main" id="{023981EA-3706-4DC4-8B67-2C7221E165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4DF2E6-BD4D-40F3-BD80-77BDA3885A90}"/>
              </a:ext>
            </a:extLst>
          </p:cNvPr>
          <p:cNvSpPr>
            <a:spLocks noGrp="1"/>
          </p:cNvSpPr>
          <p:nvPr>
            <p:ph type="sldNum" sz="quarter" idx="12"/>
          </p:nvPr>
        </p:nvSpPr>
        <p:spPr/>
        <p:txBody>
          <a:bodyPr/>
          <a:lstStyle/>
          <a:p>
            <a:fld id="{E20716C5-4F31-4386-A1C4-BC053E976F42}" type="slidenum">
              <a:rPr lang="en-US" smtClean="0"/>
              <a:t>‹#›</a:t>
            </a:fld>
            <a:endParaRPr lang="en-US"/>
          </a:p>
        </p:txBody>
      </p:sp>
    </p:spTree>
    <p:extLst>
      <p:ext uri="{BB962C8B-B14F-4D97-AF65-F5344CB8AC3E}">
        <p14:creationId xmlns:p14="http://schemas.microsoft.com/office/powerpoint/2010/main" val="59253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1E90F7-D937-4A86-81E6-93487BE5F0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3DDB964-9484-4EEA-9EBD-AD9E8AA1D2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B005E0-0D2D-4950-97C5-57A2DA07FB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9FC7F9-993F-4229-AFB1-C6E65FA059A0}" type="datetimeFigureOut">
              <a:rPr lang="en-US" smtClean="0"/>
              <a:t>11/19/2023</a:t>
            </a:fld>
            <a:endParaRPr lang="en-US"/>
          </a:p>
        </p:txBody>
      </p:sp>
      <p:sp>
        <p:nvSpPr>
          <p:cNvPr id="5" name="Footer Placeholder 4">
            <a:extLst>
              <a:ext uri="{FF2B5EF4-FFF2-40B4-BE49-F238E27FC236}">
                <a16:creationId xmlns:a16="http://schemas.microsoft.com/office/drawing/2014/main" id="{129BC250-0FE5-4F30-B72C-44223AEF5A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C012F5C-53A3-4FA5-842B-5E18567BBC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0716C5-4F31-4386-A1C4-BC053E976F42}" type="slidenum">
              <a:rPr lang="en-US" smtClean="0"/>
              <a:t>‹#›</a:t>
            </a:fld>
            <a:endParaRPr lang="en-US"/>
          </a:p>
        </p:txBody>
      </p:sp>
    </p:spTree>
    <p:extLst>
      <p:ext uri="{BB962C8B-B14F-4D97-AF65-F5344CB8AC3E}">
        <p14:creationId xmlns:p14="http://schemas.microsoft.com/office/powerpoint/2010/main" val="41126046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Futura PT Book"/>
              </a:defRPr>
            </a:lvl1pPr>
          </a:lstStyle>
          <a:p>
            <a:fld id="{E148CC48-9397-BB44-A213-644E6BCB586A}" type="datetimeFigureOut">
              <a:rPr lang="en-US" smtClean="0"/>
              <a:pPr/>
              <a:t>11/19/2023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Futura PT Book"/>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Futura PT Book"/>
              </a:defRPr>
            </a:lvl1pPr>
          </a:lstStyle>
          <a:p>
            <a:fld id="{FA40D3BD-C51F-5047-85CD-6241F13D152C}" type="slidenum">
              <a:rPr lang="en-US" smtClean="0"/>
              <a:pPr/>
              <a:t>‹#›</a:t>
            </a:fld>
            <a:endParaRPr lang="en-US" dirty="0"/>
          </a:p>
        </p:txBody>
      </p:sp>
    </p:spTree>
    <p:extLst>
      <p:ext uri="{BB962C8B-B14F-4D97-AF65-F5344CB8AC3E}">
        <p14:creationId xmlns:p14="http://schemas.microsoft.com/office/powerpoint/2010/main" val="12832516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Lst>
  <p:txStyles>
    <p:titleStyle>
      <a:lvl1pPr algn="l" defTabSz="914400" rtl="0" eaLnBrk="1" latinLnBrk="0" hangingPunct="1">
        <a:lnSpc>
          <a:spcPct val="90000"/>
        </a:lnSpc>
        <a:spcBef>
          <a:spcPct val="0"/>
        </a:spcBef>
        <a:buNone/>
        <a:defRPr sz="4400" kern="1200">
          <a:solidFill>
            <a:schemeClr val="tx1"/>
          </a:solidFill>
          <a:latin typeface="Futura PT Heavy"/>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Futura PT Book"/>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Futura PT Book"/>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Futura PT Book"/>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Futura PT Book"/>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Futura PT Book"/>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4.svg"/><Relationship Id="rId18" Type="http://schemas.openxmlformats.org/officeDocument/2006/relationships/image" Target="../media/image39.png"/><Relationship Id="rId3" Type="http://schemas.openxmlformats.org/officeDocument/2006/relationships/hyperlink" Target="https://iasaglobal.org/wp-content/uploads/2018/10/JTBD-FORCES.pptx" TargetMode="External"/><Relationship Id="rId7" Type="http://schemas.openxmlformats.org/officeDocument/2006/relationships/image" Target="../media/image29.png"/><Relationship Id="rId12" Type="http://schemas.openxmlformats.org/officeDocument/2006/relationships/image" Target="../media/image33.png"/><Relationship Id="rId17" Type="http://schemas.openxmlformats.org/officeDocument/2006/relationships/image" Target="../media/image38.svg"/><Relationship Id="rId2" Type="http://schemas.openxmlformats.org/officeDocument/2006/relationships/slideLayout" Target="../slideLayouts/slideLayout27.xml"/><Relationship Id="rId16" Type="http://schemas.openxmlformats.org/officeDocument/2006/relationships/image" Target="../media/image37.png"/><Relationship Id="rId20" Type="http://schemas.openxmlformats.org/officeDocument/2006/relationships/image" Target="../media/image41.svg"/><Relationship Id="rId1" Type="http://schemas.openxmlformats.org/officeDocument/2006/relationships/tags" Target="../tags/tag2.xml"/><Relationship Id="rId6" Type="http://schemas.openxmlformats.org/officeDocument/2006/relationships/hyperlink" Target="http://disruptiveinnovation.org/" TargetMode="External"/><Relationship Id="rId11" Type="http://schemas.openxmlformats.org/officeDocument/2006/relationships/image" Target="../media/image32.svg"/><Relationship Id="rId5" Type="http://schemas.openxmlformats.org/officeDocument/2006/relationships/hyperlink" Target="http://www.therewiredgroup.com/" TargetMode="External"/><Relationship Id="rId15" Type="http://schemas.openxmlformats.org/officeDocument/2006/relationships/image" Target="../media/image36.svg"/><Relationship Id="rId10" Type="http://schemas.openxmlformats.org/officeDocument/2006/relationships/image" Target="../media/image31.png"/><Relationship Id="rId19" Type="http://schemas.openxmlformats.org/officeDocument/2006/relationships/image" Target="../media/image40.png"/><Relationship Id="rId4" Type="http://schemas.openxmlformats.org/officeDocument/2006/relationships/hyperlink" Target="http://creativecommons.org/licenses/by-sa/4.0" TargetMode="External"/><Relationship Id="rId9" Type="http://schemas.microsoft.com/office/2007/relationships/hdphoto" Target="../media/hdphoto1.wdp"/><Relationship Id="rId14" Type="http://schemas.openxmlformats.org/officeDocument/2006/relationships/image" Target="../media/image3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tangle 62">
            <a:extLst>
              <a:ext uri="{FF2B5EF4-FFF2-40B4-BE49-F238E27FC236}">
                <a16:creationId xmlns:a16="http://schemas.microsoft.com/office/drawing/2014/main" id="{B72FE248-0CD2-46FA-86CC-5CC70AB6EDEF}"/>
              </a:ext>
            </a:extLst>
          </p:cNvPr>
          <p:cNvSpPr/>
          <p:nvPr/>
        </p:nvSpPr>
        <p:spPr>
          <a:xfrm>
            <a:off x="376540" y="591672"/>
            <a:ext cx="11520150" cy="564776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latin typeface="Century Gothic" panose="020B0502020202020204" pitchFamily="34" charset="0"/>
            </a:endParaRPr>
          </a:p>
        </p:txBody>
      </p:sp>
      <p:sp>
        <p:nvSpPr>
          <p:cNvPr id="64" name="TextBox 63">
            <a:extLst>
              <a:ext uri="{FF2B5EF4-FFF2-40B4-BE49-F238E27FC236}">
                <a16:creationId xmlns:a16="http://schemas.microsoft.com/office/drawing/2014/main" id="{0928AF74-F837-4265-BAD8-8ACC5E7A1B96}"/>
              </a:ext>
            </a:extLst>
          </p:cNvPr>
          <p:cNvSpPr txBox="1"/>
          <p:nvPr/>
        </p:nvSpPr>
        <p:spPr>
          <a:xfrm>
            <a:off x="376540" y="130812"/>
            <a:ext cx="1960712" cy="369332"/>
          </a:xfrm>
          <a:prstGeom prst="rect">
            <a:avLst/>
          </a:prstGeom>
          <a:noFill/>
        </p:spPr>
        <p:txBody>
          <a:bodyPr wrap="square" rtlCol="0">
            <a:spAutoFit/>
          </a:bodyPr>
          <a:lstStyle/>
          <a:p>
            <a:r>
              <a:rPr lang="en-IE" dirty="0">
                <a:latin typeface="Century Gothic" panose="020B0502020202020204" pitchFamily="34" charset="0"/>
              </a:rPr>
              <a:t>JTBD FORCES</a:t>
            </a:r>
          </a:p>
        </p:txBody>
      </p:sp>
      <p:sp>
        <p:nvSpPr>
          <p:cNvPr id="66" name="Rectangle 65">
            <a:extLst>
              <a:ext uri="{FF2B5EF4-FFF2-40B4-BE49-F238E27FC236}">
                <a16:creationId xmlns:a16="http://schemas.microsoft.com/office/drawing/2014/main" id="{9E28C8DF-EE65-449A-8B94-1E9F589E1897}"/>
              </a:ext>
            </a:extLst>
          </p:cNvPr>
          <p:cNvSpPr/>
          <p:nvPr/>
        </p:nvSpPr>
        <p:spPr>
          <a:xfrm>
            <a:off x="7665582" y="160753"/>
            <a:ext cx="2051755" cy="360275"/>
          </a:xfrm>
          <a:prstGeom prst="rect">
            <a:avLst/>
          </a:prstGeom>
          <a:solidFill>
            <a:schemeClr val="bg1">
              <a:lumMod val="8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E" sz="800" dirty="0">
                <a:solidFill>
                  <a:schemeClr val="tx1"/>
                </a:solidFill>
                <a:latin typeface="Century Gothic" panose="020B0502020202020204" pitchFamily="34" charset="0"/>
              </a:rPr>
              <a:t>DISCOVERD BY:</a:t>
            </a:r>
          </a:p>
        </p:txBody>
      </p:sp>
      <p:sp>
        <p:nvSpPr>
          <p:cNvPr id="67" name="Rectangle 66">
            <a:extLst>
              <a:ext uri="{FF2B5EF4-FFF2-40B4-BE49-F238E27FC236}">
                <a16:creationId xmlns:a16="http://schemas.microsoft.com/office/drawing/2014/main" id="{5C1D4C2D-91E4-40FE-97F5-6D0D6AE05639}"/>
              </a:ext>
            </a:extLst>
          </p:cNvPr>
          <p:cNvSpPr/>
          <p:nvPr/>
        </p:nvSpPr>
        <p:spPr>
          <a:xfrm>
            <a:off x="9809621" y="160754"/>
            <a:ext cx="1018558" cy="360275"/>
          </a:xfrm>
          <a:prstGeom prst="rect">
            <a:avLst/>
          </a:prstGeom>
          <a:solidFill>
            <a:schemeClr val="bg1">
              <a:lumMod val="8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E" sz="800" dirty="0">
                <a:solidFill>
                  <a:schemeClr val="tx1"/>
                </a:solidFill>
                <a:latin typeface="Century Gothic" panose="020B0502020202020204" pitchFamily="34" charset="0"/>
              </a:rPr>
              <a:t>DATE:</a:t>
            </a:r>
          </a:p>
        </p:txBody>
      </p:sp>
      <p:sp>
        <p:nvSpPr>
          <p:cNvPr id="68" name="Rectangle 67">
            <a:extLst>
              <a:ext uri="{FF2B5EF4-FFF2-40B4-BE49-F238E27FC236}">
                <a16:creationId xmlns:a16="http://schemas.microsoft.com/office/drawing/2014/main" id="{AB6FC168-7E73-4867-971A-0D76C496F102}"/>
              </a:ext>
            </a:extLst>
          </p:cNvPr>
          <p:cNvSpPr/>
          <p:nvPr/>
        </p:nvSpPr>
        <p:spPr>
          <a:xfrm>
            <a:off x="10878132" y="160753"/>
            <a:ext cx="1018558" cy="360275"/>
          </a:xfrm>
          <a:prstGeom prst="rect">
            <a:avLst/>
          </a:prstGeom>
          <a:solidFill>
            <a:schemeClr val="bg1">
              <a:lumMod val="8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E" sz="800" dirty="0">
                <a:solidFill>
                  <a:schemeClr val="tx1"/>
                </a:solidFill>
                <a:latin typeface="Century Gothic" panose="020B0502020202020204" pitchFamily="34" charset="0"/>
              </a:rPr>
              <a:t>VERSION:</a:t>
            </a:r>
          </a:p>
        </p:txBody>
      </p:sp>
      <p:sp>
        <p:nvSpPr>
          <p:cNvPr id="69" name="Rectangle 68">
            <a:extLst>
              <a:ext uri="{FF2B5EF4-FFF2-40B4-BE49-F238E27FC236}">
                <a16:creationId xmlns:a16="http://schemas.microsoft.com/office/drawing/2014/main" id="{565C8961-3A8C-41C6-941D-3B49DF87A838}"/>
              </a:ext>
            </a:extLst>
          </p:cNvPr>
          <p:cNvSpPr/>
          <p:nvPr/>
        </p:nvSpPr>
        <p:spPr>
          <a:xfrm>
            <a:off x="316797" y="6255770"/>
            <a:ext cx="9238786" cy="461665"/>
          </a:xfrm>
          <a:prstGeom prst="rect">
            <a:avLst/>
          </a:prstGeom>
        </p:spPr>
        <p:txBody>
          <a:bodyPr wrap="square">
            <a:spAutoFit/>
          </a:bodyPr>
          <a:lstStyle/>
          <a:p>
            <a:r>
              <a:rPr lang="en-IE" sz="800" dirty="0">
                <a:latin typeface="Century Gothic" panose="020B0502020202020204" pitchFamily="34" charset="0"/>
              </a:rPr>
              <a:t>Last updated on 21 April 2018 Download a copy of this canvas at </a:t>
            </a:r>
            <a:r>
              <a:rPr lang="en-IE" sz="800" dirty="0">
                <a:latin typeface="Century Gothic" panose="020B0502020202020204" pitchFamily="34" charset="0"/>
                <a:hlinkClick r:id="rId3"/>
              </a:rPr>
              <a:t>https://iasaglobal.org/wp-content/uploads/2018/10/JTBD-FORCES.pptx</a:t>
            </a:r>
            <a:endParaRPr lang="en-IE" sz="800" dirty="0">
              <a:latin typeface="Century Gothic" panose="020B0502020202020204" pitchFamily="34" charset="0"/>
            </a:endParaRPr>
          </a:p>
          <a:p>
            <a:r>
              <a:rPr lang="en-IE" sz="800" b="1" dirty="0">
                <a:latin typeface="Century Gothic" panose="020B0502020202020204" pitchFamily="34" charset="0"/>
              </a:rPr>
              <a:t> JTBD Forces </a:t>
            </a:r>
            <a:r>
              <a:rPr lang="en-IE" sz="800" dirty="0">
                <a:latin typeface="Century Gothic" panose="020B0502020202020204" pitchFamily="34" charset="0"/>
              </a:rPr>
              <a:t>Version: </a:t>
            </a:r>
            <a:r>
              <a:rPr lang="en-IE" sz="800" b="1" dirty="0">
                <a:latin typeface="Century Gothic" panose="020B0502020202020204" pitchFamily="34" charset="0"/>
              </a:rPr>
              <a:t>0.1</a:t>
            </a:r>
            <a:r>
              <a:rPr lang="en-IE" sz="800" dirty="0">
                <a:latin typeface="Century Gothic" panose="020B0502020202020204" pitchFamily="34" charset="0"/>
              </a:rPr>
              <a:t> Designed By: </a:t>
            </a:r>
            <a:r>
              <a:rPr lang="en-IE" sz="800" b="1" dirty="0">
                <a:latin typeface="Century Gothic" panose="020B0502020202020204" pitchFamily="34" charset="0"/>
              </a:rPr>
              <a:t>Gar Mac Críosta Agent ∆</a:t>
            </a:r>
            <a:r>
              <a:rPr lang="en-IE" sz="800" dirty="0">
                <a:latin typeface="Century Gothic" panose="020B0502020202020204" pitchFamily="34" charset="0"/>
              </a:rPr>
              <a:t> for </a:t>
            </a:r>
            <a:r>
              <a:rPr lang="en-IE" sz="800" b="1" dirty="0">
                <a:latin typeface="Century Gothic" panose="020B0502020202020204" pitchFamily="34" charset="0"/>
              </a:rPr>
              <a:t>IASA Global. </a:t>
            </a:r>
            <a:r>
              <a:rPr lang="en-IE" sz="800" dirty="0">
                <a:latin typeface="Century Gothic" panose="020B0502020202020204" pitchFamily="34" charset="0"/>
              </a:rPr>
              <a:t>This work is licensed under a Creative Commons Attribution-</a:t>
            </a:r>
            <a:r>
              <a:rPr lang="en-IE" sz="800" dirty="0" err="1">
                <a:latin typeface="Century Gothic" panose="020B0502020202020204" pitchFamily="34" charset="0"/>
              </a:rPr>
              <a:t>ShareAlike</a:t>
            </a:r>
            <a:r>
              <a:rPr lang="en-IE" sz="800" dirty="0">
                <a:latin typeface="Century Gothic" panose="020B0502020202020204" pitchFamily="34" charset="0"/>
              </a:rPr>
              <a:t> 4.0 International License. </a:t>
            </a:r>
            <a:r>
              <a:rPr lang="en-IE" sz="800" dirty="0">
                <a:latin typeface="Century Gothic" panose="020B0502020202020204" pitchFamily="34" charset="0"/>
                <a:hlinkClick r:id="rId4"/>
              </a:rPr>
              <a:t>http://creativecommons.org/licenses/by-sa/4.0</a:t>
            </a:r>
            <a:r>
              <a:rPr lang="en-IE" sz="800" dirty="0">
                <a:latin typeface="Century Gothic" panose="020B0502020202020204" pitchFamily="34" charset="0"/>
              </a:rPr>
              <a:t> INSPIRED BY: </a:t>
            </a:r>
            <a:r>
              <a:rPr lang="en-IE" sz="800" b="1" dirty="0">
                <a:latin typeface="Century Gothic" panose="020B0502020202020204" pitchFamily="34" charset="0"/>
              </a:rPr>
              <a:t>Bob </a:t>
            </a:r>
            <a:r>
              <a:rPr lang="en-IE" sz="800" b="1" dirty="0" err="1">
                <a:latin typeface="Century Gothic" panose="020B0502020202020204" pitchFamily="34" charset="0"/>
              </a:rPr>
              <a:t>Moesta</a:t>
            </a:r>
            <a:r>
              <a:rPr lang="en-IE" sz="800" b="1" dirty="0">
                <a:latin typeface="Century Gothic" panose="020B0502020202020204" pitchFamily="34" charset="0"/>
              </a:rPr>
              <a:t> </a:t>
            </a:r>
            <a:r>
              <a:rPr lang="en-IE" sz="800" dirty="0">
                <a:latin typeface="Century Gothic" panose="020B0502020202020204" pitchFamily="34" charset="0"/>
                <a:hlinkClick r:id="rId5"/>
              </a:rPr>
              <a:t>http://www.therewiredgroup.com/</a:t>
            </a:r>
            <a:r>
              <a:rPr lang="en-IE" sz="800" dirty="0">
                <a:latin typeface="Century Gothic" panose="020B0502020202020204" pitchFamily="34" charset="0"/>
              </a:rPr>
              <a:t> </a:t>
            </a:r>
            <a:r>
              <a:rPr lang="en-IE" sz="800" b="1" dirty="0">
                <a:latin typeface="Century Gothic" panose="020B0502020202020204" pitchFamily="34" charset="0"/>
              </a:rPr>
              <a:t>Clay Christenson </a:t>
            </a:r>
            <a:r>
              <a:rPr lang="en-IE" sz="800" dirty="0">
                <a:latin typeface="Century Gothic" panose="020B0502020202020204" pitchFamily="34" charset="0"/>
                <a:hlinkClick r:id="rId6"/>
              </a:rPr>
              <a:t>http://disruptiveinnovation.org/</a:t>
            </a:r>
            <a:r>
              <a:rPr lang="en-IE" sz="800" dirty="0">
                <a:latin typeface="Century Gothic" panose="020B0502020202020204" pitchFamily="34" charset="0"/>
              </a:rPr>
              <a:t> </a:t>
            </a:r>
          </a:p>
        </p:txBody>
      </p:sp>
      <p:pic>
        <p:nvPicPr>
          <p:cNvPr id="71" name="Picture 70">
            <a:extLst>
              <a:ext uri="{FF2B5EF4-FFF2-40B4-BE49-F238E27FC236}">
                <a16:creationId xmlns:a16="http://schemas.microsoft.com/office/drawing/2014/main" id="{8B2FF30C-5D7D-4AE1-8AA8-662BD017A23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916021" y="6338026"/>
            <a:ext cx="762000" cy="268433"/>
          </a:xfrm>
          <a:prstGeom prst="rect">
            <a:avLst/>
          </a:prstGeom>
        </p:spPr>
      </p:pic>
      <p:pic>
        <p:nvPicPr>
          <p:cNvPr id="72" name="Picture 71">
            <a:extLst>
              <a:ext uri="{FF2B5EF4-FFF2-40B4-BE49-F238E27FC236}">
                <a16:creationId xmlns:a16="http://schemas.microsoft.com/office/drawing/2014/main" id="{D0C08016-21F2-421D-935C-5AB063659252}"/>
              </a:ext>
            </a:extLst>
          </p:cNvPr>
          <p:cNvPicPr>
            <a:picLocks noChangeAspect="1"/>
          </p:cNvPicPr>
          <p:nvPr/>
        </p:nvPicPr>
        <p:blipFill>
          <a:blip r:embed="rId8" cstate="screen">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a:ext>
            </a:extLst>
          </a:blip>
          <a:stretch>
            <a:fillRect/>
          </a:stretch>
        </p:blipFill>
        <p:spPr>
          <a:xfrm>
            <a:off x="10717508" y="6338026"/>
            <a:ext cx="1179182" cy="268433"/>
          </a:xfrm>
          <a:prstGeom prst="rect">
            <a:avLst/>
          </a:prstGeom>
        </p:spPr>
      </p:pic>
      <p:sp>
        <p:nvSpPr>
          <p:cNvPr id="73" name="Rectangle 72">
            <a:extLst>
              <a:ext uri="{FF2B5EF4-FFF2-40B4-BE49-F238E27FC236}">
                <a16:creationId xmlns:a16="http://schemas.microsoft.com/office/drawing/2014/main" id="{B6D6DBAE-0C16-4392-B61C-79F81EF52C57}"/>
              </a:ext>
            </a:extLst>
          </p:cNvPr>
          <p:cNvSpPr/>
          <p:nvPr/>
        </p:nvSpPr>
        <p:spPr>
          <a:xfrm>
            <a:off x="5578283" y="154777"/>
            <a:ext cx="2051755" cy="360275"/>
          </a:xfrm>
          <a:prstGeom prst="rect">
            <a:avLst/>
          </a:prstGeom>
          <a:solidFill>
            <a:schemeClr val="bg1">
              <a:lumMod val="8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E" sz="800" dirty="0">
                <a:solidFill>
                  <a:schemeClr val="tx1"/>
                </a:solidFill>
                <a:latin typeface="Century Gothic" panose="020B0502020202020204" pitchFamily="34" charset="0"/>
              </a:rPr>
              <a:t>CUSTOMER:</a:t>
            </a:r>
          </a:p>
        </p:txBody>
      </p:sp>
      <p:pic>
        <p:nvPicPr>
          <p:cNvPr id="78" name="Graphic 77" descr="Winking Face with No Fill">
            <a:extLst>
              <a:ext uri="{FF2B5EF4-FFF2-40B4-BE49-F238E27FC236}">
                <a16:creationId xmlns:a16="http://schemas.microsoft.com/office/drawing/2014/main" id="{B91E04DA-B517-4521-B1D4-EEDF30A86C5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296973" y="2634160"/>
            <a:ext cx="387795" cy="387795"/>
          </a:xfrm>
          <a:prstGeom prst="rect">
            <a:avLst/>
          </a:prstGeom>
        </p:spPr>
      </p:pic>
      <p:sp>
        <p:nvSpPr>
          <p:cNvPr id="81" name="Pentagon 80">
            <a:extLst>
              <a:ext uri="{FF2B5EF4-FFF2-40B4-BE49-F238E27FC236}">
                <a16:creationId xmlns:a16="http://schemas.microsoft.com/office/drawing/2014/main" id="{9D46CB6A-AC94-4EDC-BF0A-996F6A3CB2EA}"/>
              </a:ext>
            </a:extLst>
          </p:cNvPr>
          <p:cNvSpPr/>
          <p:nvPr/>
        </p:nvSpPr>
        <p:spPr>
          <a:xfrm>
            <a:off x="9555370" y="2425731"/>
            <a:ext cx="1871002" cy="1619915"/>
          </a:xfrm>
          <a:prstGeom prst="pentag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a:solidFill>
                  <a:schemeClr val="tx1"/>
                </a:solidFill>
                <a:latin typeface="Century Gothic" panose="020B0502020202020204" pitchFamily="34" charset="0"/>
              </a:rPr>
              <a:t>CONCEPT OF THE NEW WAY</a:t>
            </a:r>
          </a:p>
        </p:txBody>
      </p:sp>
      <p:grpSp>
        <p:nvGrpSpPr>
          <p:cNvPr id="2" name="Group 1">
            <a:extLst>
              <a:ext uri="{FF2B5EF4-FFF2-40B4-BE49-F238E27FC236}">
                <a16:creationId xmlns:a16="http://schemas.microsoft.com/office/drawing/2014/main" id="{BFBFE87D-5003-435A-B9F2-624844E7D465}"/>
              </a:ext>
            </a:extLst>
          </p:cNvPr>
          <p:cNvGrpSpPr/>
          <p:nvPr/>
        </p:nvGrpSpPr>
        <p:grpSpPr>
          <a:xfrm>
            <a:off x="1945398" y="1474837"/>
            <a:ext cx="7663368" cy="4033829"/>
            <a:chOff x="1303263" y="1446466"/>
            <a:chExt cx="7663368" cy="4033829"/>
          </a:xfrm>
        </p:grpSpPr>
        <p:sp>
          <p:nvSpPr>
            <p:cNvPr id="57" name="Rectangle 56">
              <a:extLst>
                <a:ext uri="{FF2B5EF4-FFF2-40B4-BE49-F238E27FC236}">
                  <a16:creationId xmlns:a16="http://schemas.microsoft.com/office/drawing/2014/main" id="{4FA3EEEB-403C-4827-AE7B-C91682F24214}"/>
                </a:ext>
              </a:extLst>
            </p:cNvPr>
            <p:cNvSpPr/>
            <p:nvPr/>
          </p:nvSpPr>
          <p:spPr>
            <a:xfrm>
              <a:off x="1561702" y="1446466"/>
              <a:ext cx="2582758" cy="27699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FORCES PROMOTING CHANGE</a:t>
              </a:r>
              <a:r>
                <a:rPr kumimoji="0" lang="en-US" sz="1200" b="1"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sym typeface="Wingdings" panose="05000000000000000000" pitchFamily="2" charset="2"/>
                </a:rPr>
                <a:t></a:t>
              </a:r>
              <a:endParaRPr kumimoji="0" lang="en-IE"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 name="Arrow: Right 64">
              <a:extLst>
                <a:ext uri="{FF2B5EF4-FFF2-40B4-BE49-F238E27FC236}">
                  <a16:creationId xmlns:a16="http://schemas.microsoft.com/office/drawing/2014/main" id="{8B648799-6ED8-467C-957A-D51E8E217FE6}"/>
                </a:ext>
              </a:extLst>
            </p:cNvPr>
            <p:cNvSpPr/>
            <p:nvPr/>
          </p:nvSpPr>
          <p:spPr>
            <a:xfrm>
              <a:off x="1993942" y="1788205"/>
              <a:ext cx="2718318" cy="1166969"/>
            </a:xfrm>
            <a:prstGeom prst="rightArrow">
              <a:avLst>
                <a:gd name="adj1" fmla="val 67621"/>
                <a:gd name="adj2" fmla="val 5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E" sz="1400" b="0" i="0" u="none" strike="noStrike" kern="1200" cap="none" spc="0" normalizeH="0" baseline="0" noProof="0" dirty="0">
                  <a:ln>
                    <a:noFill/>
                  </a:ln>
                  <a:solidFill>
                    <a:schemeClr val="tx1"/>
                  </a:solidFill>
                  <a:effectLst/>
                  <a:uLnTx/>
                  <a:uFillTx/>
                  <a:latin typeface="Century Gothic" panose="020B0502020202020204" pitchFamily="34" charset="0"/>
                </a:rPr>
                <a:t>Push of the situation</a:t>
              </a:r>
            </a:p>
            <a:p>
              <a:pPr marL="0" marR="0" lvl="0" indent="0" algn="ctr" defTabSz="914400" rtl="0" eaLnBrk="1" fontAlgn="auto" latinLnBrk="0" hangingPunct="1">
                <a:lnSpc>
                  <a:spcPct val="100000"/>
                </a:lnSpc>
                <a:spcBef>
                  <a:spcPts val="0"/>
                </a:spcBef>
                <a:spcAft>
                  <a:spcPts val="0"/>
                </a:spcAft>
                <a:buClrTx/>
                <a:buSzTx/>
                <a:buFontTx/>
                <a:buNone/>
                <a:tabLst/>
                <a:defRPr/>
              </a:pPr>
              <a:r>
                <a:rPr lang="en-IE" sz="1100" i="1" dirty="0">
                  <a:solidFill>
                    <a:schemeClr val="tx1"/>
                  </a:solidFill>
                  <a:latin typeface="Century Gothic" panose="020B0502020202020204" pitchFamily="34" charset="0"/>
                </a:rPr>
                <a:t>Solving a Problem</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E" sz="1100" b="0" i="1" u="none" strike="noStrike" kern="1200" cap="none" spc="0" normalizeH="0" baseline="0" noProof="0" dirty="0">
                  <a:ln>
                    <a:noFill/>
                  </a:ln>
                  <a:solidFill>
                    <a:schemeClr val="tx1"/>
                  </a:solidFill>
                  <a:effectLst/>
                  <a:uLnTx/>
                  <a:uFillTx/>
                  <a:latin typeface="Century Gothic" panose="020B0502020202020204" pitchFamily="34" charset="0"/>
                </a:rPr>
                <a:t>Problems with existing sol</a:t>
              </a:r>
              <a:r>
                <a:rPr lang="en-IE" sz="1100" i="1" dirty="0" err="1">
                  <a:solidFill>
                    <a:schemeClr val="tx1"/>
                  </a:solidFill>
                  <a:latin typeface="Century Gothic" panose="020B0502020202020204" pitchFamily="34" charset="0"/>
                </a:rPr>
                <a:t>utions</a:t>
              </a:r>
              <a:endParaRPr kumimoji="0" lang="en-IE" sz="1100" b="0" i="1" u="none" strike="noStrike" kern="1200" cap="none" spc="0" normalizeH="0" baseline="0" noProof="0" dirty="0">
                <a:ln>
                  <a:noFill/>
                </a:ln>
                <a:solidFill>
                  <a:schemeClr val="tx1"/>
                </a:solidFill>
                <a:effectLst/>
                <a:uLnTx/>
                <a:uFillTx/>
                <a:latin typeface="Century Gothic" panose="020B0502020202020204" pitchFamily="34" charset="0"/>
              </a:endParaRPr>
            </a:p>
          </p:txBody>
        </p:sp>
        <p:sp>
          <p:nvSpPr>
            <p:cNvPr id="70" name="Arrow: Right 69">
              <a:extLst>
                <a:ext uri="{FF2B5EF4-FFF2-40B4-BE49-F238E27FC236}">
                  <a16:creationId xmlns:a16="http://schemas.microsoft.com/office/drawing/2014/main" id="{A87D22A4-2112-4ED5-9D90-D4E802C99702}"/>
                </a:ext>
              </a:extLst>
            </p:cNvPr>
            <p:cNvSpPr/>
            <p:nvPr/>
          </p:nvSpPr>
          <p:spPr>
            <a:xfrm>
              <a:off x="5633847" y="1775466"/>
              <a:ext cx="2718318" cy="1166969"/>
            </a:xfrm>
            <a:prstGeom prst="rightArrow">
              <a:avLst>
                <a:gd name="adj1" fmla="val 67621"/>
                <a:gd name="adj2" fmla="val 5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E" sz="1400" b="0" i="0" u="none" strike="noStrike" kern="1200" cap="none" spc="0" normalizeH="0" baseline="0" noProof="0" dirty="0">
                  <a:ln>
                    <a:noFill/>
                  </a:ln>
                  <a:solidFill>
                    <a:schemeClr val="tx1"/>
                  </a:solidFill>
                  <a:effectLst/>
                  <a:uLnTx/>
                  <a:uFillTx/>
                  <a:latin typeface="Century Gothic" panose="020B0502020202020204" pitchFamily="34" charset="0"/>
                </a:rPr>
                <a:t>Attraction of New Way</a:t>
              </a:r>
            </a:p>
            <a:p>
              <a:pPr marL="0" marR="0" lvl="0" indent="0" algn="ctr" defTabSz="914400" rtl="0" eaLnBrk="1" fontAlgn="auto" latinLnBrk="0" hangingPunct="1">
                <a:lnSpc>
                  <a:spcPct val="100000"/>
                </a:lnSpc>
                <a:spcBef>
                  <a:spcPts val="0"/>
                </a:spcBef>
                <a:spcAft>
                  <a:spcPts val="0"/>
                </a:spcAft>
                <a:buClrTx/>
                <a:buSzTx/>
                <a:buFontTx/>
                <a:buNone/>
                <a:tabLst/>
                <a:defRPr/>
              </a:pPr>
              <a:r>
                <a:rPr lang="en-IE" sz="1100" i="1" dirty="0">
                  <a:solidFill>
                    <a:schemeClr val="tx1"/>
                  </a:solidFill>
                  <a:latin typeface="Century Gothic" panose="020B0502020202020204" pitchFamily="34" charset="0"/>
                </a:rPr>
                <a:t>Benefits of new solution</a:t>
              </a:r>
              <a:endParaRPr kumimoji="0" lang="en-IE" sz="1200" b="0" i="1" u="none" strike="noStrike" kern="1200" cap="none" spc="0" normalizeH="0" baseline="0" noProof="0" dirty="0">
                <a:ln>
                  <a:noFill/>
                </a:ln>
                <a:solidFill>
                  <a:schemeClr val="tx1"/>
                </a:solidFill>
                <a:effectLst/>
                <a:uLnTx/>
                <a:uFillTx/>
                <a:latin typeface="Century Gothic" panose="020B0502020202020204" pitchFamily="34" charset="0"/>
              </a:endParaRPr>
            </a:p>
          </p:txBody>
        </p:sp>
        <p:sp>
          <p:nvSpPr>
            <p:cNvPr id="74" name="Arrow: Right 73">
              <a:extLst>
                <a:ext uri="{FF2B5EF4-FFF2-40B4-BE49-F238E27FC236}">
                  <a16:creationId xmlns:a16="http://schemas.microsoft.com/office/drawing/2014/main" id="{ACFFFF4F-42DC-4F53-8185-7AE55DD17309}"/>
                </a:ext>
              </a:extLst>
            </p:cNvPr>
            <p:cNvSpPr/>
            <p:nvPr/>
          </p:nvSpPr>
          <p:spPr>
            <a:xfrm flipH="1">
              <a:off x="5633847" y="3754981"/>
              <a:ext cx="2718318" cy="1166969"/>
            </a:xfrm>
            <a:prstGeom prst="rightArrow">
              <a:avLst>
                <a:gd name="adj1" fmla="val 67621"/>
                <a:gd name="adj2" fmla="val 5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E" sz="1400" b="0" i="0" u="none" strike="noStrike" kern="1200" cap="none" spc="0" normalizeH="0" baseline="0" noProof="0" dirty="0">
                  <a:ln>
                    <a:noFill/>
                  </a:ln>
                  <a:solidFill>
                    <a:schemeClr val="tx1"/>
                  </a:solidFill>
                  <a:effectLst/>
                  <a:uLnTx/>
                  <a:uFillTx/>
                  <a:latin typeface="Century Gothic" panose="020B0502020202020204" pitchFamily="34" charset="0"/>
                </a:rPr>
                <a:t>Anxiety of new</a:t>
              </a:r>
            </a:p>
            <a:p>
              <a:pPr marL="0" marR="0" lvl="0" indent="0" algn="ctr" defTabSz="914400" rtl="0" eaLnBrk="1" fontAlgn="auto" latinLnBrk="0" hangingPunct="1">
                <a:lnSpc>
                  <a:spcPct val="100000"/>
                </a:lnSpc>
                <a:spcBef>
                  <a:spcPts val="0"/>
                </a:spcBef>
                <a:spcAft>
                  <a:spcPts val="0"/>
                </a:spcAft>
                <a:buClrTx/>
                <a:buSzTx/>
                <a:buFontTx/>
                <a:buNone/>
                <a:tabLst/>
                <a:defRPr/>
              </a:pPr>
              <a:r>
                <a:rPr lang="en-IE" sz="1100" i="1" dirty="0">
                  <a:solidFill>
                    <a:schemeClr val="tx1"/>
                  </a:solidFill>
                  <a:latin typeface="Century Gothic" panose="020B0502020202020204" pitchFamily="34" charset="0"/>
                </a:rPr>
                <a:t>Do I really need it?</a:t>
              </a:r>
              <a:endParaRPr kumimoji="0" lang="en-IE" sz="1100" b="0" i="1" u="none" strike="noStrike" kern="1200" cap="none" spc="0" normalizeH="0" baseline="0" noProof="0" dirty="0">
                <a:ln>
                  <a:noFill/>
                </a:ln>
                <a:solidFill>
                  <a:schemeClr val="tx1"/>
                </a:solidFill>
                <a:effectLst/>
                <a:uLnTx/>
                <a:uFillTx/>
                <a:latin typeface="Century Gothic" panose="020B0502020202020204" pitchFamily="34" charset="0"/>
              </a:endParaRPr>
            </a:p>
          </p:txBody>
        </p:sp>
        <p:sp>
          <p:nvSpPr>
            <p:cNvPr id="75" name="Arrow: Right 74">
              <a:extLst>
                <a:ext uri="{FF2B5EF4-FFF2-40B4-BE49-F238E27FC236}">
                  <a16:creationId xmlns:a16="http://schemas.microsoft.com/office/drawing/2014/main" id="{B7BB182B-1D47-46B2-BB09-AE8E1B0E1038}"/>
                </a:ext>
              </a:extLst>
            </p:cNvPr>
            <p:cNvSpPr/>
            <p:nvPr/>
          </p:nvSpPr>
          <p:spPr>
            <a:xfrm flipH="1">
              <a:off x="1993942" y="3754981"/>
              <a:ext cx="2718318" cy="1166969"/>
            </a:xfrm>
            <a:prstGeom prst="rightArrow">
              <a:avLst>
                <a:gd name="adj1" fmla="val 67621"/>
                <a:gd name="adj2" fmla="val 5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E" sz="1400" b="0" i="0" u="none" strike="noStrike" kern="1200" cap="none" spc="0" normalizeH="0" baseline="0" noProof="0" dirty="0">
                  <a:ln>
                    <a:noFill/>
                  </a:ln>
                  <a:solidFill>
                    <a:schemeClr val="tx1"/>
                  </a:solidFill>
                  <a:effectLst/>
                  <a:uLnTx/>
                  <a:uFillTx/>
                  <a:latin typeface="Century Gothic" panose="020B0502020202020204" pitchFamily="34" charset="0"/>
                </a:rPr>
                <a:t>Habit of the present</a:t>
              </a:r>
            </a:p>
            <a:p>
              <a:pPr marL="0" marR="0" lvl="0" indent="0" algn="ctr" defTabSz="914400" rtl="0" eaLnBrk="1" fontAlgn="auto" latinLnBrk="0" hangingPunct="1">
                <a:lnSpc>
                  <a:spcPct val="100000"/>
                </a:lnSpc>
                <a:spcBef>
                  <a:spcPts val="0"/>
                </a:spcBef>
                <a:spcAft>
                  <a:spcPts val="0"/>
                </a:spcAft>
                <a:buClrTx/>
                <a:buSzTx/>
                <a:buFontTx/>
                <a:buNone/>
                <a:tabLst/>
                <a:defRPr/>
              </a:pPr>
              <a:r>
                <a:rPr lang="en-IE" sz="1100" i="1" dirty="0">
                  <a:solidFill>
                    <a:schemeClr val="tx1"/>
                  </a:solidFill>
                  <a:latin typeface="Century Gothic" panose="020B0502020202020204" pitchFamily="34" charset="0"/>
                </a:rPr>
                <a:t>Existing habits</a:t>
              </a:r>
              <a:endParaRPr kumimoji="0" lang="en-IE" sz="1100" b="0" i="1" u="none" strike="noStrike" kern="1200" cap="none" spc="0" normalizeH="0" baseline="0" noProof="0" dirty="0">
                <a:ln>
                  <a:noFill/>
                </a:ln>
                <a:solidFill>
                  <a:schemeClr val="tx1"/>
                </a:solidFill>
                <a:effectLst/>
                <a:uLnTx/>
                <a:uFillTx/>
                <a:latin typeface="Century Gothic" panose="020B0502020202020204" pitchFamily="34" charset="0"/>
              </a:endParaRPr>
            </a:p>
          </p:txBody>
        </p:sp>
        <p:sp>
          <p:nvSpPr>
            <p:cNvPr id="76" name="Rectangle 75">
              <a:extLst>
                <a:ext uri="{FF2B5EF4-FFF2-40B4-BE49-F238E27FC236}">
                  <a16:creationId xmlns:a16="http://schemas.microsoft.com/office/drawing/2014/main" id="{FFCB6649-2219-429F-B2DE-6EBFC5AF223C}"/>
                </a:ext>
              </a:extLst>
            </p:cNvPr>
            <p:cNvSpPr/>
            <p:nvPr/>
          </p:nvSpPr>
          <p:spPr>
            <a:xfrm>
              <a:off x="6313185" y="5203296"/>
              <a:ext cx="2448106" cy="27699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sym typeface="Wingdings" panose="05000000000000000000" pitchFamily="2" charset="2"/>
                </a:rPr>
                <a:t></a:t>
              </a:r>
              <a:r>
                <a:rPr kumimoji="0" lang="en-US" sz="1200" b="1"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FORCES BLOCKING CHANGE</a:t>
              </a:r>
              <a:endParaRPr kumimoji="0" lang="en-IE"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77" name="Graphic 76" descr="Worried Face with No Fill">
              <a:extLst>
                <a:ext uri="{FF2B5EF4-FFF2-40B4-BE49-F238E27FC236}">
                  <a16:creationId xmlns:a16="http://schemas.microsoft.com/office/drawing/2014/main" id="{325DDAE4-8F7D-42EA-8749-561EC4DC7B97}"/>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016255" y="2007176"/>
              <a:ext cx="240790" cy="240790"/>
            </a:xfrm>
            <a:prstGeom prst="rect">
              <a:avLst/>
            </a:prstGeom>
          </p:spPr>
        </p:pic>
        <p:pic>
          <p:nvPicPr>
            <p:cNvPr id="79" name="Graphic 78" descr="High Voltage">
              <a:extLst>
                <a:ext uri="{FF2B5EF4-FFF2-40B4-BE49-F238E27FC236}">
                  <a16:creationId xmlns:a16="http://schemas.microsoft.com/office/drawing/2014/main" id="{867E6791-2829-42C0-B5BA-5DB9C4DBB8E0}"/>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122319" y="3948231"/>
              <a:ext cx="240790" cy="240790"/>
            </a:xfrm>
            <a:prstGeom prst="rect">
              <a:avLst/>
            </a:prstGeom>
          </p:spPr>
        </p:pic>
        <p:pic>
          <p:nvPicPr>
            <p:cNvPr id="80" name="Graphic 79" descr="Footprint">
              <a:extLst>
                <a:ext uri="{FF2B5EF4-FFF2-40B4-BE49-F238E27FC236}">
                  <a16:creationId xmlns:a16="http://schemas.microsoft.com/office/drawing/2014/main" id="{B0EF412C-FB60-4DA5-BEC5-F8BFEC8F88F3}"/>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447391" y="3959176"/>
              <a:ext cx="264869" cy="264869"/>
            </a:xfrm>
            <a:prstGeom prst="rect">
              <a:avLst/>
            </a:prstGeom>
          </p:spPr>
        </p:pic>
        <p:sp>
          <p:nvSpPr>
            <p:cNvPr id="82" name="TextBox 81">
              <a:extLst>
                <a:ext uri="{FF2B5EF4-FFF2-40B4-BE49-F238E27FC236}">
                  <a16:creationId xmlns:a16="http://schemas.microsoft.com/office/drawing/2014/main" id="{2792E903-3F54-471E-A1F4-711F6D70560D}"/>
                </a:ext>
              </a:extLst>
            </p:cNvPr>
            <p:cNvSpPr txBox="1"/>
            <p:nvPr/>
          </p:nvSpPr>
          <p:spPr>
            <a:xfrm>
              <a:off x="1303263" y="2908594"/>
              <a:ext cx="1381358" cy="738664"/>
            </a:xfrm>
            <a:prstGeom prst="rect">
              <a:avLst/>
            </a:prstGeom>
            <a:noFill/>
          </p:spPr>
          <p:txBody>
            <a:bodyPr wrap="square" rtlCol="0">
              <a:spAutoFit/>
            </a:bodyPr>
            <a:lstStyle/>
            <a:p>
              <a:pPr algn="ctr"/>
              <a:r>
                <a:rPr lang="en-IE" sz="1400" dirty="0">
                  <a:solidFill>
                    <a:schemeClr val="bg1">
                      <a:lumMod val="50000"/>
                    </a:schemeClr>
                  </a:solidFill>
                  <a:latin typeface="Century Gothic" panose="020B0502020202020204" pitchFamily="34" charset="0"/>
                </a:rPr>
                <a:t>BUSINESS </a:t>
              </a:r>
            </a:p>
            <a:p>
              <a:pPr algn="ctr"/>
              <a:r>
                <a:rPr lang="en-IE" sz="1400" dirty="0">
                  <a:solidFill>
                    <a:schemeClr val="bg1">
                      <a:lumMod val="50000"/>
                    </a:schemeClr>
                  </a:solidFill>
                  <a:latin typeface="Century Gothic" panose="020B0502020202020204" pitchFamily="34" charset="0"/>
                </a:rPr>
                <a:t>AS </a:t>
              </a:r>
            </a:p>
            <a:p>
              <a:pPr algn="ctr"/>
              <a:r>
                <a:rPr lang="en-IE" sz="1400" dirty="0">
                  <a:solidFill>
                    <a:schemeClr val="bg1">
                      <a:lumMod val="50000"/>
                    </a:schemeClr>
                  </a:solidFill>
                  <a:latin typeface="Century Gothic" panose="020B0502020202020204" pitchFamily="34" charset="0"/>
                </a:rPr>
                <a:t>USUAL</a:t>
              </a:r>
            </a:p>
          </p:txBody>
        </p:sp>
        <p:sp>
          <p:nvSpPr>
            <p:cNvPr id="83" name="TextBox 82">
              <a:extLst>
                <a:ext uri="{FF2B5EF4-FFF2-40B4-BE49-F238E27FC236}">
                  <a16:creationId xmlns:a16="http://schemas.microsoft.com/office/drawing/2014/main" id="{A9C6F02E-84DA-4789-B313-14D1D46EBF1A}"/>
                </a:ext>
              </a:extLst>
            </p:cNvPr>
            <p:cNvSpPr txBox="1"/>
            <p:nvPr/>
          </p:nvSpPr>
          <p:spPr>
            <a:xfrm>
              <a:off x="7737698" y="3016316"/>
              <a:ext cx="1228933" cy="523220"/>
            </a:xfrm>
            <a:prstGeom prst="rect">
              <a:avLst/>
            </a:prstGeom>
            <a:noFill/>
          </p:spPr>
          <p:txBody>
            <a:bodyPr wrap="square" rtlCol="0">
              <a:spAutoFit/>
            </a:bodyPr>
            <a:lstStyle/>
            <a:p>
              <a:pPr algn="ctr"/>
              <a:r>
                <a:rPr lang="en-IE" sz="1400" dirty="0">
                  <a:solidFill>
                    <a:schemeClr val="bg1">
                      <a:lumMod val="50000"/>
                    </a:schemeClr>
                  </a:solidFill>
                  <a:latin typeface="Century Gothic" panose="020B0502020202020204" pitchFamily="34" charset="0"/>
                </a:rPr>
                <a:t>NEW BEHAVIOUR</a:t>
              </a:r>
            </a:p>
          </p:txBody>
        </p:sp>
        <p:cxnSp>
          <p:nvCxnSpPr>
            <p:cNvPr id="84" name="Straight Arrow Connector 83">
              <a:extLst>
                <a:ext uri="{FF2B5EF4-FFF2-40B4-BE49-F238E27FC236}">
                  <a16:creationId xmlns:a16="http://schemas.microsoft.com/office/drawing/2014/main" id="{4E34394A-FFE3-4F59-B292-3710426E5E78}"/>
                </a:ext>
              </a:extLst>
            </p:cNvPr>
            <p:cNvCxnSpPr>
              <a:cxnSpLocks/>
            </p:cNvCxnSpPr>
            <p:nvPr/>
          </p:nvCxnSpPr>
          <p:spPr>
            <a:xfrm flipH="1">
              <a:off x="2853081" y="3256521"/>
              <a:ext cx="168251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8A2B4CA3-F11C-4B9B-860F-27A5A69DC185}"/>
                </a:ext>
              </a:extLst>
            </p:cNvPr>
            <p:cNvCxnSpPr>
              <a:cxnSpLocks/>
            </p:cNvCxnSpPr>
            <p:nvPr/>
          </p:nvCxnSpPr>
          <p:spPr>
            <a:xfrm>
              <a:off x="5651081" y="3256521"/>
              <a:ext cx="168251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86" name="Picture 85" descr="A close up of a logo&#10;&#10;Description generated with very high confidence">
              <a:extLst>
                <a:ext uri="{FF2B5EF4-FFF2-40B4-BE49-F238E27FC236}">
                  <a16:creationId xmlns:a16="http://schemas.microsoft.com/office/drawing/2014/main" id="{3A386274-EEE9-40D7-BCD2-74D363227E4D}"/>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514002" y="2709081"/>
              <a:ext cx="1137690" cy="1137690"/>
            </a:xfrm>
            <a:prstGeom prst="rect">
              <a:avLst/>
            </a:prstGeom>
          </p:spPr>
        </p:pic>
        <p:pic>
          <p:nvPicPr>
            <p:cNvPr id="87" name="Graphic 86" descr="Flower in pot">
              <a:extLst>
                <a:ext uri="{FF2B5EF4-FFF2-40B4-BE49-F238E27FC236}">
                  <a16:creationId xmlns:a16="http://schemas.microsoft.com/office/drawing/2014/main" id="{E436DD0B-22DA-403B-90B0-2D69D7D8392C}"/>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5672869" y="2007176"/>
              <a:ext cx="199000" cy="199000"/>
            </a:xfrm>
            <a:prstGeom prst="rect">
              <a:avLst/>
            </a:prstGeom>
          </p:spPr>
        </p:pic>
      </p:grpSp>
      <p:sp>
        <p:nvSpPr>
          <p:cNvPr id="88" name="Speech Bubble: Rectangle 87">
            <a:extLst>
              <a:ext uri="{FF2B5EF4-FFF2-40B4-BE49-F238E27FC236}">
                <a16:creationId xmlns:a16="http://schemas.microsoft.com/office/drawing/2014/main" id="{470981DD-0A20-4D96-8CCF-B7F9AE4A037E}"/>
              </a:ext>
            </a:extLst>
          </p:cNvPr>
          <p:cNvSpPr/>
          <p:nvPr/>
        </p:nvSpPr>
        <p:spPr>
          <a:xfrm>
            <a:off x="521933" y="762617"/>
            <a:ext cx="1573995" cy="2220928"/>
          </a:xfrm>
          <a:prstGeom prst="wedgeRectCallout">
            <a:avLst>
              <a:gd name="adj1" fmla="val 77359"/>
              <a:gd name="adj2" fmla="val 9068"/>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E" sz="1000" dirty="0">
                <a:solidFill>
                  <a:schemeClr val="bg1">
                    <a:lumMod val="50000"/>
                  </a:schemeClr>
                </a:solidFill>
                <a:latin typeface="Century Gothic" panose="020B0502020202020204" pitchFamily="34" charset="0"/>
              </a:rPr>
              <a:t>PUSH</a:t>
            </a:r>
          </a:p>
        </p:txBody>
      </p:sp>
      <p:sp>
        <p:nvSpPr>
          <p:cNvPr id="89" name="Speech Bubble: Rectangle 88">
            <a:extLst>
              <a:ext uri="{FF2B5EF4-FFF2-40B4-BE49-F238E27FC236}">
                <a16:creationId xmlns:a16="http://schemas.microsoft.com/office/drawing/2014/main" id="{66F51D9C-6EE2-43AC-8766-9E7E16922C30}"/>
              </a:ext>
            </a:extLst>
          </p:cNvPr>
          <p:cNvSpPr/>
          <p:nvPr/>
        </p:nvSpPr>
        <p:spPr>
          <a:xfrm>
            <a:off x="536181" y="3141952"/>
            <a:ext cx="1573995" cy="2220928"/>
          </a:xfrm>
          <a:prstGeom prst="wedgeRectCallout">
            <a:avLst>
              <a:gd name="adj1" fmla="val 78991"/>
              <a:gd name="adj2" fmla="val 7449"/>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E" sz="1000" dirty="0">
                <a:solidFill>
                  <a:schemeClr val="bg1">
                    <a:lumMod val="50000"/>
                  </a:schemeClr>
                </a:solidFill>
                <a:latin typeface="Century Gothic" panose="020B0502020202020204" pitchFamily="34" charset="0"/>
              </a:rPr>
              <a:t>HABIT</a:t>
            </a:r>
          </a:p>
        </p:txBody>
      </p:sp>
      <p:sp>
        <p:nvSpPr>
          <p:cNvPr id="90" name="Speech Bubble: Rectangle 89">
            <a:extLst>
              <a:ext uri="{FF2B5EF4-FFF2-40B4-BE49-F238E27FC236}">
                <a16:creationId xmlns:a16="http://schemas.microsoft.com/office/drawing/2014/main" id="{058ABE8E-66B0-4EDB-8637-3E5ACE2D771F}"/>
              </a:ext>
            </a:extLst>
          </p:cNvPr>
          <p:cNvSpPr/>
          <p:nvPr/>
        </p:nvSpPr>
        <p:spPr>
          <a:xfrm>
            <a:off x="9033322" y="762617"/>
            <a:ext cx="2718318" cy="1585779"/>
          </a:xfrm>
          <a:prstGeom prst="wedgeRectCallout">
            <a:avLst>
              <a:gd name="adj1" fmla="val -64010"/>
              <a:gd name="adj2" fmla="val 25640"/>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E" sz="1000" dirty="0">
                <a:solidFill>
                  <a:schemeClr val="bg1">
                    <a:lumMod val="50000"/>
                  </a:schemeClr>
                </a:solidFill>
                <a:latin typeface="Century Gothic" panose="020B0502020202020204" pitchFamily="34" charset="0"/>
              </a:rPr>
              <a:t>ATTRACTION</a:t>
            </a:r>
          </a:p>
        </p:txBody>
      </p:sp>
      <p:sp>
        <p:nvSpPr>
          <p:cNvPr id="91" name="Speech Bubble: Rectangle 90">
            <a:extLst>
              <a:ext uri="{FF2B5EF4-FFF2-40B4-BE49-F238E27FC236}">
                <a16:creationId xmlns:a16="http://schemas.microsoft.com/office/drawing/2014/main" id="{E8506592-B1F5-43A9-A843-CC61FDCA486A}"/>
              </a:ext>
            </a:extLst>
          </p:cNvPr>
          <p:cNvSpPr/>
          <p:nvPr/>
        </p:nvSpPr>
        <p:spPr>
          <a:xfrm>
            <a:off x="9403426" y="4264198"/>
            <a:ext cx="2348214" cy="1585779"/>
          </a:xfrm>
          <a:prstGeom prst="wedgeRectCallout">
            <a:avLst>
              <a:gd name="adj1" fmla="val -67388"/>
              <a:gd name="adj2" fmla="val -35262"/>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E" sz="1000" dirty="0">
                <a:solidFill>
                  <a:schemeClr val="bg1">
                    <a:lumMod val="50000"/>
                  </a:schemeClr>
                </a:solidFill>
                <a:latin typeface="Century Gothic" panose="020B0502020202020204" pitchFamily="34" charset="0"/>
              </a:rPr>
              <a:t>ANXIETY</a:t>
            </a:r>
          </a:p>
        </p:txBody>
      </p:sp>
      <p:sp>
        <p:nvSpPr>
          <p:cNvPr id="3" name="Rectangle 2">
            <a:extLst>
              <a:ext uri="{FF2B5EF4-FFF2-40B4-BE49-F238E27FC236}">
                <a16:creationId xmlns:a16="http://schemas.microsoft.com/office/drawing/2014/main" id="{207D3928-442A-4739-9D62-413CCAA8FBF6}"/>
              </a:ext>
            </a:extLst>
          </p:cNvPr>
          <p:cNvSpPr/>
          <p:nvPr/>
        </p:nvSpPr>
        <p:spPr>
          <a:xfrm>
            <a:off x="2582642" y="1765470"/>
            <a:ext cx="506870" cy="261610"/>
          </a:xfrm>
          <a:prstGeom prst="rect">
            <a:avLst/>
          </a:prstGeom>
        </p:spPr>
        <p:txBody>
          <a:bodyPr wrap="none">
            <a:spAutoFit/>
          </a:bodyPr>
          <a:lstStyle/>
          <a:p>
            <a:r>
              <a:rPr lang="en-IE" sz="1100" dirty="0">
                <a:solidFill>
                  <a:schemeClr val="bg1">
                    <a:lumMod val="50000"/>
                  </a:schemeClr>
                </a:solidFill>
                <a:latin typeface="Century Gothic" panose="020B0502020202020204" pitchFamily="34" charset="0"/>
              </a:rPr>
              <a:t>push</a:t>
            </a:r>
            <a:endParaRPr lang="en-IE" sz="1100" dirty="0"/>
          </a:p>
        </p:txBody>
      </p:sp>
      <p:sp>
        <p:nvSpPr>
          <p:cNvPr id="34" name="Rectangle 33">
            <a:extLst>
              <a:ext uri="{FF2B5EF4-FFF2-40B4-BE49-F238E27FC236}">
                <a16:creationId xmlns:a16="http://schemas.microsoft.com/office/drawing/2014/main" id="{63C989AB-F4AB-46D7-81DD-41E567AA8F34}"/>
              </a:ext>
            </a:extLst>
          </p:cNvPr>
          <p:cNvSpPr/>
          <p:nvPr/>
        </p:nvSpPr>
        <p:spPr>
          <a:xfrm>
            <a:off x="6233951" y="1767388"/>
            <a:ext cx="412292" cy="253916"/>
          </a:xfrm>
          <a:prstGeom prst="rect">
            <a:avLst/>
          </a:prstGeom>
        </p:spPr>
        <p:txBody>
          <a:bodyPr wrap="none">
            <a:spAutoFit/>
          </a:bodyPr>
          <a:lstStyle/>
          <a:p>
            <a:r>
              <a:rPr lang="en-IE" sz="1050" dirty="0">
                <a:solidFill>
                  <a:schemeClr val="bg1">
                    <a:lumMod val="50000"/>
                  </a:schemeClr>
                </a:solidFill>
                <a:latin typeface="Century Gothic" panose="020B0502020202020204" pitchFamily="34" charset="0"/>
              </a:rPr>
              <a:t>pull</a:t>
            </a:r>
            <a:endParaRPr lang="en-IE" sz="1050" dirty="0"/>
          </a:p>
        </p:txBody>
      </p:sp>
      <p:sp>
        <p:nvSpPr>
          <p:cNvPr id="35" name="Rectangle 34">
            <a:extLst>
              <a:ext uri="{FF2B5EF4-FFF2-40B4-BE49-F238E27FC236}">
                <a16:creationId xmlns:a16="http://schemas.microsoft.com/office/drawing/2014/main" id="{F6B3D1E5-EAF2-4038-975C-73E58D4F5A37}"/>
              </a:ext>
            </a:extLst>
          </p:cNvPr>
          <p:cNvSpPr/>
          <p:nvPr/>
        </p:nvSpPr>
        <p:spPr>
          <a:xfrm>
            <a:off x="4750791" y="4717516"/>
            <a:ext cx="606256" cy="261610"/>
          </a:xfrm>
          <a:prstGeom prst="rect">
            <a:avLst/>
          </a:prstGeom>
        </p:spPr>
        <p:txBody>
          <a:bodyPr wrap="none">
            <a:spAutoFit/>
          </a:bodyPr>
          <a:lstStyle/>
          <a:p>
            <a:r>
              <a:rPr lang="en-IE" sz="1100" dirty="0">
                <a:solidFill>
                  <a:schemeClr val="bg1">
                    <a:lumMod val="50000"/>
                  </a:schemeClr>
                </a:solidFill>
                <a:latin typeface="Century Gothic" panose="020B0502020202020204" pitchFamily="34" charset="0"/>
              </a:rPr>
              <a:t>inertia</a:t>
            </a:r>
            <a:endParaRPr lang="en-IE" sz="1100" dirty="0"/>
          </a:p>
        </p:txBody>
      </p:sp>
      <p:sp>
        <p:nvSpPr>
          <p:cNvPr id="36" name="Rectangle 35">
            <a:extLst>
              <a:ext uri="{FF2B5EF4-FFF2-40B4-BE49-F238E27FC236}">
                <a16:creationId xmlns:a16="http://schemas.microsoft.com/office/drawing/2014/main" id="{A2259FA6-65D4-4861-92A5-7B24E8B9093F}"/>
              </a:ext>
            </a:extLst>
          </p:cNvPr>
          <p:cNvSpPr/>
          <p:nvPr/>
        </p:nvSpPr>
        <p:spPr>
          <a:xfrm>
            <a:off x="8376415" y="4719434"/>
            <a:ext cx="654346" cy="253916"/>
          </a:xfrm>
          <a:prstGeom prst="rect">
            <a:avLst/>
          </a:prstGeom>
        </p:spPr>
        <p:txBody>
          <a:bodyPr wrap="none">
            <a:spAutoFit/>
          </a:bodyPr>
          <a:lstStyle/>
          <a:p>
            <a:r>
              <a:rPr lang="en-IE" sz="1050" dirty="0">
                <a:solidFill>
                  <a:schemeClr val="bg1">
                    <a:lumMod val="50000"/>
                  </a:schemeClr>
                </a:solidFill>
                <a:latin typeface="Century Gothic" panose="020B0502020202020204" pitchFamily="34" charset="0"/>
              </a:rPr>
              <a:t>anxiety</a:t>
            </a:r>
            <a:endParaRPr lang="en-IE" sz="1050" dirty="0"/>
          </a:p>
        </p:txBody>
      </p:sp>
    </p:spTree>
    <p:custDataLst>
      <p:tags r:id="rId1"/>
    </p:custDataLst>
    <p:extLst>
      <p:ext uri="{BB962C8B-B14F-4D97-AF65-F5344CB8AC3E}">
        <p14:creationId xmlns:p14="http://schemas.microsoft.com/office/powerpoint/2010/main" val="4936745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40"/>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ASA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ASA Course Template.potx" id="{D568D16C-ADCB-4A71-9566-429E38F219CC}" vid="{89C22E0B-CF95-41F3-8E01-46573F46113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0BCEDEA82B8D94A84178683750B8A77" ma:contentTypeVersion="17" ma:contentTypeDescription="Create a new document." ma:contentTypeScope="" ma:versionID="b49a534c13b52ee0d1dcf8c45332815a">
  <xsd:schema xmlns:xsd="http://www.w3.org/2001/XMLSchema" xmlns:xs="http://www.w3.org/2001/XMLSchema" xmlns:p="http://schemas.microsoft.com/office/2006/metadata/properties" xmlns:ns2="1504f973-e4cf-41b6-9360-ccd1e4ade1f6" xmlns:ns3="9caa582d-4a4b-479d-a0d7-c1ec39c7acb6" targetNamespace="http://schemas.microsoft.com/office/2006/metadata/properties" ma:root="true" ma:fieldsID="5e43afa4975fdeb6e3b2ada11b443243" ns2:_="" ns3:_="">
    <xsd:import namespace="1504f973-e4cf-41b6-9360-ccd1e4ade1f6"/>
    <xsd:import namespace="9caa582d-4a4b-479d-a0d7-c1ec39c7acb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LengthInSecond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04f973-e4cf-41b6-9360-ccd1e4ade1f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3dbd6dd5-02cd-42c0-93a6-3cdc8c95b61e"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caa582d-4a4b-479d-a0d7-c1ec39c7acb6"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22f93f05-a50d-4177-a6c7-70e323f0fe8d}" ma:internalName="TaxCatchAll" ma:showField="CatchAllData" ma:web="9caa582d-4a4b-479d-a0d7-c1ec39c7acb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9caa582d-4a4b-479d-a0d7-c1ec39c7acb6" xsi:nil="true"/>
    <lcf76f155ced4ddcb4097134ff3c332f xmlns="1504f973-e4cf-41b6-9360-ccd1e4ade1f6">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7A4D9640-2882-4124-8577-EB5921064231}">
  <ds:schemaRefs>
    <ds:schemaRef ds:uri="http://schemas.microsoft.com/sharepoint/v3/contenttype/forms"/>
  </ds:schemaRefs>
</ds:datastoreItem>
</file>

<file path=customXml/itemProps2.xml><?xml version="1.0" encoding="utf-8"?>
<ds:datastoreItem xmlns:ds="http://schemas.openxmlformats.org/officeDocument/2006/customXml" ds:itemID="{099E3AE5-D119-4C2D-81B4-BF4A8382A60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04f973-e4cf-41b6-9360-ccd1e4ade1f6"/>
    <ds:schemaRef ds:uri="9caa582d-4a4b-479d-a0d7-c1ec39c7acb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3FB47D5-7F75-4402-A715-288DAAFF4522}">
  <ds:schemaRefs>
    <ds:schemaRef ds:uri="http://schemas.microsoft.com/office/2006/metadata/properties"/>
    <ds:schemaRef ds:uri="http://schemas.microsoft.com/office/infopath/2007/PartnerControls"/>
    <ds:schemaRef ds:uri="9caa582d-4a4b-479d-a0d7-c1ec39c7acb6"/>
    <ds:schemaRef ds:uri="1504f973-e4cf-41b6-9360-ccd1e4ade1f6"/>
  </ds:schemaRefs>
</ds:datastoreItem>
</file>

<file path=docProps/app.xml><?xml version="1.0" encoding="utf-8"?>
<Properties xmlns="http://schemas.openxmlformats.org/officeDocument/2006/extended-properties" xmlns:vt="http://schemas.openxmlformats.org/officeDocument/2006/docPropsVTypes">
  <TotalTime>50</TotalTime>
  <Words>162</Words>
  <Application>Microsoft Office PowerPoint</Application>
  <PresentationFormat>Widescreen</PresentationFormat>
  <Paragraphs>31</Paragraphs>
  <Slides>1</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vt:i4>
      </vt:variant>
    </vt:vector>
  </HeadingPairs>
  <TitlesOfParts>
    <vt:vector size="10" baseType="lpstr">
      <vt:lpstr>Arial</vt:lpstr>
      <vt:lpstr>Calibri</vt:lpstr>
      <vt:lpstr>Calibri Light</vt:lpstr>
      <vt:lpstr>Century Gothic</vt:lpstr>
      <vt:lpstr>Futura PT Book</vt:lpstr>
      <vt:lpstr>Futura PT Heavy</vt:lpstr>
      <vt:lpstr>Segoe UI</vt:lpstr>
      <vt:lpstr>Office Theme</vt:lpstr>
      <vt:lpstr>IASA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Jobs</dc:title>
  <dc:creator>Paul Preiss</dc:creator>
  <cp:lastModifiedBy>Enrique Umana</cp:lastModifiedBy>
  <cp:revision>3</cp:revision>
  <dcterms:created xsi:type="dcterms:W3CDTF">2018-10-22T15:46:20Z</dcterms:created>
  <dcterms:modified xsi:type="dcterms:W3CDTF">2023-11-19T17:17:45Z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3F261B38-3228-4A92-AB4F-A34E4E30A1DF</vt:lpwstr>
  </property>
  <property fmtid="{D5CDD505-2E9C-101B-9397-08002B2CF9AE}" pid="3" name="ArticulatePath">
    <vt:lpwstr>JBTD</vt:lpwstr>
  </property>
  <property fmtid="{D5CDD505-2E9C-101B-9397-08002B2CF9AE}" pid="4" name="ContentTypeId">
    <vt:lpwstr>0x010100B0BCEDEA82B8D94A84178683750B8A77</vt:lpwstr>
  </property>
</Properties>
</file>