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7"/>
  </p:notesMasterIdLst>
  <p:sldIdLst>
    <p:sldId id="417" r:id="rId6"/>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DE265-A1F7-46E6-8A8E-412730D8A484}" type="datetimeFigureOut">
              <a:rPr lang="en-US" smtClean="0"/>
              <a:t>11/19/2023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71B85-45A9-4E00-913F-E3E15EB6AC90}" type="slidenum">
              <a:rPr lang="en-US" smtClean="0"/>
              <a:t>‹#›</a:t>
            </a:fld>
            <a:endParaRPr lang="en-US"/>
          </a:p>
        </p:txBody>
      </p:sp>
    </p:spTree>
    <p:extLst>
      <p:ext uri="{BB962C8B-B14F-4D97-AF65-F5344CB8AC3E}">
        <p14:creationId xmlns:p14="http://schemas.microsoft.com/office/powerpoint/2010/main" val="227102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1.xml"/><Relationship Id="rId5" Type="http://schemas.openxmlformats.org/officeDocument/2006/relationships/image" Target="../media/image15.jpeg"/><Relationship Id="rId4"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2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AB9E-D890-4AF1-AFBC-7435CC4EB2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10F77-C722-47B6-AE17-F48B3396D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70F3B7-8D0E-4680-93C4-38C50C1FCD72}"/>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5D39B948-749B-49BF-80D1-AFAE0533F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BCAA0-4EAC-4D63-90DA-455475016DE4}"/>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302740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55D1-99FC-46D6-9985-907A95CB8B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E23E9A-6589-4677-942B-C76A03537D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23452-85AA-4D77-BEF9-F28A998AD945}"/>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01BBE7A6-E2CB-4489-BE10-E61F240B2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44F33-4F17-41D1-A6B5-8077F3692A88}"/>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0130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6457D-0424-442F-8BAA-3A219D5CB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463CF1-53E8-463F-B512-B3A3051480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691A4-9F1F-43F1-B4F4-92400141A762}"/>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67391E79-E9AE-4753-8764-92CF4B586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40E7-F372-48B3-A23B-61EA4781CF1F}"/>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411697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200183" cy="6862603"/>
          </a:xfrm>
          <a:prstGeom prst="rect">
            <a:avLst/>
          </a:prstGeom>
        </p:spPr>
      </p:pic>
      <p:sp>
        <p:nvSpPr>
          <p:cNvPr id="7" name="Title 6">
            <a:extLst>
              <a:ext uri="{FF2B5EF4-FFF2-40B4-BE49-F238E27FC236}">
                <a16:creationId xmlns:a16="http://schemas.microsoft.com/office/drawing/2014/main" id="{9437253F-267D-4B73-AF43-FD63FA17DEE8}"/>
              </a:ext>
            </a:extLst>
          </p:cNvPr>
          <p:cNvSpPr>
            <a:spLocks noGrp="1"/>
          </p:cNvSpPr>
          <p:nvPr>
            <p:ph type="title" hasCustomPrompt="1"/>
          </p:nvPr>
        </p:nvSpPr>
        <p:spPr/>
        <p:txBody>
          <a:bodyPr/>
          <a:lstStyle>
            <a:lvl1pPr>
              <a:defRPr>
                <a:solidFill>
                  <a:schemeClr val="bg1"/>
                </a:solidFill>
              </a:defRPr>
            </a:lvl1pPr>
          </a:lstStyle>
          <a:p>
            <a:r>
              <a:rPr lang="en-US" dirty="0"/>
              <a:t>Click to edit title</a:t>
            </a:r>
          </a:p>
        </p:txBody>
      </p:sp>
      <p:sp>
        <p:nvSpPr>
          <p:cNvPr id="3" name="Subtitle 2"/>
          <p:cNvSpPr>
            <a:spLocks noGrp="1"/>
          </p:cNvSpPr>
          <p:nvPr>
            <p:ph type="subTitle" idx="1" hasCustomPrompt="1"/>
          </p:nvPr>
        </p:nvSpPr>
        <p:spPr>
          <a:xfrm>
            <a:off x="838200" y="1707315"/>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Tree>
    <p:extLst>
      <p:ext uri="{BB962C8B-B14F-4D97-AF65-F5344CB8AC3E}">
        <p14:creationId xmlns:p14="http://schemas.microsoft.com/office/powerpoint/2010/main" val="2698163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37684" y="2235200"/>
            <a:ext cx="5085348" cy="2387600"/>
          </a:xfrm>
        </p:spPr>
        <p:txBody>
          <a:bodyPr anchor="b">
            <a:normAutofit/>
          </a:bodyPr>
          <a:lstStyle>
            <a:lvl1pPr algn="r">
              <a:defRPr sz="4800" b="1" baseline="0">
                <a:solidFill>
                  <a:schemeClr val="tx1"/>
                </a:solidFill>
                <a:latin typeface="Arial" panose="020B0604020202020204" pitchFamily="34" charset="0"/>
                <a:cs typeface="Arial" panose="020B0604020202020204" pitchFamily="34" charset="0"/>
              </a:defRPr>
            </a:lvl1pPr>
          </a:lstStyle>
          <a:p>
            <a:r>
              <a:rPr lang="en-US" dirty="0"/>
              <a:t>Module Two</a:t>
            </a:r>
          </a:p>
        </p:txBody>
      </p:sp>
      <p:sp>
        <p:nvSpPr>
          <p:cNvPr id="3" name="Subtitle 2"/>
          <p:cNvSpPr>
            <a:spLocks noGrp="1"/>
          </p:cNvSpPr>
          <p:nvPr>
            <p:ph type="subTitle" idx="1"/>
          </p:nvPr>
        </p:nvSpPr>
        <p:spPr>
          <a:xfrm>
            <a:off x="6737684" y="4737819"/>
            <a:ext cx="5085348" cy="1018088"/>
          </a:xfrm>
        </p:spPr>
        <p:txBody>
          <a:bodyPr>
            <a:normAutofit/>
          </a:bodyPr>
          <a:lstStyle>
            <a:lvl1pPr marL="0" indent="0" algn="r">
              <a:buNone/>
              <a:defRPr sz="2400" b="1">
                <a:solidFill>
                  <a:srgbClr val="1C80B6"/>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69939" y="230673"/>
            <a:ext cx="2597431" cy="591285"/>
          </a:xfrm>
          <a:prstGeom prst="rect">
            <a:avLst/>
          </a:prstGeom>
        </p:spPr>
      </p:pic>
      <p:sp>
        <p:nvSpPr>
          <p:cNvPr id="6" name="TextBox 5"/>
          <p:cNvSpPr txBox="1"/>
          <p:nvPr userDrawn="1"/>
        </p:nvSpPr>
        <p:spPr>
          <a:xfrm>
            <a:off x="8874493" y="821958"/>
            <a:ext cx="2983832" cy="307777"/>
          </a:xfrm>
          <a:prstGeom prst="rect">
            <a:avLst/>
          </a:prstGeom>
          <a:noFill/>
        </p:spPr>
        <p:txBody>
          <a:bodyPr wrap="square" rtlCol="0">
            <a:spAutoFit/>
          </a:bodyPr>
          <a:lstStyle/>
          <a:p>
            <a:pPr algn="ctr"/>
            <a:r>
              <a:rPr lang="en-US" sz="1400" dirty="0">
                <a:latin typeface="Arial" charset="0"/>
                <a:ea typeface="Arial" charset="0"/>
                <a:cs typeface="Arial" charset="0"/>
              </a:rPr>
              <a:t>An Association for All IT Architects</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55304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Futura PT Book"/>
              </a:defRPr>
            </a:lvl1pPr>
          </a:lstStyle>
          <a:p>
            <a:fld id="{E148CC48-9397-BB44-A213-644E6BCB586A}" type="datetimeFigureOut">
              <a:rPr lang="en-US" smtClean="0"/>
              <a:pPr/>
              <a:t>11/19/2023</a:t>
            </a:fld>
            <a:endParaRPr lang="en-US" dirty="0"/>
          </a:p>
        </p:txBody>
      </p:sp>
      <p:sp>
        <p:nvSpPr>
          <p:cNvPr id="4" name="Footer Placeholder 3"/>
          <p:cNvSpPr>
            <a:spLocks noGrp="1"/>
          </p:cNvSpPr>
          <p:nvPr>
            <p:ph type="ftr" sz="quarter" idx="11"/>
          </p:nvPr>
        </p:nvSpPr>
        <p:spPr/>
        <p:txBody>
          <a:bodyPr/>
          <a:lstStyle>
            <a:lvl1pPr>
              <a:defRPr>
                <a:latin typeface="Futura PT Book"/>
              </a:defRPr>
            </a:lvl1p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hasCustomPrompt="1"/>
          </p:nvPr>
        </p:nvSpPr>
        <p:spPr>
          <a:xfrm>
            <a:off x="838200" y="365126"/>
            <a:ext cx="9105900" cy="666078"/>
          </a:xfrm>
        </p:spPr>
        <p:txBody>
          <a:bodyPr/>
          <a:lstStyle>
            <a:lvl1pPr>
              <a:defRPr b="0">
                <a:solidFill>
                  <a:schemeClr val="bg1"/>
                </a:solidFill>
                <a:latin typeface="Futura PT Heavy"/>
                <a:cs typeface="Segoe UI Light" panose="020B0502040204020203" pitchFamily="34" charset="0"/>
              </a:defRPr>
            </a:lvl1pPr>
          </a:lstStyle>
          <a:p>
            <a:r>
              <a:rPr lang="en-US" dirty="0"/>
              <a:t>Click to edit title</a:t>
            </a:r>
          </a:p>
        </p:txBody>
      </p:sp>
      <p:sp>
        <p:nvSpPr>
          <p:cNvPr id="16" name="Text Placeholder 15"/>
          <p:cNvSpPr>
            <a:spLocks noGrp="1"/>
          </p:cNvSpPr>
          <p:nvPr>
            <p:ph type="body" sz="quarter" idx="13"/>
          </p:nvPr>
        </p:nvSpPr>
        <p:spPr>
          <a:xfrm>
            <a:off x="947057" y="1465262"/>
            <a:ext cx="8610644" cy="4657951"/>
          </a:xfrm>
        </p:spPr>
        <p:txBody>
          <a:bodyPr/>
          <a:lstStyle>
            <a:lvl1pPr>
              <a:defRPr>
                <a:latin typeface="Futura PT Book"/>
                <a:cs typeface="Segoe UI" panose="020B0502040204020203" pitchFamily="34" charset="0"/>
              </a:defRPr>
            </a:lvl1pPr>
            <a:lvl2pPr>
              <a:defRPr>
                <a:latin typeface="Futura PT Book"/>
                <a:cs typeface="Segoe UI" panose="020B0502040204020203" pitchFamily="34" charset="0"/>
              </a:defRPr>
            </a:lvl2pPr>
            <a:lvl3pPr>
              <a:defRPr>
                <a:latin typeface="Futura PT Book"/>
                <a:cs typeface="Segoe UI" panose="020B0502040204020203" pitchFamily="34" charset="0"/>
              </a:defRPr>
            </a:lvl3pPr>
            <a:lvl4pPr>
              <a:defRPr>
                <a:latin typeface="Futura PT Book"/>
                <a:cs typeface="Segoe UI" panose="020B0502040204020203" pitchFamily="34" charset="0"/>
              </a:defRPr>
            </a:lvl4pPr>
            <a:lvl5pPr>
              <a:defRPr>
                <a:latin typeface="Futura PT Book"/>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12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Futura PT Book"/>
              </a:defRPr>
            </a:lvl1pPr>
          </a:lstStyle>
          <a:p>
            <a:fld id="{E148CC48-9397-BB44-A213-644E6BCB586A}" type="datetimeFigureOut">
              <a:rPr lang="en-US" smtClean="0"/>
              <a:pPr/>
              <a:t>11/19/2023</a:t>
            </a:fld>
            <a:endParaRPr lang="en-US" dirty="0"/>
          </a:p>
        </p:txBody>
      </p:sp>
      <p:sp>
        <p:nvSpPr>
          <p:cNvPr id="4" name="Footer Placeholder 3"/>
          <p:cNvSpPr>
            <a:spLocks noGrp="1"/>
          </p:cNvSpPr>
          <p:nvPr>
            <p:ph type="ftr" sz="quarter" idx="11"/>
          </p:nvPr>
        </p:nvSpPr>
        <p:spPr/>
        <p:txBody>
          <a:bodyPr/>
          <a:lstStyle>
            <a:lvl1pPr>
              <a:defRPr>
                <a:latin typeface="Futura PT Book"/>
              </a:defRPr>
            </a:lvl1p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hasCustomPrompt="1"/>
          </p:nvPr>
        </p:nvSpPr>
        <p:spPr>
          <a:xfrm>
            <a:off x="838200" y="365126"/>
            <a:ext cx="9105900" cy="666078"/>
          </a:xfrm>
        </p:spPr>
        <p:txBody>
          <a:bodyPr/>
          <a:lstStyle>
            <a:lvl1pPr>
              <a:defRPr b="0">
                <a:solidFill>
                  <a:schemeClr val="bg1"/>
                </a:solidFill>
                <a:latin typeface="Futura PT Heavy"/>
                <a:cs typeface="Segoe UI Light" panose="020B0502040204020203" pitchFamily="34" charset="0"/>
              </a:defRPr>
            </a:lvl1pPr>
          </a:lstStyle>
          <a:p>
            <a:r>
              <a:rPr lang="en-US" dirty="0"/>
              <a:t>ITABOK Alignment</a:t>
            </a:r>
          </a:p>
        </p:txBody>
      </p:sp>
      <p:sp>
        <p:nvSpPr>
          <p:cNvPr id="16" name="Text Placeholder 15"/>
          <p:cNvSpPr>
            <a:spLocks noGrp="1"/>
          </p:cNvSpPr>
          <p:nvPr>
            <p:ph type="body" sz="quarter" idx="13"/>
          </p:nvPr>
        </p:nvSpPr>
        <p:spPr>
          <a:xfrm>
            <a:off x="6487698" y="1194421"/>
            <a:ext cx="4364513" cy="4657951"/>
          </a:xfrm>
        </p:spPr>
        <p:txBody>
          <a:bodyPr/>
          <a:lstStyle>
            <a:lvl1pPr>
              <a:defRPr>
                <a:latin typeface="Futura PT Book"/>
                <a:cs typeface="Segoe UI" panose="020B0502040204020203" pitchFamily="34" charset="0"/>
              </a:defRPr>
            </a:lvl1pPr>
            <a:lvl2pPr>
              <a:defRPr>
                <a:latin typeface="Futura PT Book"/>
                <a:cs typeface="Segoe UI" panose="020B0502040204020203" pitchFamily="34" charset="0"/>
              </a:defRPr>
            </a:lvl2pPr>
            <a:lvl3pPr>
              <a:defRPr>
                <a:latin typeface="Futura PT Book"/>
                <a:cs typeface="Segoe UI" panose="020B0502040204020203" pitchFamily="34" charset="0"/>
              </a:defRPr>
            </a:lvl3pPr>
            <a:lvl4pPr>
              <a:defRPr>
                <a:latin typeface="Futura PT Book"/>
                <a:cs typeface="Segoe UI" panose="020B0502040204020203" pitchFamily="34" charset="0"/>
              </a:defRPr>
            </a:lvl4pPr>
            <a:lvl5pPr>
              <a:defRPr>
                <a:latin typeface="Futura PT Book"/>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2" descr="https://30yy4crhwt53l55gy48hujc7-wpengine.netdna-ssl.com/wp-content/uploads/2018/03/Enterprise-3.0-ITABoK.png">
            <a:extLst>
              <a:ext uri="{FF2B5EF4-FFF2-40B4-BE49-F238E27FC236}">
                <a16:creationId xmlns:a16="http://schemas.microsoft.com/office/drawing/2014/main" id="{7F8933D1-78B0-440D-B0E6-3EDE8011CBC0}"/>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8537" r="5333"/>
          <a:stretch/>
        </p:blipFill>
        <p:spPr bwMode="auto">
          <a:xfrm>
            <a:off x="838200" y="1081005"/>
            <a:ext cx="5696901" cy="5106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84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 Picture">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A23CD298-1D89-4525-9C28-D36549A0771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5926" y="0"/>
            <a:ext cx="6886074" cy="6858000"/>
          </a:xfrm>
          <a:prstGeom prst="rect">
            <a:avLst/>
          </a:prstGeom>
        </p:spPr>
      </p:pic>
      <p:sp>
        <p:nvSpPr>
          <p:cNvPr id="7" name="Title 6">
            <a:extLst>
              <a:ext uri="{FF2B5EF4-FFF2-40B4-BE49-F238E27FC236}">
                <a16:creationId xmlns:a16="http://schemas.microsoft.com/office/drawing/2014/main" id="{CE6FB271-D412-41BD-85A0-0036F9540B8E}"/>
              </a:ext>
            </a:extLst>
          </p:cNvPr>
          <p:cNvSpPr>
            <a:spLocks noGrp="1"/>
          </p:cNvSpPr>
          <p:nvPr>
            <p:ph type="title" hasCustomPrompt="1"/>
          </p:nvPr>
        </p:nvSpPr>
        <p:spPr>
          <a:xfrm>
            <a:off x="838200" y="365125"/>
            <a:ext cx="3975340" cy="1515433"/>
          </a:xfrm>
        </p:spPr>
        <p:txBody>
          <a:bodyPr/>
          <a:lstStyle/>
          <a:p>
            <a:r>
              <a:rPr lang="en-US" dirty="0"/>
              <a:t>Click to edit title</a:t>
            </a:r>
          </a:p>
        </p:txBody>
      </p:sp>
      <p:sp>
        <p:nvSpPr>
          <p:cNvPr id="9" name="Content Placeholder 8">
            <a:extLst>
              <a:ext uri="{FF2B5EF4-FFF2-40B4-BE49-F238E27FC236}">
                <a16:creationId xmlns:a16="http://schemas.microsoft.com/office/drawing/2014/main" id="{D6C54D3D-9388-464E-9CE4-FDCB96E13A76}"/>
              </a:ext>
            </a:extLst>
          </p:cNvPr>
          <p:cNvSpPr>
            <a:spLocks noGrp="1"/>
          </p:cNvSpPr>
          <p:nvPr>
            <p:ph sz="quarter" idx="10"/>
          </p:nvPr>
        </p:nvSpPr>
        <p:spPr>
          <a:xfrm>
            <a:off x="838200" y="2182813"/>
            <a:ext cx="3975100" cy="40719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B0B47DFB-2A9E-4278-BA20-E366A97F70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895276" y="6022995"/>
            <a:ext cx="1971873" cy="448882"/>
          </a:xfrm>
          <a:prstGeom prst="rect">
            <a:avLst/>
          </a:prstGeom>
        </p:spPr>
      </p:pic>
      <p:sp>
        <p:nvSpPr>
          <p:cNvPr id="11" name="TextBox 10">
            <a:extLst>
              <a:ext uri="{FF2B5EF4-FFF2-40B4-BE49-F238E27FC236}">
                <a16:creationId xmlns:a16="http://schemas.microsoft.com/office/drawing/2014/main" id="{8204BB99-2CC8-4911-8C65-A71366D34603}"/>
              </a:ext>
            </a:extLst>
          </p:cNvPr>
          <p:cNvSpPr txBox="1"/>
          <p:nvPr userDrawn="1"/>
        </p:nvSpPr>
        <p:spPr>
          <a:xfrm>
            <a:off x="9761823" y="6471980"/>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Tree>
    <p:extLst>
      <p:ext uri="{BB962C8B-B14F-4D97-AF65-F5344CB8AC3E}">
        <p14:creationId xmlns:p14="http://schemas.microsoft.com/office/powerpoint/2010/main" val="3865048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bullet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D193F0-CA11-443C-AC22-EAEDEB1D5D88}"/>
              </a:ext>
            </a:extLst>
          </p:cNvPr>
          <p:cNvSpPr/>
          <p:nvPr userDrawn="1"/>
        </p:nvSpPr>
        <p:spPr>
          <a:xfrm>
            <a:off x="5113421" y="0"/>
            <a:ext cx="7078579"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A02D3B1-5E22-4A11-B8C1-DB1C5B0FD562}"/>
              </a:ext>
            </a:extLst>
          </p:cNvPr>
          <p:cNvSpPr/>
          <p:nvPr userDrawn="1"/>
        </p:nvSpPr>
        <p:spPr>
          <a:xfrm>
            <a:off x="5113420" y="673768"/>
            <a:ext cx="5281863" cy="709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58745D5-87E8-4579-9667-FE3ED8BE653E}"/>
              </a:ext>
            </a:extLst>
          </p:cNvPr>
          <p:cNvSpPr txBox="1">
            <a:spLocks/>
          </p:cNvSpPr>
          <p:nvPr userDrawn="1"/>
        </p:nvSpPr>
        <p:spPr>
          <a:xfrm>
            <a:off x="5518484" y="1640472"/>
            <a:ext cx="6344653" cy="46520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sz="2400" dirty="0">
                <a:solidFill>
                  <a:schemeClr val="bg1"/>
                </a:solidFill>
                <a:latin typeface="Futura PT Book" charset="0"/>
                <a:ea typeface="Futura PT Book" charset="0"/>
                <a:cs typeface="Futura PT Book" charset="0"/>
              </a:rPr>
              <a:t>Click to edit</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Lorem Ipsum is simply dummy text of the printing and typesetting industry.</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It has survived not only five centuries, but also the leap into electronic typesetting, remaining essentially unchanged. </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It was popularized in the 1960s with the release of Letraset sheets containing Lorem Ipsum passages.</a:t>
            </a:r>
          </a:p>
        </p:txBody>
      </p:sp>
      <p:sp>
        <p:nvSpPr>
          <p:cNvPr id="2" name="Title 1">
            <a:extLst>
              <a:ext uri="{FF2B5EF4-FFF2-40B4-BE49-F238E27FC236}">
                <a16:creationId xmlns:a16="http://schemas.microsoft.com/office/drawing/2014/main" id="{59F4A234-0A8F-4E05-9BF9-E673BAAFF3D5}"/>
              </a:ext>
            </a:extLst>
          </p:cNvPr>
          <p:cNvSpPr>
            <a:spLocks noGrp="1"/>
          </p:cNvSpPr>
          <p:nvPr>
            <p:ph type="title" hasCustomPrompt="1"/>
          </p:nvPr>
        </p:nvSpPr>
        <p:spPr>
          <a:xfrm>
            <a:off x="5113420" y="673768"/>
            <a:ext cx="5281863" cy="709864"/>
          </a:xfrm>
        </p:spPr>
        <p:txBody>
          <a:bodyPr vert="horz" lIns="91440" tIns="45720" rIns="91440" bIns="45720" rtlCol="0" anchor="ctr">
            <a:noAutofit/>
          </a:bodyPr>
          <a:lstStyle>
            <a:lvl1pPr>
              <a:defRPr lang="en-US" sz="3600" b="0" dirty="0">
                <a:solidFill>
                  <a:srgbClr val="1C7FB6"/>
                </a:solidFill>
                <a:latin typeface="Futura PT Heavy" charset="0"/>
              </a:defRPr>
            </a:lvl1pPr>
          </a:lstStyle>
          <a:p>
            <a:pPr lvl="0"/>
            <a:r>
              <a:rPr lang="en-US" dirty="0"/>
              <a:t>Click to edit title</a:t>
            </a:r>
          </a:p>
        </p:txBody>
      </p:sp>
      <p:sp>
        <p:nvSpPr>
          <p:cNvPr id="14" name="Oval 13">
            <a:extLst>
              <a:ext uri="{FF2B5EF4-FFF2-40B4-BE49-F238E27FC236}">
                <a16:creationId xmlns:a16="http://schemas.microsoft.com/office/drawing/2014/main" id="{3B108BA0-453D-41AB-AB0D-79C9AECBA3E2}"/>
              </a:ext>
            </a:extLst>
          </p:cNvPr>
          <p:cNvSpPr/>
          <p:nvPr userDrawn="1"/>
        </p:nvSpPr>
        <p:spPr>
          <a:xfrm>
            <a:off x="10034336" y="673768"/>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DD09312C-704C-4EFA-B4DE-02133EFF5CE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53988" y="2858847"/>
            <a:ext cx="2504601" cy="570153"/>
          </a:xfrm>
          <a:prstGeom prst="rect">
            <a:avLst/>
          </a:prstGeom>
        </p:spPr>
      </p:pic>
      <p:sp>
        <p:nvSpPr>
          <p:cNvPr id="16" name="TextBox 15">
            <a:extLst>
              <a:ext uri="{FF2B5EF4-FFF2-40B4-BE49-F238E27FC236}">
                <a16:creationId xmlns:a16="http://schemas.microsoft.com/office/drawing/2014/main" id="{BBF19DD2-AC65-42FC-8529-89A5B749AD45}"/>
              </a:ext>
            </a:extLst>
          </p:cNvPr>
          <p:cNvSpPr txBox="1"/>
          <p:nvPr userDrawn="1"/>
        </p:nvSpPr>
        <p:spPr>
          <a:xfrm>
            <a:off x="677500" y="3429000"/>
            <a:ext cx="3457575" cy="307777"/>
          </a:xfrm>
          <a:prstGeom prst="rect">
            <a:avLst/>
          </a:prstGeom>
          <a:noFill/>
        </p:spPr>
        <p:txBody>
          <a:bodyPr wrap="square" rtlCol="0">
            <a:spAutoFit/>
          </a:bodyPr>
          <a:lstStyle/>
          <a:p>
            <a:pPr algn="ctr"/>
            <a:r>
              <a:rPr lang="en-US" sz="1400" dirty="0">
                <a:latin typeface="Arial" charset="0"/>
                <a:ea typeface="Arial" charset="0"/>
                <a:cs typeface="Arial" charset="0"/>
              </a:rPr>
              <a:t>An Association for All IT Architects</a:t>
            </a:r>
          </a:p>
        </p:txBody>
      </p:sp>
    </p:spTree>
    <p:extLst>
      <p:ext uri="{BB962C8B-B14F-4D97-AF65-F5344CB8AC3E}">
        <p14:creationId xmlns:p14="http://schemas.microsoft.com/office/powerpoint/2010/main" val="1674613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n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BD6B5D-E819-406F-B0B4-62A79164FF2B}"/>
              </a:ext>
            </a:extLst>
          </p:cNvPr>
          <p:cNvPicPr preferRelativeResize="0">
            <a:picLocks/>
          </p:cNvPicPr>
          <p:nvPr userDrawn="1"/>
        </p:nvPicPr>
        <p:blipFill rotWithShape="1">
          <a:blip r:embed="rId2" cstate="screen">
            <a:extLst>
              <a:ext uri="{28A0092B-C50C-407E-A947-70E740481C1C}">
                <a14:useLocalDpi xmlns:a14="http://schemas.microsoft.com/office/drawing/2010/main"/>
              </a:ext>
            </a:extLst>
          </a:blip>
          <a:srcRect t="-1"/>
          <a:stretch/>
        </p:blipFill>
        <p:spPr>
          <a:xfrm>
            <a:off x="0" y="0"/>
            <a:ext cx="12188952" cy="6856284"/>
          </a:xfrm>
          <a:prstGeom prst="rect">
            <a:avLst/>
          </a:prstGeom>
        </p:spPr>
      </p:pic>
      <p:sp>
        <p:nvSpPr>
          <p:cNvPr id="7" name="Rectangle 6">
            <a:extLst>
              <a:ext uri="{FF2B5EF4-FFF2-40B4-BE49-F238E27FC236}">
                <a16:creationId xmlns:a16="http://schemas.microsoft.com/office/drawing/2014/main" id="{52E8ACC5-D52C-41ED-A584-2BD519B42D16}"/>
              </a:ext>
            </a:extLst>
          </p:cNvPr>
          <p:cNvSpPr/>
          <p:nvPr userDrawn="1"/>
        </p:nvSpPr>
        <p:spPr>
          <a:xfrm>
            <a:off x="-1" y="261562"/>
            <a:ext cx="6822293" cy="88271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705C8AD3-DCCF-4D8E-9AFC-0A62951E07DD}"/>
              </a:ext>
            </a:extLst>
          </p:cNvPr>
          <p:cNvSpPr/>
          <p:nvPr userDrawn="1"/>
        </p:nvSpPr>
        <p:spPr>
          <a:xfrm>
            <a:off x="6373457" y="261562"/>
            <a:ext cx="882710" cy="882710"/>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F497E542-F179-49EA-A450-EF083079B2A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5" name="TextBox 14">
            <a:extLst>
              <a:ext uri="{FF2B5EF4-FFF2-40B4-BE49-F238E27FC236}">
                <a16:creationId xmlns:a16="http://schemas.microsoft.com/office/drawing/2014/main" id="{C2524EA7-7508-4DF0-99D4-DF0B829E7758}"/>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6" name="Picture 15">
            <a:extLst>
              <a:ext uri="{FF2B5EF4-FFF2-40B4-BE49-F238E27FC236}">
                <a16:creationId xmlns:a16="http://schemas.microsoft.com/office/drawing/2014/main" id="{A73F7264-1ADE-472E-93D2-4C6D8AE973A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5038" y="1748733"/>
            <a:ext cx="3145308" cy="2516246"/>
          </a:xfrm>
          <a:prstGeom prst="rect">
            <a:avLst/>
          </a:prstGeom>
        </p:spPr>
      </p:pic>
      <p:pic>
        <p:nvPicPr>
          <p:cNvPr id="17" name="Picture 16">
            <a:extLst>
              <a:ext uri="{FF2B5EF4-FFF2-40B4-BE49-F238E27FC236}">
                <a16:creationId xmlns:a16="http://schemas.microsoft.com/office/drawing/2014/main" id="{797A4ADF-1B97-46A9-BBE8-44E81CBFE8A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021406" y="1793274"/>
            <a:ext cx="3164028" cy="2531222"/>
          </a:xfrm>
          <a:prstGeom prst="rect">
            <a:avLst/>
          </a:prstGeom>
        </p:spPr>
      </p:pic>
      <p:pic>
        <p:nvPicPr>
          <p:cNvPr id="18" name="Picture 17">
            <a:extLst>
              <a:ext uri="{FF2B5EF4-FFF2-40B4-BE49-F238E27FC236}">
                <a16:creationId xmlns:a16="http://schemas.microsoft.com/office/drawing/2014/main" id="{22979DE0-A644-4732-BE0F-2B08E4FD7EB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014160" y="1734505"/>
            <a:ext cx="3144350" cy="2515480"/>
          </a:xfrm>
          <a:prstGeom prst="rect">
            <a:avLst/>
          </a:prstGeom>
        </p:spPr>
      </p:pic>
      <p:pic>
        <p:nvPicPr>
          <p:cNvPr id="19" name="Picture 18">
            <a:extLst>
              <a:ext uri="{FF2B5EF4-FFF2-40B4-BE49-F238E27FC236}">
                <a16:creationId xmlns:a16="http://schemas.microsoft.com/office/drawing/2014/main" id="{142C8967-1E74-424D-B020-E05039BA85F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9037615" y="1803778"/>
            <a:ext cx="3137768" cy="2510214"/>
          </a:xfrm>
          <a:prstGeom prst="rect">
            <a:avLst/>
          </a:prstGeom>
        </p:spPr>
      </p:pic>
      <p:sp>
        <p:nvSpPr>
          <p:cNvPr id="20" name="Title 19">
            <a:extLst>
              <a:ext uri="{FF2B5EF4-FFF2-40B4-BE49-F238E27FC236}">
                <a16:creationId xmlns:a16="http://schemas.microsoft.com/office/drawing/2014/main" id="{6FFD2B3C-C6D6-4733-97C7-04FF387BB617}"/>
              </a:ext>
            </a:extLst>
          </p:cNvPr>
          <p:cNvSpPr>
            <a:spLocks noGrp="1"/>
          </p:cNvSpPr>
          <p:nvPr>
            <p:ph type="title" hasCustomPrompt="1"/>
          </p:nvPr>
        </p:nvSpPr>
        <p:spPr>
          <a:xfrm>
            <a:off x="0" y="259599"/>
            <a:ext cx="6014160" cy="884673"/>
          </a:xfrm>
        </p:spPr>
        <p:txBody>
          <a:bodyPr>
            <a:noAutofit/>
          </a:bodyPr>
          <a:lstStyle>
            <a:lvl1pPr>
              <a:defRPr sz="3600">
                <a:solidFill>
                  <a:schemeClr val="bg1"/>
                </a:solidFill>
              </a:defRPr>
            </a:lvl1pPr>
          </a:lstStyle>
          <a:p>
            <a:r>
              <a:rPr lang="en-US" dirty="0"/>
              <a:t>Click to edit title </a:t>
            </a:r>
          </a:p>
        </p:txBody>
      </p:sp>
      <p:sp>
        <p:nvSpPr>
          <p:cNvPr id="22" name="Text Placeholder 21">
            <a:extLst>
              <a:ext uri="{FF2B5EF4-FFF2-40B4-BE49-F238E27FC236}">
                <a16:creationId xmlns:a16="http://schemas.microsoft.com/office/drawing/2014/main" id="{3FDB0892-08AC-43F5-87B6-5EB00257B291}"/>
              </a:ext>
            </a:extLst>
          </p:cNvPr>
          <p:cNvSpPr>
            <a:spLocks noGrp="1"/>
          </p:cNvSpPr>
          <p:nvPr>
            <p:ph type="body" sz="quarter" idx="10" hasCustomPrompt="1"/>
          </p:nvPr>
        </p:nvSpPr>
        <p:spPr>
          <a:xfrm>
            <a:off x="3620671"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3" name="Text Placeholder 21">
            <a:extLst>
              <a:ext uri="{FF2B5EF4-FFF2-40B4-BE49-F238E27FC236}">
                <a16:creationId xmlns:a16="http://schemas.microsoft.com/office/drawing/2014/main" id="{29377887-0592-4E1F-9605-82C5127A8F9E}"/>
              </a:ext>
            </a:extLst>
          </p:cNvPr>
          <p:cNvSpPr>
            <a:spLocks noGrp="1"/>
          </p:cNvSpPr>
          <p:nvPr>
            <p:ph type="body" sz="quarter" idx="11" hasCustomPrompt="1"/>
          </p:nvPr>
        </p:nvSpPr>
        <p:spPr>
          <a:xfrm>
            <a:off x="337345"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4" name="Text Placeholder 21">
            <a:extLst>
              <a:ext uri="{FF2B5EF4-FFF2-40B4-BE49-F238E27FC236}">
                <a16:creationId xmlns:a16="http://schemas.microsoft.com/office/drawing/2014/main" id="{9AACF4C2-7ABF-4646-91FB-7B5E6C0DCE56}"/>
              </a:ext>
            </a:extLst>
          </p:cNvPr>
          <p:cNvSpPr>
            <a:spLocks noGrp="1"/>
          </p:cNvSpPr>
          <p:nvPr>
            <p:ph type="body" sz="quarter" idx="12" hasCustomPrompt="1"/>
          </p:nvPr>
        </p:nvSpPr>
        <p:spPr>
          <a:xfrm>
            <a:off x="6499978"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5" name="Text Placeholder 21">
            <a:extLst>
              <a:ext uri="{FF2B5EF4-FFF2-40B4-BE49-F238E27FC236}">
                <a16:creationId xmlns:a16="http://schemas.microsoft.com/office/drawing/2014/main" id="{FCF0D264-BA8B-4D37-9EA2-17BE992108DC}"/>
              </a:ext>
            </a:extLst>
          </p:cNvPr>
          <p:cNvSpPr>
            <a:spLocks noGrp="1"/>
          </p:cNvSpPr>
          <p:nvPr>
            <p:ph type="body" sz="quarter" idx="13" hasCustomPrompt="1"/>
          </p:nvPr>
        </p:nvSpPr>
        <p:spPr>
          <a:xfrm>
            <a:off x="9502142"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Tree>
    <p:extLst>
      <p:ext uri="{BB962C8B-B14F-4D97-AF65-F5344CB8AC3E}">
        <p14:creationId xmlns:p14="http://schemas.microsoft.com/office/powerpoint/2010/main" val="417065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icture left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265005-EB04-4AB2-AB69-B0D1F62000D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5943601" cy="6858000"/>
          </a:xfrm>
          <a:prstGeom prst="rect">
            <a:avLst/>
          </a:prstGeom>
        </p:spPr>
      </p:pic>
      <p:sp>
        <p:nvSpPr>
          <p:cNvPr id="7" name="Rectangle 6">
            <a:extLst>
              <a:ext uri="{FF2B5EF4-FFF2-40B4-BE49-F238E27FC236}">
                <a16:creationId xmlns:a16="http://schemas.microsoft.com/office/drawing/2014/main" id="{E62E51C1-4CDC-4508-AA33-488B01C6728F}"/>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AD699A7B-9732-4AE3-9690-AEBF06F3A2C5}"/>
              </a:ext>
            </a:extLst>
          </p:cNvPr>
          <p:cNvSpPr>
            <a:spLocks noGrp="1"/>
          </p:cNvSpPr>
          <p:nvPr>
            <p:ph type="title" hasCustomPrompt="1"/>
          </p:nvPr>
        </p:nvSpPr>
        <p:spPr>
          <a:xfrm>
            <a:off x="839808"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222381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3607-B3A7-4649-B01F-453CDE1EA8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0FBAB2-1615-4C8E-8D9E-C8C1BA7F12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4E314-12FB-4286-8BD6-32D224D5C467}"/>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823B812B-02AC-4064-9B8F-29465EE4F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6465E-45C9-4542-B831-473D919F6504}"/>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4201250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icture left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460F456-FE99-4A48-974D-F9D11D24AFD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5943601" cy="6858000"/>
          </a:xfrm>
          <a:prstGeom prst="rect">
            <a:avLst/>
          </a:prstGeom>
        </p:spPr>
      </p:pic>
      <p:sp>
        <p:nvSpPr>
          <p:cNvPr id="10" name="Rectangle 9">
            <a:extLst>
              <a:ext uri="{FF2B5EF4-FFF2-40B4-BE49-F238E27FC236}">
                <a16:creationId xmlns:a16="http://schemas.microsoft.com/office/drawing/2014/main" id="{038117A5-B3F5-47C9-BCCF-F749E0D90A22}"/>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AD699A7B-9732-4AE3-9690-AEBF06F3A2C5}"/>
              </a:ext>
            </a:extLst>
          </p:cNvPr>
          <p:cNvSpPr>
            <a:spLocks noGrp="1"/>
          </p:cNvSpPr>
          <p:nvPr>
            <p:ph type="title" hasCustomPrompt="1"/>
          </p:nvPr>
        </p:nvSpPr>
        <p:spPr>
          <a:xfrm>
            <a:off x="838200"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2308993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icture left (3)">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7648491B-0B11-472D-9796-2E876B2C0687}"/>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5943600" cy="6858000"/>
          </a:xfrm>
          <a:prstGeom prst="rect">
            <a:avLst/>
          </a:prstGeom>
        </p:spPr>
      </p:pic>
      <p:sp>
        <p:nvSpPr>
          <p:cNvPr id="18" name="Rectangle 17">
            <a:extLst>
              <a:ext uri="{FF2B5EF4-FFF2-40B4-BE49-F238E27FC236}">
                <a16:creationId xmlns:a16="http://schemas.microsoft.com/office/drawing/2014/main" id="{80CAE09A-1D23-49CF-8646-4F61BFF984DA}"/>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DCA92B1-B31A-4A43-B235-B7CB57ABDACB}"/>
              </a:ext>
            </a:extLst>
          </p:cNvPr>
          <p:cNvSpPr>
            <a:spLocks noGrp="1"/>
          </p:cNvSpPr>
          <p:nvPr>
            <p:ph type="title" hasCustomPrompt="1"/>
          </p:nvPr>
        </p:nvSpPr>
        <p:spPr>
          <a:xfrm>
            <a:off x="841248"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3385039462"/>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picture right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33BA1B-068D-4BEA-A1BA-DEE142D811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48400" y="6350"/>
            <a:ext cx="5943600" cy="6851650"/>
          </a:xfrm>
          <a:prstGeom prst="rect">
            <a:avLst/>
          </a:prstGeom>
        </p:spPr>
      </p:pic>
      <p:sp>
        <p:nvSpPr>
          <p:cNvPr id="7" name="Rectangle 6">
            <a:extLst>
              <a:ext uri="{FF2B5EF4-FFF2-40B4-BE49-F238E27FC236}">
                <a16:creationId xmlns:a16="http://schemas.microsoft.com/office/drawing/2014/main" id="{D8670030-2242-4BDE-AF9F-823EB840F65E}"/>
              </a:ext>
            </a:extLst>
          </p:cNvPr>
          <p:cNvSpPr/>
          <p:nvPr userDrawn="1"/>
        </p:nvSpPr>
        <p:spPr>
          <a:xfrm>
            <a:off x="624840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EEE69951-30A3-4BB7-BE2E-611512E9EF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9" name="TextBox 8">
            <a:extLst>
              <a:ext uri="{FF2B5EF4-FFF2-40B4-BE49-F238E27FC236}">
                <a16:creationId xmlns:a16="http://schemas.microsoft.com/office/drawing/2014/main" id="{C8C6AF56-8542-4C69-B2D5-32FFF97FA8D1}"/>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0" name="Picture 9">
            <a:extLst>
              <a:ext uri="{FF2B5EF4-FFF2-40B4-BE49-F238E27FC236}">
                <a16:creationId xmlns:a16="http://schemas.microsoft.com/office/drawing/2014/main" id="{12394A85-004E-440F-AFB6-92F4D1E2EF3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638186" y="2163389"/>
            <a:ext cx="3164028" cy="2531222"/>
          </a:xfrm>
          <a:prstGeom prst="rect">
            <a:avLst/>
          </a:prstGeom>
        </p:spPr>
      </p:pic>
      <p:sp>
        <p:nvSpPr>
          <p:cNvPr id="11" name="Title 10">
            <a:extLst>
              <a:ext uri="{FF2B5EF4-FFF2-40B4-BE49-F238E27FC236}">
                <a16:creationId xmlns:a16="http://schemas.microsoft.com/office/drawing/2014/main" id="{DEEFB922-2A25-43A9-946F-BF979D268593}"/>
              </a:ext>
            </a:extLst>
          </p:cNvPr>
          <p:cNvSpPr>
            <a:spLocks noGrp="1"/>
          </p:cNvSpPr>
          <p:nvPr>
            <p:ph type="title" hasCustomPrompt="1"/>
          </p:nvPr>
        </p:nvSpPr>
        <p:spPr>
          <a:xfrm>
            <a:off x="7132320" y="457200"/>
            <a:ext cx="4114800" cy="1828800"/>
          </a:xfrm>
        </p:spPr>
        <p:txBody>
          <a:bodyPr/>
          <a:lstStyle>
            <a:lvl1pPr algn="ctr">
              <a:defRPr>
                <a:solidFill>
                  <a:schemeClr val="bg1"/>
                </a:solidFill>
              </a:defRPr>
            </a:lvl1pPr>
          </a:lstStyle>
          <a:p>
            <a:r>
              <a:rPr lang="en-US" dirty="0"/>
              <a:t>Title</a:t>
            </a:r>
          </a:p>
        </p:txBody>
      </p:sp>
      <p:sp>
        <p:nvSpPr>
          <p:cNvPr id="12" name="Text Placeholder 14">
            <a:extLst>
              <a:ext uri="{FF2B5EF4-FFF2-40B4-BE49-F238E27FC236}">
                <a16:creationId xmlns:a16="http://schemas.microsoft.com/office/drawing/2014/main" id="{82F4D57F-06D7-4C12-9C29-A2746DC53915}"/>
              </a:ext>
            </a:extLst>
          </p:cNvPr>
          <p:cNvSpPr>
            <a:spLocks noGrp="1"/>
          </p:cNvSpPr>
          <p:nvPr>
            <p:ph type="body" sz="quarter" idx="10"/>
          </p:nvPr>
        </p:nvSpPr>
        <p:spPr>
          <a:xfrm>
            <a:off x="469229"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0085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text area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9DABEB-E64A-4593-94B6-FDB49D7A5A5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935" y="1"/>
            <a:ext cx="6156784" cy="3429000"/>
          </a:xfrm>
          <a:prstGeom prst="rect">
            <a:avLst/>
          </a:prstGeom>
        </p:spPr>
      </p:pic>
      <p:sp>
        <p:nvSpPr>
          <p:cNvPr id="7" name="Rectangle 6">
            <a:extLst>
              <a:ext uri="{FF2B5EF4-FFF2-40B4-BE49-F238E27FC236}">
                <a16:creationId xmlns:a16="http://schemas.microsoft.com/office/drawing/2014/main" id="{57F993FF-C889-44AC-8971-ED5018C7645E}"/>
              </a:ext>
            </a:extLst>
          </p:cNvPr>
          <p:cNvSpPr/>
          <p:nvPr userDrawn="1"/>
        </p:nvSpPr>
        <p:spPr>
          <a:xfrm>
            <a:off x="2468" y="1"/>
            <a:ext cx="6161719"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DA1B5320-2D81-4764-BE3D-B4D1047ED54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161719" y="3411932"/>
            <a:ext cx="6030281" cy="3446068"/>
          </a:xfrm>
          <a:prstGeom prst="rect">
            <a:avLst/>
          </a:prstGeom>
        </p:spPr>
      </p:pic>
      <p:sp>
        <p:nvSpPr>
          <p:cNvPr id="12" name="Rectangle 11">
            <a:extLst>
              <a:ext uri="{FF2B5EF4-FFF2-40B4-BE49-F238E27FC236}">
                <a16:creationId xmlns:a16="http://schemas.microsoft.com/office/drawing/2014/main" id="{7ED862A2-931E-4533-9D3E-5D14281B0F9E}"/>
              </a:ext>
            </a:extLst>
          </p:cNvPr>
          <p:cNvSpPr/>
          <p:nvPr userDrawn="1"/>
        </p:nvSpPr>
        <p:spPr>
          <a:xfrm>
            <a:off x="6161719" y="3411932"/>
            <a:ext cx="6030281" cy="3429000"/>
          </a:xfrm>
          <a:prstGeom prst="rect">
            <a:avLst/>
          </a:pr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0160924-CFAD-4A44-BABA-807474F8AA3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4" name="TextBox 13">
            <a:extLst>
              <a:ext uri="{FF2B5EF4-FFF2-40B4-BE49-F238E27FC236}">
                <a16:creationId xmlns:a16="http://schemas.microsoft.com/office/drawing/2014/main" id="{7F1E68E4-C87F-4FF1-A634-34FC291480A6}"/>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5" name="Picture 14">
            <a:extLst>
              <a:ext uri="{FF2B5EF4-FFF2-40B4-BE49-F238E27FC236}">
                <a16:creationId xmlns:a16="http://schemas.microsoft.com/office/drawing/2014/main" id="{F12ABF59-9AC5-4ABA-9F5C-F4E9C0DAC58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33906" y="498672"/>
            <a:ext cx="3144350" cy="2515480"/>
          </a:xfrm>
          <a:prstGeom prst="rect">
            <a:avLst/>
          </a:prstGeom>
        </p:spPr>
      </p:pic>
      <p:sp>
        <p:nvSpPr>
          <p:cNvPr id="16" name="Title 15">
            <a:extLst>
              <a:ext uri="{FF2B5EF4-FFF2-40B4-BE49-F238E27FC236}">
                <a16:creationId xmlns:a16="http://schemas.microsoft.com/office/drawing/2014/main" id="{88439308-AA3F-4F8F-91A7-E5629BAD55C0}"/>
              </a:ext>
            </a:extLst>
          </p:cNvPr>
          <p:cNvSpPr>
            <a:spLocks noGrp="1"/>
          </p:cNvSpPr>
          <p:nvPr>
            <p:ph type="title" hasCustomPrompt="1"/>
          </p:nvPr>
        </p:nvSpPr>
        <p:spPr>
          <a:xfrm>
            <a:off x="3104147" y="1034716"/>
            <a:ext cx="2767263" cy="1479884"/>
          </a:xfrm>
        </p:spPr>
        <p:txBody>
          <a:bodyPr/>
          <a:lstStyle>
            <a:lvl1pPr>
              <a:defRPr>
                <a:solidFill>
                  <a:srgbClr val="AB9D5B"/>
                </a:solidFill>
              </a:defRPr>
            </a:lvl1pPr>
          </a:lstStyle>
          <a:p>
            <a:r>
              <a:rPr lang="en-US" dirty="0"/>
              <a:t>Click to edit title</a:t>
            </a:r>
          </a:p>
        </p:txBody>
      </p:sp>
      <p:sp>
        <p:nvSpPr>
          <p:cNvPr id="18" name="Text Placeholder 17">
            <a:extLst>
              <a:ext uri="{FF2B5EF4-FFF2-40B4-BE49-F238E27FC236}">
                <a16:creationId xmlns:a16="http://schemas.microsoft.com/office/drawing/2014/main" id="{D100746B-1386-4BAE-B14C-F5ED5FBD8D4A}"/>
              </a:ext>
            </a:extLst>
          </p:cNvPr>
          <p:cNvSpPr>
            <a:spLocks noGrp="1"/>
          </p:cNvSpPr>
          <p:nvPr>
            <p:ph type="body" sz="quarter" idx="10"/>
          </p:nvPr>
        </p:nvSpPr>
        <p:spPr>
          <a:xfrm>
            <a:off x="6164263" y="498475"/>
            <a:ext cx="5680075" cy="2365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a:extLst>
              <a:ext uri="{FF2B5EF4-FFF2-40B4-BE49-F238E27FC236}">
                <a16:creationId xmlns:a16="http://schemas.microsoft.com/office/drawing/2014/main" id="{D46E4BFF-5006-421C-96B7-EDF68C13E32C}"/>
              </a:ext>
            </a:extLst>
          </p:cNvPr>
          <p:cNvSpPr>
            <a:spLocks noGrp="1"/>
          </p:cNvSpPr>
          <p:nvPr>
            <p:ph sz="quarter" idx="11"/>
          </p:nvPr>
        </p:nvSpPr>
        <p:spPr>
          <a:xfrm>
            <a:off x="481013" y="3849688"/>
            <a:ext cx="5680075" cy="2479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4689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E9AEF79-8813-41B3-B90D-7E4E02FDD060}"/>
              </a:ext>
            </a:extLst>
          </p:cNvPr>
          <p:cNvSpPr/>
          <p:nvPr userDrawn="1"/>
        </p:nvSpPr>
        <p:spPr>
          <a:xfrm>
            <a:off x="0" y="4943475"/>
            <a:ext cx="12192000" cy="957263"/>
          </a:xfrm>
          <a:prstGeom prst="rect">
            <a:avLst/>
          </a:prstGeom>
          <a:solidFill>
            <a:srgbClr val="3FB449">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FB449"/>
              </a:solidFill>
            </a:endParaRPr>
          </a:p>
        </p:txBody>
      </p:sp>
      <p:sp>
        <p:nvSpPr>
          <p:cNvPr id="7" name="Rectangle 6">
            <a:extLst>
              <a:ext uri="{FF2B5EF4-FFF2-40B4-BE49-F238E27FC236}">
                <a16:creationId xmlns:a16="http://schemas.microsoft.com/office/drawing/2014/main" id="{21C18DC5-2FD6-47DE-9B97-AC5A5F2874E5}"/>
              </a:ext>
            </a:extLst>
          </p:cNvPr>
          <p:cNvSpPr/>
          <p:nvPr userDrawn="1"/>
        </p:nvSpPr>
        <p:spPr>
          <a:xfrm>
            <a:off x="0" y="5714999"/>
            <a:ext cx="12192000" cy="185739"/>
          </a:xfrm>
          <a:prstGeom prst="rect">
            <a:avLst/>
          </a:prstGeom>
          <a:solidFill>
            <a:srgbClr val="FEE88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EE883"/>
              </a:solidFill>
            </a:endParaRPr>
          </a:p>
        </p:txBody>
      </p:sp>
      <p:sp>
        <p:nvSpPr>
          <p:cNvPr id="9" name="Rectangle 8">
            <a:extLst>
              <a:ext uri="{FF2B5EF4-FFF2-40B4-BE49-F238E27FC236}">
                <a16:creationId xmlns:a16="http://schemas.microsoft.com/office/drawing/2014/main" id="{A8034787-2FA4-4FD1-B92F-F412DB244E8A}"/>
              </a:ext>
            </a:extLst>
          </p:cNvPr>
          <p:cNvSpPr/>
          <p:nvPr userDrawn="1"/>
        </p:nvSpPr>
        <p:spPr>
          <a:xfrm>
            <a:off x="0" y="261562"/>
            <a:ext cx="5486400" cy="709864"/>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0F657F3-3CF3-49A2-B168-CD0195153059}"/>
              </a:ext>
            </a:extLst>
          </p:cNvPr>
          <p:cNvSpPr/>
          <p:nvPr userDrawn="1"/>
        </p:nvSpPr>
        <p:spPr>
          <a:xfrm>
            <a:off x="5125452" y="26156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22972D3-A28F-4A50-AD83-BA73852FC4E5}"/>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9578934" y="3280141"/>
            <a:ext cx="2555144" cy="2555144"/>
          </a:xfrm>
          <a:prstGeom prst="ellipse">
            <a:avLst/>
          </a:prstGeom>
          <a:ln w="38100">
            <a:solidFill>
              <a:schemeClr val="bg1"/>
            </a:solidFill>
          </a:ln>
        </p:spPr>
      </p:pic>
      <p:sp>
        <p:nvSpPr>
          <p:cNvPr id="2" name="Title 1">
            <a:extLst>
              <a:ext uri="{FF2B5EF4-FFF2-40B4-BE49-F238E27FC236}">
                <a16:creationId xmlns:a16="http://schemas.microsoft.com/office/drawing/2014/main" id="{4CEB1F2B-FF87-407B-BE77-245D7D783361}"/>
              </a:ext>
            </a:extLst>
          </p:cNvPr>
          <p:cNvSpPr>
            <a:spLocks noGrp="1"/>
          </p:cNvSpPr>
          <p:nvPr>
            <p:ph type="title" hasCustomPrompt="1"/>
          </p:nvPr>
        </p:nvSpPr>
        <p:spPr>
          <a:xfrm>
            <a:off x="0" y="261563"/>
            <a:ext cx="5125452" cy="721894"/>
          </a:xfrm>
        </p:spPr>
        <p:txBody>
          <a:bodyPr>
            <a:normAutofit/>
          </a:bodyPr>
          <a:lstStyle>
            <a:lvl1pPr>
              <a:defRPr sz="3600">
                <a:solidFill>
                  <a:schemeClr val="bg1"/>
                </a:solidFill>
              </a:defRPr>
            </a:lvl1pPr>
          </a:lstStyle>
          <a:p>
            <a:r>
              <a:rPr lang="en-US" dirty="0"/>
              <a:t>Click to edit title</a:t>
            </a:r>
          </a:p>
        </p:txBody>
      </p:sp>
      <p:sp>
        <p:nvSpPr>
          <p:cNvPr id="16" name="Text Placeholder 15">
            <a:extLst>
              <a:ext uri="{FF2B5EF4-FFF2-40B4-BE49-F238E27FC236}">
                <a16:creationId xmlns:a16="http://schemas.microsoft.com/office/drawing/2014/main" id="{902B0052-8F13-4EDE-843D-26B56F001843}"/>
              </a:ext>
            </a:extLst>
          </p:cNvPr>
          <p:cNvSpPr>
            <a:spLocks noGrp="1"/>
          </p:cNvSpPr>
          <p:nvPr>
            <p:ph type="body" sz="quarter" idx="10"/>
          </p:nvPr>
        </p:nvSpPr>
        <p:spPr>
          <a:xfrm>
            <a:off x="553119" y="1273176"/>
            <a:ext cx="8314155" cy="3284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5DB44756-C663-4108-B18F-D478CDB6CD8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9" name="TextBox 18">
            <a:extLst>
              <a:ext uri="{FF2B5EF4-FFF2-40B4-BE49-F238E27FC236}">
                <a16:creationId xmlns:a16="http://schemas.microsoft.com/office/drawing/2014/main" id="{FBE60E64-933B-4E1D-9D1F-480AA7362D18}"/>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spTree>
    <p:extLst>
      <p:ext uri="{BB962C8B-B14F-4D97-AF65-F5344CB8AC3E}">
        <p14:creationId xmlns:p14="http://schemas.microsoft.com/office/powerpoint/2010/main" val="39705821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topic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62D0D9-D6B2-4444-A719-8FE1BF61D5E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69149"/>
            <a:ext cx="12192000" cy="5488851"/>
          </a:xfrm>
          <a:prstGeom prst="rect">
            <a:avLst/>
          </a:prstGeom>
        </p:spPr>
      </p:pic>
      <p:sp>
        <p:nvSpPr>
          <p:cNvPr id="7" name="Rectangle 6">
            <a:extLst>
              <a:ext uri="{FF2B5EF4-FFF2-40B4-BE49-F238E27FC236}">
                <a16:creationId xmlns:a16="http://schemas.microsoft.com/office/drawing/2014/main" id="{75AC900C-6D42-4FBB-8E54-2DCCC8B2376B}"/>
              </a:ext>
            </a:extLst>
          </p:cNvPr>
          <p:cNvSpPr/>
          <p:nvPr userDrawn="1"/>
        </p:nvSpPr>
        <p:spPr>
          <a:xfrm>
            <a:off x="0" y="1369149"/>
            <a:ext cx="12192000" cy="1317393"/>
          </a:xfrm>
          <a:prstGeom prst="rect">
            <a:avLst/>
          </a:prstGeom>
          <a:solidFill>
            <a:srgbClr val="3FB449">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E1FF1B2-E082-44AB-9930-2EDB92B71FF5}"/>
              </a:ext>
            </a:extLst>
          </p:cNvPr>
          <p:cNvSpPr/>
          <p:nvPr userDrawn="1"/>
        </p:nvSpPr>
        <p:spPr>
          <a:xfrm>
            <a:off x="0" y="261562"/>
            <a:ext cx="5486400" cy="709864"/>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F6E1E48A-34E6-4885-86ED-A49DC91872D7}"/>
              </a:ext>
            </a:extLst>
          </p:cNvPr>
          <p:cNvSpPr/>
          <p:nvPr userDrawn="1"/>
        </p:nvSpPr>
        <p:spPr>
          <a:xfrm>
            <a:off x="5125452" y="26156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868959CB-1E84-4E11-9869-E00F8FA612C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1656" y="1494445"/>
            <a:ext cx="1066800" cy="1066800"/>
          </a:xfrm>
          <a:prstGeom prst="rect">
            <a:avLst/>
          </a:prstGeom>
        </p:spPr>
      </p:pic>
      <p:pic>
        <p:nvPicPr>
          <p:cNvPr id="12" name="Picture 11">
            <a:extLst>
              <a:ext uri="{FF2B5EF4-FFF2-40B4-BE49-F238E27FC236}">
                <a16:creationId xmlns:a16="http://schemas.microsoft.com/office/drawing/2014/main" id="{4E3466D5-F969-4F58-AA73-C149F6FD97F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227460" y="1489189"/>
            <a:ext cx="1066800" cy="1066800"/>
          </a:xfrm>
          <a:prstGeom prst="rect">
            <a:avLst/>
          </a:prstGeom>
        </p:spPr>
      </p:pic>
      <p:pic>
        <p:nvPicPr>
          <p:cNvPr id="13" name="Picture 12">
            <a:extLst>
              <a:ext uri="{FF2B5EF4-FFF2-40B4-BE49-F238E27FC236}">
                <a16:creationId xmlns:a16="http://schemas.microsoft.com/office/drawing/2014/main" id="{774E2CB1-3341-40C6-990D-F56DF822C95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263351" y="1489189"/>
            <a:ext cx="1066800" cy="1066800"/>
          </a:xfrm>
          <a:prstGeom prst="rect">
            <a:avLst/>
          </a:prstGeom>
        </p:spPr>
      </p:pic>
      <p:sp>
        <p:nvSpPr>
          <p:cNvPr id="15" name="Rectangle 14">
            <a:extLst>
              <a:ext uri="{FF2B5EF4-FFF2-40B4-BE49-F238E27FC236}">
                <a16:creationId xmlns:a16="http://schemas.microsoft.com/office/drawing/2014/main" id="{4F19B517-4FF3-460A-96AD-990D8059771B}"/>
              </a:ext>
            </a:extLst>
          </p:cNvPr>
          <p:cNvSpPr/>
          <p:nvPr userDrawn="1"/>
        </p:nvSpPr>
        <p:spPr>
          <a:xfrm>
            <a:off x="504" y="2688336"/>
            <a:ext cx="12192000" cy="2268748"/>
          </a:xfrm>
          <a:prstGeom prst="rect">
            <a:avLst/>
          </a:prstGeom>
          <a:solidFill>
            <a:srgbClr val="FEE883">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Picture 20">
            <a:extLst>
              <a:ext uri="{FF2B5EF4-FFF2-40B4-BE49-F238E27FC236}">
                <a16:creationId xmlns:a16="http://schemas.microsoft.com/office/drawing/2014/main" id="{FE4C3996-CFA5-4254-822D-960EEBC5F432}"/>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22" name="TextBox 21">
            <a:extLst>
              <a:ext uri="{FF2B5EF4-FFF2-40B4-BE49-F238E27FC236}">
                <a16:creationId xmlns:a16="http://schemas.microsoft.com/office/drawing/2014/main" id="{638F244A-31B4-4BB4-A04F-EF8476839DCB}"/>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
        <p:nvSpPr>
          <p:cNvPr id="23" name="Title 22">
            <a:extLst>
              <a:ext uri="{FF2B5EF4-FFF2-40B4-BE49-F238E27FC236}">
                <a16:creationId xmlns:a16="http://schemas.microsoft.com/office/drawing/2014/main" id="{56A1936B-F0F6-4CC4-A841-F2FF80A124E2}"/>
              </a:ext>
            </a:extLst>
          </p:cNvPr>
          <p:cNvSpPr>
            <a:spLocks noGrp="1"/>
          </p:cNvSpPr>
          <p:nvPr>
            <p:ph type="title" hasCustomPrompt="1"/>
          </p:nvPr>
        </p:nvSpPr>
        <p:spPr>
          <a:xfrm>
            <a:off x="0" y="261563"/>
            <a:ext cx="5029200" cy="709863"/>
          </a:xfrm>
        </p:spPr>
        <p:txBody>
          <a:bodyPr/>
          <a:lstStyle>
            <a:lvl1pPr>
              <a:defRPr>
                <a:solidFill>
                  <a:schemeClr val="bg1"/>
                </a:solidFill>
              </a:defRPr>
            </a:lvl1pPr>
          </a:lstStyle>
          <a:p>
            <a:r>
              <a:rPr lang="en-US" dirty="0"/>
              <a:t>Click to edit title</a:t>
            </a:r>
          </a:p>
        </p:txBody>
      </p:sp>
      <p:sp>
        <p:nvSpPr>
          <p:cNvPr id="25" name="Text Placeholder 24">
            <a:extLst>
              <a:ext uri="{FF2B5EF4-FFF2-40B4-BE49-F238E27FC236}">
                <a16:creationId xmlns:a16="http://schemas.microsoft.com/office/drawing/2014/main" id="{98DF88B1-4DD2-4D82-BCDD-0F8C6083FCBA}"/>
              </a:ext>
            </a:extLst>
          </p:cNvPr>
          <p:cNvSpPr>
            <a:spLocks noGrp="1"/>
          </p:cNvSpPr>
          <p:nvPr>
            <p:ph type="body" sz="quarter" idx="10" hasCustomPrompt="1"/>
          </p:nvPr>
        </p:nvSpPr>
        <p:spPr>
          <a:xfrm>
            <a:off x="4341866"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6" name="Text Placeholder 24">
            <a:extLst>
              <a:ext uri="{FF2B5EF4-FFF2-40B4-BE49-F238E27FC236}">
                <a16:creationId xmlns:a16="http://schemas.microsoft.com/office/drawing/2014/main" id="{10498659-F0D8-4788-B802-426B7B03F4B2}"/>
              </a:ext>
            </a:extLst>
          </p:cNvPr>
          <p:cNvSpPr>
            <a:spLocks noGrp="1"/>
          </p:cNvSpPr>
          <p:nvPr>
            <p:ph type="body" sz="quarter" idx="11" hasCustomPrompt="1"/>
          </p:nvPr>
        </p:nvSpPr>
        <p:spPr>
          <a:xfrm>
            <a:off x="251451"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7" name="Text Placeholder 24">
            <a:extLst>
              <a:ext uri="{FF2B5EF4-FFF2-40B4-BE49-F238E27FC236}">
                <a16:creationId xmlns:a16="http://schemas.microsoft.com/office/drawing/2014/main" id="{5CA01139-5F3C-4A87-9DC6-3027608935DD}"/>
              </a:ext>
            </a:extLst>
          </p:cNvPr>
          <p:cNvSpPr>
            <a:spLocks noGrp="1"/>
          </p:cNvSpPr>
          <p:nvPr>
            <p:ph type="body" sz="quarter" idx="12" hasCustomPrompt="1"/>
          </p:nvPr>
        </p:nvSpPr>
        <p:spPr>
          <a:xfrm>
            <a:off x="8097015"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9" name="Text Placeholder 28">
            <a:extLst>
              <a:ext uri="{FF2B5EF4-FFF2-40B4-BE49-F238E27FC236}">
                <a16:creationId xmlns:a16="http://schemas.microsoft.com/office/drawing/2014/main" id="{B8356396-8622-4DC9-8AAD-52332E3AF1C2}"/>
              </a:ext>
            </a:extLst>
          </p:cNvPr>
          <p:cNvSpPr>
            <a:spLocks noGrp="1"/>
          </p:cNvSpPr>
          <p:nvPr>
            <p:ph type="body" sz="quarter" idx="13" hasCustomPrompt="1"/>
          </p:nvPr>
        </p:nvSpPr>
        <p:spPr>
          <a:xfrm>
            <a:off x="1452617"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
        <p:nvSpPr>
          <p:cNvPr id="30" name="Text Placeholder 28">
            <a:extLst>
              <a:ext uri="{FF2B5EF4-FFF2-40B4-BE49-F238E27FC236}">
                <a16:creationId xmlns:a16="http://schemas.microsoft.com/office/drawing/2014/main" id="{CF2DAB94-BAE7-4FD5-942F-45E9A5835DBF}"/>
              </a:ext>
            </a:extLst>
          </p:cNvPr>
          <p:cNvSpPr>
            <a:spLocks noGrp="1"/>
          </p:cNvSpPr>
          <p:nvPr>
            <p:ph type="body" sz="quarter" idx="14" hasCustomPrompt="1"/>
          </p:nvPr>
        </p:nvSpPr>
        <p:spPr>
          <a:xfrm>
            <a:off x="9543684"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
        <p:nvSpPr>
          <p:cNvPr id="31" name="Text Placeholder 28">
            <a:extLst>
              <a:ext uri="{FF2B5EF4-FFF2-40B4-BE49-F238E27FC236}">
                <a16:creationId xmlns:a16="http://schemas.microsoft.com/office/drawing/2014/main" id="{D3CD0781-F9B0-4D31-8B8E-16DBE77F4D3B}"/>
              </a:ext>
            </a:extLst>
          </p:cNvPr>
          <p:cNvSpPr>
            <a:spLocks noGrp="1"/>
          </p:cNvSpPr>
          <p:nvPr>
            <p:ph type="body" sz="quarter" idx="15" hasCustomPrompt="1"/>
          </p:nvPr>
        </p:nvSpPr>
        <p:spPr>
          <a:xfrm>
            <a:off x="5543741"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Tree>
    <p:extLst>
      <p:ext uri="{BB962C8B-B14F-4D97-AF65-F5344CB8AC3E}">
        <p14:creationId xmlns:p14="http://schemas.microsoft.com/office/powerpoint/2010/main" val="2646501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627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010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5" descr="A close up of a logo&#10;&#10;Description generated with very high confidence">
            <a:extLst>
              <a:ext uri="{FF2B5EF4-FFF2-40B4-BE49-F238E27FC236}">
                <a16:creationId xmlns:a16="http://schemas.microsoft.com/office/drawing/2014/main" id="{E58E06D0-7E65-4CB7-B563-0C477A8689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5703" y="1992064"/>
            <a:ext cx="2474405" cy="2474405"/>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65EE893E-0A51-4DE6-8EDA-A71D588FFA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87482" y="1979195"/>
            <a:ext cx="2217036" cy="2217036"/>
          </a:xfrm>
          <a:prstGeom prst="rect">
            <a:avLst/>
          </a:prstGeom>
        </p:spPr>
      </p:pic>
      <p:pic>
        <p:nvPicPr>
          <p:cNvPr id="8" name="Picture 7" descr="A close up of a logo&#10;&#10;Description generated with very high confidence">
            <a:extLst>
              <a:ext uri="{FF2B5EF4-FFF2-40B4-BE49-F238E27FC236}">
                <a16:creationId xmlns:a16="http://schemas.microsoft.com/office/drawing/2014/main" id="{70779F4E-52D4-46C3-8DD9-8B4E498F1A3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92130" y="1979195"/>
            <a:ext cx="2217036" cy="2217036"/>
          </a:xfrm>
          <a:prstGeom prst="rect">
            <a:avLst/>
          </a:prstGeom>
        </p:spPr>
      </p:pic>
      <p:sp>
        <p:nvSpPr>
          <p:cNvPr id="9" name="TextBox 8">
            <a:extLst>
              <a:ext uri="{FF2B5EF4-FFF2-40B4-BE49-F238E27FC236}">
                <a16:creationId xmlns:a16="http://schemas.microsoft.com/office/drawing/2014/main" id="{7864A46B-3FAB-4E67-99AE-8DE66FF2E710}"/>
              </a:ext>
            </a:extLst>
          </p:cNvPr>
          <p:cNvSpPr txBox="1"/>
          <p:nvPr userDrawn="1"/>
        </p:nvSpPr>
        <p:spPr>
          <a:xfrm>
            <a:off x="1522002" y="4174081"/>
            <a:ext cx="2448106" cy="584775"/>
          </a:xfrm>
          <a:prstGeom prst="rect">
            <a:avLst/>
          </a:prstGeom>
          <a:noFill/>
        </p:spPr>
        <p:txBody>
          <a:bodyPr wrap="none" rtlCol="0">
            <a:spAutoFit/>
          </a:bodyPr>
          <a:lstStyle/>
          <a:p>
            <a:r>
              <a:rPr lang="en-IE" sz="3200" dirty="0">
                <a:latin typeface="Futura PT Book"/>
              </a:rPr>
              <a:t>experience</a:t>
            </a:r>
          </a:p>
        </p:txBody>
      </p:sp>
      <p:sp>
        <p:nvSpPr>
          <p:cNvPr id="10" name="TextBox 9">
            <a:extLst>
              <a:ext uri="{FF2B5EF4-FFF2-40B4-BE49-F238E27FC236}">
                <a16:creationId xmlns:a16="http://schemas.microsoft.com/office/drawing/2014/main" id="{6E180B63-32DA-4223-B120-92176421912F}"/>
              </a:ext>
            </a:extLst>
          </p:cNvPr>
          <p:cNvSpPr txBox="1"/>
          <p:nvPr userDrawn="1"/>
        </p:nvSpPr>
        <p:spPr>
          <a:xfrm>
            <a:off x="5235027" y="4174081"/>
            <a:ext cx="1721946" cy="584775"/>
          </a:xfrm>
          <a:prstGeom prst="rect">
            <a:avLst/>
          </a:prstGeom>
          <a:noFill/>
        </p:spPr>
        <p:txBody>
          <a:bodyPr wrap="none" rtlCol="0">
            <a:spAutoFit/>
          </a:bodyPr>
          <a:lstStyle/>
          <a:p>
            <a:r>
              <a:rPr lang="en-IE" sz="3200" dirty="0">
                <a:latin typeface="Futura PT Book"/>
              </a:rPr>
              <a:t>analyse</a:t>
            </a:r>
          </a:p>
        </p:txBody>
      </p:sp>
      <p:sp>
        <p:nvSpPr>
          <p:cNvPr id="11" name="TextBox 10">
            <a:extLst>
              <a:ext uri="{FF2B5EF4-FFF2-40B4-BE49-F238E27FC236}">
                <a16:creationId xmlns:a16="http://schemas.microsoft.com/office/drawing/2014/main" id="{3F4F867B-F4BD-426A-B4A3-972B55BCFDA7}"/>
              </a:ext>
            </a:extLst>
          </p:cNvPr>
          <p:cNvSpPr txBox="1"/>
          <p:nvPr userDrawn="1"/>
        </p:nvSpPr>
        <p:spPr>
          <a:xfrm>
            <a:off x="8874327" y="4174081"/>
            <a:ext cx="1452642" cy="584775"/>
          </a:xfrm>
          <a:prstGeom prst="rect">
            <a:avLst/>
          </a:prstGeom>
          <a:noFill/>
        </p:spPr>
        <p:txBody>
          <a:bodyPr wrap="none" rtlCol="0">
            <a:spAutoFit/>
          </a:bodyPr>
          <a:lstStyle/>
          <a:p>
            <a:r>
              <a:rPr lang="en-IE" sz="3200" dirty="0">
                <a:latin typeface="Futura PT Book"/>
              </a:rPr>
              <a:t>theory</a:t>
            </a:r>
          </a:p>
        </p:txBody>
      </p:sp>
    </p:spTree>
    <p:extLst>
      <p:ext uri="{BB962C8B-B14F-4D97-AF65-F5344CB8AC3E}">
        <p14:creationId xmlns:p14="http://schemas.microsoft.com/office/powerpoint/2010/main" val="22142379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1D49CA-ACA2-489F-A9DF-C460354ECCF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232145" cy="6858001"/>
          </a:xfrm>
          <a:prstGeom prst="rect">
            <a:avLst/>
          </a:prstGeom>
        </p:spPr>
      </p:pic>
      <p:sp>
        <p:nvSpPr>
          <p:cNvPr id="7" name="Rectangle 6">
            <a:extLst>
              <a:ext uri="{FF2B5EF4-FFF2-40B4-BE49-F238E27FC236}">
                <a16:creationId xmlns:a16="http://schemas.microsoft.com/office/drawing/2014/main" id="{9F7DC432-FB25-4840-8392-EA8F1BCB631C}"/>
              </a:ext>
            </a:extLst>
          </p:cNvPr>
          <p:cNvSpPr/>
          <p:nvPr userDrawn="1"/>
        </p:nvSpPr>
        <p:spPr>
          <a:xfrm>
            <a:off x="-2" y="0"/>
            <a:ext cx="12232144" cy="6858000"/>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FDBB63F-D7F2-44C9-B1A7-DE783F0F7971}"/>
              </a:ext>
            </a:extLst>
          </p:cNvPr>
          <p:cNvSpPr/>
          <p:nvPr userDrawn="1"/>
        </p:nvSpPr>
        <p:spPr>
          <a:xfrm>
            <a:off x="0" y="3398808"/>
            <a:ext cx="12232144" cy="1269445"/>
          </a:xfrm>
          <a:prstGeom prst="rect">
            <a:avLst/>
          </a:prstGeom>
          <a:solidFill>
            <a:srgbClr val="1C7FB6">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a:extLst>
              <a:ext uri="{FF2B5EF4-FFF2-40B4-BE49-F238E27FC236}">
                <a16:creationId xmlns:a16="http://schemas.microsoft.com/office/drawing/2014/main" id="{6BDBA85B-6BA4-4F72-80B9-B204812A307C}"/>
              </a:ext>
            </a:extLst>
          </p:cNvPr>
          <p:cNvSpPr>
            <a:spLocks noGrp="1"/>
          </p:cNvSpPr>
          <p:nvPr>
            <p:ph type="body" sz="quarter" idx="10" hasCustomPrompt="1"/>
          </p:nvPr>
        </p:nvSpPr>
        <p:spPr>
          <a:xfrm>
            <a:off x="0" y="793750"/>
            <a:ext cx="12188952" cy="1097280"/>
          </a:xfrm>
        </p:spPr>
        <p:txBody>
          <a:bodyPr/>
          <a:lstStyle>
            <a:lvl1pPr marL="0" indent="0" algn="ctr">
              <a:buNone/>
              <a:defRPr>
                <a:solidFill>
                  <a:schemeClr val="bg1"/>
                </a:solidFill>
              </a:defRPr>
            </a:lvl1pPr>
          </a:lstStyle>
          <a:p>
            <a:pPr lvl="0"/>
            <a:r>
              <a:rPr lang="en-US" dirty="0"/>
              <a:t>Thank you</a:t>
            </a:r>
          </a:p>
        </p:txBody>
      </p:sp>
      <p:sp>
        <p:nvSpPr>
          <p:cNvPr id="17" name="Text Placeholder 16">
            <a:extLst>
              <a:ext uri="{FF2B5EF4-FFF2-40B4-BE49-F238E27FC236}">
                <a16:creationId xmlns:a16="http://schemas.microsoft.com/office/drawing/2014/main" id="{C4B16B48-F91F-4777-919C-C731EBBABFB3}"/>
              </a:ext>
            </a:extLst>
          </p:cNvPr>
          <p:cNvSpPr>
            <a:spLocks noGrp="1"/>
          </p:cNvSpPr>
          <p:nvPr>
            <p:ph type="body" sz="quarter" idx="11" hasCustomPrompt="1"/>
          </p:nvPr>
        </p:nvSpPr>
        <p:spPr>
          <a:xfrm>
            <a:off x="0" y="3489326"/>
            <a:ext cx="12188952" cy="1097280"/>
          </a:xfrm>
        </p:spPr>
        <p:txBody>
          <a:bodyPr/>
          <a:lstStyle>
            <a:lvl1pPr marL="0" indent="0" algn="ctr">
              <a:buNone/>
              <a:defRPr>
                <a:solidFill>
                  <a:schemeClr val="bg1"/>
                </a:solidFill>
              </a:defRPr>
            </a:lvl1pPr>
          </a:lstStyle>
          <a:p>
            <a:pPr lvl="0"/>
            <a:r>
              <a:rPr lang="en-US" dirty="0"/>
              <a:t>name@iasaoffice.org</a:t>
            </a:r>
          </a:p>
        </p:txBody>
      </p:sp>
      <p:pic>
        <p:nvPicPr>
          <p:cNvPr id="18" name="Picture 17">
            <a:extLst>
              <a:ext uri="{FF2B5EF4-FFF2-40B4-BE49-F238E27FC236}">
                <a16:creationId xmlns:a16="http://schemas.microsoft.com/office/drawing/2014/main" id="{70E0F4EC-19B7-41A1-9363-63704F9F7E0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9" name="TextBox 18">
            <a:extLst>
              <a:ext uri="{FF2B5EF4-FFF2-40B4-BE49-F238E27FC236}">
                <a16:creationId xmlns:a16="http://schemas.microsoft.com/office/drawing/2014/main" id="{F8BD9689-8B7E-4BC7-BE68-E54C736CBAD3}"/>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
        <p:nvSpPr>
          <p:cNvPr id="20" name="TextBox 19">
            <a:extLst>
              <a:ext uri="{FF2B5EF4-FFF2-40B4-BE49-F238E27FC236}">
                <a16:creationId xmlns:a16="http://schemas.microsoft.com/office/drawing/2014/main" id="{DB6DC7FA-F110-4042-90B4-B7C40E28C13C}"/>
              </a:ext>
            </a:extLst>
          </p:cNvPr>
          <p:cNvSpPr txBox="1"/>
          <p:nvPr userDrawn="1"/>
        </p:nvSpPr>
        <p:spPr>
          <a:xfrm>
            <a:off x="241494" y="6035423"/>
            <a:ext cx="9337440" cy="553998"/>
          </a:xfrm>
          <a:prstGeom prst="rect">
            <a:avLst/>
          </a:prstGeom>
          <a:noFill/>
        </p:spPr>
        <p:txBody>
          <a:bodyPr wrap="square" rtlCol="0">
            <a:spAutoFit/>
          </a:bodyPr>
          <a:lstStyle/>
          <a:p>
            <a:pPr>
              <a:lnSpc>
                <a:spcPct val="100000"/>
              </a:lnSpc>
            </a:pPr>
            <a:r>
              <a:rPr lang="en-US" sz="1000" kern="1200" dirty="0">
                <a:solidFill>
                  <a:schemeClr val="bg1"/>
                </a:solidFill>
                <a:latin typeface="Futura PT Book"/>
                <a:ea typeface="+mn-ea"/>
                <a:cs typeface="+mn-cs"/>
              </a:rPr>
              <a:t>© 2017 IASA GLOBAL. All rights reserved. The information herein is for informational purposes only and represents the current view of IASA GLOBAL as of the date of this presentation. IASA GLOBAL cannot guarantee the accuracy of any information provided after the date of this presentation. IASA GLOBAL MAKES NO WARRANTIES, EXPRESS, IMPLIED OR STATUTORY, AS TO THE INFORMATION IN THIS PRESENTATION</a:t>
            </a:r>
            <a:endParaRPr lang="en-US" sz="1000" dirty="0">
              <a:solidFill>
                <a:schemeClr val="bg1"/>
              </a:solidFill>
              <a:latin typeface="Futura PT Book"/>
            </a:endParaRPr>
          </a:p>
        </p:txBody>
      </p:sp>
    </p:spTree>
    <p:extLst>
      <p:ext uri="{BB962C8B-B14F-4D97-AF65-F5344CB8AC3E}">
        <p14:creationId xmlns:p14="http://schemas.microsoft.com/office/powerpoint/2010/main" val="407323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C754-386D-4B3E-983C-558C1598A1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F7CFD1-C4BE-4859-A8B6-ACE2E4930F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3F1608-97F8-43FE-89DA-0FB2DEC52E8E}"/>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E286CAFE-742A-44AF-812B-C25BF3C24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CF810-AEBB-49E5-A4CF-58407B989DAA}"/>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1757986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48CC48-9397-BB44-A213-644E6BCB586A}" type="datetimeFigureOut">
              <a:rPr lang="en-US" smtClean="0"/>
              <a:t>11/19/2023</a:t>
            </a:fld>
            <a:endParaRPr lang="en-US" dirty="0"/>
          </a:p>
        </p:txBody>
      </p:sp>
      <p:sp>
        <p:nvSpPr>
          <p:cNvPr id="4" name="Footer Placeholder 3"/>
          <p:cNvSpPr>
            <a:spLocks noGrp="1"/>
          </p:cNvSpPr>
          <p:nvPr>
            <p:ph type="ftr" sz="quarter" idx="11"/>
          </p:nvPr>
        </p:nvSpPr>
        <p:spPr/>
        <p:txBody>
          <a:body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p:nvPr>
        </p:nvSpPr>
        <p:spPr>
          <a:xfrm>
            <a:off x="838200" y="365126"/>
            <a:ext cx="9105900" cy="666078"/>
          </a:xfrm>
        </p:spPr>
        <p:txBody>
          <a:bodyPr/>
          <a:lstStyle>
            <a:lvl1pPr>
              <a:defRPr b="1">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16" name="Text Placeholder 15"/>
          <p:cNvSpPr>
            <a:spLocks noGrp="1"/>
          </p:cNvSpPr>
          <p:nvPr>
            <p:ph type="body" sz="quarter" idx="13"/>
          </p:nvPr>
        </p:nvSpPr>
        <p:spPr>
          <a:xfrm>
            <a:off x="947057" y="1465262"/>
            <a:ext cx="8610644" cy="4657951"/>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03774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48CC48-9397-BB44-A213-644E6BCB586A}" type="datetimeFigureOut">
              <a:rPr lang="en-US" smtClean="0"/>
              <a:t>11/19/2023</a:t>
            </a:fld>
            <a:endParaRPr lang="en-US" dirty="0"/>
          </a:p>
        </p:txBody>
      </p:sp>
      <p:sp>
        <p:nvSpPr>
          <p:cNvPr id="4" name="Footer Placeholder 3"/>
          <p:cNvSpPr>
            <a:spLocks noGrp="1"/>
          </p:cNvSpPr>
          <p:nvPr>
            <p:ph type="ftr" sz="quarter" idx="11"/>
          </p:nvPr>
        </p:nvSpPr>
        <p:spPr/>
        <p:txBody>
          <a:body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p:nvPr>
        </p:nvSpPr>
        <p:spPr>
          <a:xfrm>
            <a:off x="838200" y="365126"/>
            <a:ext cx="9105900" cy="666078"/>
          </a:xfrm>
        </p:spPr>
        <p:txBody>
          <a:bodyPr/>
          <a:lstStyle>
            <a:lvl1pPr>
              <a:defRPr b="1">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1376104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48CC48-9397-BB44-A213-644E6BCB586A}" type="datetimeFigureOut">
              <a:rPr lang="en-US" smtClean="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0D3BD-C51F-5047-85CD-6241F13D152C}" type="slidenum">
              <a:rPr lang="en-US" smtClean="0"/>
              <a:t>‹#›</a:t>
            </a:fld>
            <a:endParaRPr lang="en-US" dirty="0"/>
          </a:p>
        </p:txBody>
      </p:sp>
    </p:spTree>
    <p:extLst>
      <p:ext uri="{BB962C8B-B14F-4D97-AF65-F5344CB8AC3E}">
        <p14:creationId xmlns:p14="http://schemas.microsoft.com/office/powerpoint/2010/main" val="362190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F14E-56CE-4CD0-81B7-96E713497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0BF68-66B3-4540-999F-3E3E16E51E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A1A67E-AC8C-49A6-95DA-8673C584A9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A91CE9-D7FE-4E8C-B5C3-C4AC8D223157}"/>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6" name="Footer Placeholder 5">
            <a:extLst>
              <a:ext uri="{FF2B5EF4-FFF2-40B4-BE49-F238E27FC236}">
                <a16:creationId xmlns:a16="http://schemas.microsoft.com/office/drawing/2014/main" id="{F464DF65-3448-454A-B6F0-A312FB7A94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241446-93CF-4177-9AC3-4C1457D82E3B}"/>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419479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9BEE-9BEA-4478-85CF-BCEB40BEBC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051820-B02E-463C-8C0D-475F3FE32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3B53F6-71F4-4BAD-8AE5-86229A0E7C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455DC3-149C-4AB5-A2C2-9F88BB40DF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50C056-5DBF-4B7D-ABB3-AF5A1CCF89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23F9F0-3355-40A8-AE7D-7565B949C081}"/>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8" name="Footer Placeholder 7">
            <a:extLst>
              <a:ext uri="{FF2B5EF4-FFF2-40B4-BE49-F238E27FC236}">
                <a16:creationId xmlns:a16="http://schemas.microsoft.com/office/drawing/2014/main" id="{97046F53-37EB-49A7-AA8E-D1B8A6DE1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3121FE-D90E-461F-BB1B-0E335672286B}"/>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88726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F98A-7183-4FE0-BC25-8E4305D8F4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20D1A7-98C5-4D36-87EC-8A4EC69E2D7B}"/>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4" name="Footer Placeholder 3">
            <a:extLst>
              <a:ext uri="{FF2B5EF4-FFF2-40B4-BE49-F238E27FC236}">
                <a16:creationId xmlns:a16="http://schemas.microsoft.com/office/drawing/2014/main" id="{8507A333-35F9-45B9-9100-85545036E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E6BA1-335E-4FFE-BCB5-53E547AA9070}"/>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7649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27EA9-4FDD-4760-BE68-A321D432B621}"/>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3" name="Footer Placeholder 2">
            <a:extLst>
              <a:ext uri="{FF2B5EF4-FFF2-40B4-BE49-F238E27FC236}">
                <a16:creationId xmlns:a16="http://schemas.microsoft.com/office/drawing/2014/main" id="{F1639B17-4334-4F0E-A6A4-C2DCAE4078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262D4E-6F05-4591-A9EE-8D60A77E163A}"/>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45769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05A1-D9B6-4F0B-8D09-3C2DFCCAA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8F538B-D8BC-409E-94FB-945F9DEF0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5C5154-6F75-4218-A7FF-A4FEF60E9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800C22-500C-4FCA-92A5-E5DB87D22D4A}"/>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6" name="Footer Placeholder 5">
            <a:extLst>
              <a:ext uri="{FF2B5EF4-FFF2-40B4-BE49-F238E27FC236}">
                <a16:creationId xmlns:a16="http://schemas.microsoft.com/office/drawing/2014/main" id="{947A3913-5D79-492E-B134-A222C2600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2B2ED-5BC4-4FD2-82C0-01E882942EB8}"/>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318792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9AF5-F16B-4FB9-BD3B-FDB3D3851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AAFC4-B447-49BE-8C00-A60D0EAED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77B560-606D-495C-9AC0-A6F99557A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13743D-DD2F-4E46-B055-5309264629AE}"/>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6" name="Footer Placeholder 5">
            <a:extLst>
              <a:ext uri="{FF2B5EF4-FFF2-40B4-BE49-F238E27FC236}">
                <a16:creationId xmlns:a16="http://schemas.microsoft.com/office/drawing/2014/main" id="{023981EA-3706-4DC4-8B67-2C7221E16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DF2E6-BD4D-40F3-BD80-77BDA3885A90}"/>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5925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E90F7-D937-4A86-81E6-93487BE5F0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DDB964-9484-4EEA-9EBD-AD9E8AA1D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005E0-0D2D-4950-97C5-57A2DA07F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129BC250-0FE5-4F30-B72C-44223AEF5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12F5C-53A3-4FA5-842B-5E18567BBC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716C5-4F31-4386-A1C4-BC053E976F42}" type="slidenum">
              <a:rPr lang="en-US" smtClean="0"/>
              <a:t>‹#›</a:t>
            </a:fld>
            <a:endParaRPr lang="en-US"/>
          </a:p>
        </p:txBody>
      </p:sp>
    </p:spTree>
    <p:extLst>
      <p:ext uri="{BB962C8B-B14F-4D97-AF65-F5344CB8AC3E}">
        <p14:creationId xmlns:p14="http://schemas.microsoft.com/office/powerpoint/2010/main" val="411260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PT Book"/>
              </a:defRPr>
            </a:lvl1pPr>
          </a:lstStyle>
          <a:p>
            <a:fld id="{E148CC48-9397-BB44-A213-644E6BCB586A}" type="datetimeFigureOut">
              <a:rPr lang="en-US" smtClean="0"/>
              <a:pPr/>
              <a:t>11/19/2023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PT Book"/>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PT Book"/>
              </a:defRPr>
            </a:lvl1pPr>
          </a:lstStyle>
          <a:p>
            <a:fld id="{FA40D3BD-C51F-5047-85CD-6241F13D152C}" type="slidenum">
              <a:rPr lang="en-US" smtClean="0"/>
              <a:pPr/>
              <a:t>‹#›</a:t>
            </a:fld>
            <a:endParaRPr lang="en-US" dirty="0"/>
          </a:p>
        </p:txBody>
      </p:sp>
    </p:spTree>
    <p:extLst>
      <p:ext uri="{BB962C8B-B14F-4D97-AF65-F5344CB8AC3E}">
        <p14:creationId xmlns:p14="http://schemas.microsoft.com/office/powerpoint/2010/main" val="1283251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0" hangingPunct="1">
        <a:lnSpc>
          <a:spcPct val="90000"/>
        </a:lnSpc>
        <a:spcBef>
          <a:spcPct val="0"/>
        </a:spcBef>
        <a:buNone/>
        <a:defRPr sz="4400" kern="1200">
          <a:solidFill>
            <a:schemeClr val="tx1"/>
          </a:solidFill>
          <a:latin typeface="Futura PT Heavy"/>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Futura PT Book"/>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Futura PT Book"/>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Futura PT Book"/>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Futura PT Book"/>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Futura PT Book"/>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hyperlink" Target="https://iasaglobal.org/wp-content/uploads/2018/10/JTBD-FILTER.pptx" TargetMode="External"/><Relationship Id="rId7" Type="http://schemas.openxmlformats.org/officeDocument/2006/relationships/image" Target="../media/image30.png"/><Relationship Id="rId2" Type="http://schemas.openxmlformats.org/officeDocument/2006/relationships/slideLayout" Target="../slideLayouts/slideLayout27.xml"/><Relationship Id="rId1" Type="http://schemas.openxmlformats.org/officeDocument/2006/relationships/tags" Target="../tags/tag2.xml"/><Relationship Id="rId6" Type="http://schemas.openxmlformats.org/officeDocument/2006/relationships/image" Target="../media/image29.png"/><Relationship Id="rId5" Type="http://schemas.openxmlformats.org/officeDocument/2006/relationships/hyperlink" Target="http://disruptiveinnovation.org/" TargetMode="External"/><Relationship Id="rId4" Type="http://schemas.openxmlformats.org/officeDocument/2006/relationships/hyperlink" Target="http://www.therewiredgrou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16E5560-8BF4-4A88-8F65-DAE8F45FB5E2}"/>
              </a:ext>
            </a:extLst>
          </p:cNvPr>
          <p:cNvSpPr txBox="1"/>
          <p:nvPr/>
        </p:nvSpPr>
        <p:spPr>
          <a:xfrm>
            <a:off x="634542" y="117715"/>
            <a:ext cx="2566728" cy="369332"/>
          </a:xfrm>
          <a:prstGeom prst="rect">
            <a:avLst/>
          </a:prstGeom>
          <a:noFill/>
        </p:spPr>
        <p:txBody>
          <a:bodyPr wrap="none" rtlCol="0">
            <a:spAutoFit/>
          </a:bodyPr>
          <a:lstStyle/>
          <a:p>
            <a:r>
              <a:rPr lang="en-IE" dirty="0">
                <a:latin typeface="Century Gothic" panose="020B0502020202020204" pitchFamily="34" charset="0"/>
              </a:rPr>
              <a:t>JTBD PRIORITIZATION  </a:t>
            </a:r>
          </a:p>
        </p:txBody>
      </p:sp>
      <p:sp>
        <p:nvSpPr>
          <p:cNvPr id="19" name="Rectangle 18">
            <a:extLst>
              <a:ext uri="{FF2B5EF4-FFF2-40B4-BE49-F238E27FC236}">
                <a16:creationId xmlns:a16="http://schemas.microsoft.com/office/drawing/2014/main" id="{7DCB4E0E-59AF-4C5C-8A3C-F5ECAA11B276}"/>
              </a:ext>
            </a:extLst>
          </p:cNvPr>
          <p:cNvSpPr/>
          <p:nvPr/>
        </p:nvSpPr>
        <p:spPr>
          <a:xfrm>
            <a:off x="629415" y="5974134"/>
            <a:ext cx="5375938" cy="830997"/>
          </a:xfrm>
          <a:prstGeom prst="rect">
            <a:avLst/>
          </a:prstGeom>
        </p:spPr>
        <p:txBody>
          <a:bodyPr wrap="square">
            <a:spAutoFit/>
          </a:bodyPr>
          <a:lstStyle/>
          <a:p>
            <a:r>
              <a:rPr lang="en-IE" sz="800" dirty="0">
                <a:latin typeface="Century Gothic" panose="020B0502020202020204" pitchFamily="34" charset="0"/>
              </a:rPr>
              <a:t>Last updated on 21 April 2018 Download a copy of this canvas at </a:t>
            </a:r>
            <a:r>
              <a:rPr lang="en-IE" sz="800" dirty="0">
                <a:latin typeface="Century Gothic" panose="020B0502020202020204" pitchFamily="34" charset="0"/>
                <a:hlinkClick r:id="rId3"/>
              </a:rPr>
              <a:t>https://iasaglobal.org/wp-content/uploads/2018/10/JTBD-FILTER.pptx</a:t>
            </a:r>
            <a:r>
              <a:rPr lang="en-IE" sz="800" dirty="0">
                <a:latin typeface="Century Gothic" panose="020B0502020202020204" pitchFamily="34" charset="0"/>
              </a:rPr>
              <a:t> </a:t>
            </a:r>
          </a:p>
          <a:p>
            <a:r>
              <a:rPr lang="en-IE" sz="800" b="1" dirty="0">
                <a:latin typeface="Century Gothic" panose="020B0502020202020204" pitchFamily="34" charset="0"/>
              </a:rPr>
              <a:t>JTBD Prioritisation  - </a:t>
            </a:r>
            <a:r>
              <a:rPr lang="en-IE" sz="800" dirty="0">
                <a:latin typeface="Century Gothic" panose="020B0502020202020204" pitchFamily="34" charset="0"/>
              </a:rPr>
              <a:t>Version: </a:t>
            </a:r>
            <a:r>
              <a:rPr lang="en-IE" sz="800" b="1" dirty="0">
                <a:latin typeface="Century Gothic" panose="020B0502020202020204" pitchFamily="34" charset="0"/>
              </a:rPr>
              <a:t>0.1</a:t>
            </a:r>
            <a:r>
              <a:rPr lang="en-IE" sz="800" dirty="0">
                <a:latin typeface="Century Gothic" panose="020B0502020202020204" pitchFamily="34" charset="0"/>
              </a:rPr>
              <a:t> Designed By: </a:t>
            </a:r>
            <a:r>
              <a:rPr lang="en-IE" sz="800" b="1" dirty="0">
                <a:latin typeface="Century Gothic" panose="020B0502020202020204" pitchFamily="34" charset="0"/>
              </a:rPr>
              <a:t>Gar Mac Críosta Agent ∆</a:t>
            </a:r>
            <a:r>
              <a:rPr lang="en-IE" sz="800" dirty="0">
                <a:latin typeface="Century Gothic" panose="020B0502020202020204" pitchFamily="34" charset="0"/>
              </a:rPr>
              <a:t> for </a:t>
            </a:r>
            <a:r>
              <a:rPr lang="en-IE" sz="800" b="1" dirty="0">
                <a:latin typeface="Century Gothic" panose="020B0502020202020204" pitchFamily="34" charset="0"/>
              </a:rPr>
              <a:t>IASA Global</a:t>
            </a:r>
          </a:p>
          <a:p>
            <a:r>
              <a:rPr lang="en-IE" sz="800" dirty="0">
                <a:latin typeface="Century Gothic" panose="020B0502020202020204" pitchFamily="34" charset="0"/>
              </a:rPr>
              <a:t>INSPIRED BY: </a:t>
            </a:r>
            <a:r>
              <a:rPr lang="en-IE" sz="800" b="1" dirty="0">
                <a:latin typeface="Century Gothic" panose="020B0502020202020204" pitchFamily="34" charset="0"/>
              </a:rPr>
              <a:t>Bob </a:t>
            </a:r>
            <a:r>
              <a:rPr lang="en-IE" sz="800" b="1" dirty="0" err="1">
                <a:latin typeface="Century Gothic" panose="020B0502020202020204" pitchFamily="34" charset="0"/>
              </a:rPr>
              <a:t>Moesta</a:t>
            </a:r>
            <a:r>
              <a:rPr lang="en-IE" sz="800" b="1" dirty="0">
                <a:latin typeface="Century Gothic" panose="020B0502020202020204" pitchFamily="34" charset="0"/>
              </a:rPr>
              <a:t> </a:t>
            </a:r>
            <a:r>
              <a:rPr lang="en-IE" sz="800" dirty="0">
                <a:latin typeface="Century Gothic" panose="020B0502020202020204" pitchFamily="34" charset="0"/>
                <a:hlinkClick r:id="rId4"/>
              </a:rPr>
              <a:t>http://www.therewiredgroup.com/</a:t>
            </a:r>
            <a:r>
              <a:rPr lang="en-IE" sz="800" dirty="0">
                <a:latin typeface="Century Gothic" panose="020B0502020202020204" pitchFamily="34" charset="0"/>
              </a:rPr>
              <a:t> </a:t>
            </a:r>
            <a:r>
              <a:rPr lang="en-IE" sz="800" b="1" dirty="0">
                <a:latin typeface="Century Gothic" panose="020B0502020202020204" pitchFamily="34" charset="0"/>
              </a:rPr>
              <a:t>Clay Christenson </a:t>
            </a:r>
            <a:r>
              <a:rPr lang="en-IE" sz="800" dirty="0">
                <a:latin typeface="Century Gothic" panose="020B0502020202020204" pitchFamily="34" charset="0"/>
                <a:hlinkClick r:id="rId5"/>
              </a:rPr>
              <a:t>http://disruptiveinnovation.org/</a:t>
            </a:r>
            <a:r>
              <a:rPr lang="en-IE" sz="800" dirty="0">
                <a:latin typeface="Century Gothic" panose="020B0502020202020204" pitchFamily="34" charset="0"/>
              </a:rPr>
              <a:t>. This work is licensed under a Creative Commons Attribution-</a:t>
            </a:r>
            <a:r>
              <a:rPr lang="en-IE" sz="800" dirty="0" err="1">
                <a:latin typeface="Century Gothic" panose="020B0502020202020204" pitchFamily="34" charset="0"/>
              </a:rPr>
              <a:t>ShareAlike</a:t>
            </a:r>
            <a:r>
              <a:rPr lang="en-IE" sz="800" dirty="0">
                <a:latin typeface="Century Gothic" panose="020B0502020202020204" pitchFamily="34" charset="0"/>
              </a:rPr>
              <a:t> 4.0 International License. http://creativecommons.org/licenses/by-sa/4.0</a:t>
            </a:r>
          </a:p>
        </p:txBody>
      </p:sp>
      <p:pic>
        <p:nvPicPr>
          <p:cNvPr id="20" name="Picture 19">
            <a:extLst>
              <a:ext uri="{FF2B5EF4-FFF2-40B4-BE49-F238E27FC236}">
                <a16:creationId xmlns:a16="http://schemas.microsoft.com/office/drawing/2014/main" id="{35D992AD-5BD5-4F6A-B03F-B1D3E75FE6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6700" y="6061921"/>
            <a:ext cx="572502" cy="201677"/>
          </a:xfrm>
          <a:prstGeom prst="rect">
            <a:avLst/>
          </a:prstGeom>
        </p:spPr>
      </p:pic>
      <p:pic>
        <p:nvPicPr>
          <p:cNvPr id="21" name="Picture 20">
            <a:extLst>
              <a:ext uri="{FF2B5EF4-FFF2-40B4-BE49-F238E27FC236}">
                <a16:creationId xmlns:a16="http://schemas.microsoft.com/office/drawing/2014/main" id="{498ED25A-F57C-4E4D-A7B7-86293829204F}"/>
              </a:ext>
            </a:extLst>
          </p:cNvPr>
          <p:cNvPicPr>
            <a:picLocks noChangeAspect="1"/>
          </p:cNvPicPr>
          <p:nvPr/>
        </p:nvPicPr>
        <p:blipFill>
          <a:blip r:embed="rId7" cstate="screen">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a:ext>
            </a:extLst>
          </a:blip>
          <a:stretch>
            <a:fillRect/>
          </a:stretch>
        </p:blipFill>
        <p:spPr>
          <a:xfrm>
            <a:off x="4658296" y="167395"/>
            <a:ext cx="1297100" cy="295276"/>
          </a:xfrm>
          <a:prstGeom prst="rect">
            <a:avLst/>
          </a:prstGeom>
        </p:spPr>
      </p:pic>
      <p:sp>
        <p:nvSpPr>
          <p:cNvPr id="165" name="Rectangle 164">
            <a:extLst>
              <a:ext uri="{FF2B5EF4-FFF2-40B4-BE49-F238E27FC236}">
                <a16:creationId xmlns:a16="http://schemas.microsoft.com/office/drawing/2014/main" id="{38444775-851E-4F5F-8B53-0B980A7BFB5C}"/>
              </a:ext>
            </a:extLst>
          </p:cNvPr>
          <p:cNvSpPr/>
          <p:nvPr/>
        </p:nvSpPr>
        <p:spPr>
          <a:xfrm>
            <a:off x="681815" y="530777"/>
            <a:ext cx="5267385" cy="526714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E" sz="1200" dirty="0">
              <a:solidFill>
                <a:schemeClr val="tx1"/>
              </a:solidFill>
              <a:latin typeface="Century Gothic" panose="020B0502020202020204" pitchFamily="34" charset="0"/>
            </a:endParaRPr>
          </a:p>
        </p:txBody>
      </p:sp>
      <p:cxnSp>
        <p:nvCxnSpPr>
          <p:cNvPr id="4" name="Straight Arrow Connector 3">
            <a:extLst>
              <a:ext uri="{FF2B5EF4-FFF2-40B4-BE49-F238E27FC236}">
                <a16:creationId xmlns:a16="http://schemas.microsoft.com/office/drawing/2014/main" id="{C7EF4219-0EE9-4A65-BF7E-D21CFFFA9B2E}"/>
              </a:ext>
            </a:extLst>
          </p:cNvPr>
          <p:cNvCxnSpPr/>
          <p:nvPr/>
        </p:nvCxnSpPr>
        <p:spPr>
          <a:xfrm flipH="1">
            <a:off x="704396" y="5866404"/>
            <a:ext cx="5251000"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DF5ED37-F821-4F37-864D-42B639CFFC34}"/>
              </a:ext>
            </a:extLst>
          </p:cNvPr>
          <p:cNvSpPr txBox="1"/>
          <p:nvPr/>
        </p:nvSpPr>
        <p:spPr>
          <a:xfrm>
            <a:off x="677209" y="5839587"/>
            <a:ext cx="240772" cy="215444"/>
          </a:xfrm>
          <a:prstGeom prst="rect">
            <a:avLst/>
          </a:prstGeom>
          <a:noFill/>
        </p:spPr>
        <p:txBody>
          <a:bodyPr wrap="none" rtlCol="0">
            <a:spAutoFit/>
          </a:bodyPr>
          <a:lstStyle/>
          <a:p>
            <a:r>
              <a:rPr lang="en-IE" sz="800">
                <a:latin typeface="Century Gothic" panose="020B0502020202020204" pitchFamily="34" charset="0"/>
              </a:rPr>
              <a:t>0</a:t>
            </a:r>
            <a:endParaRPr lang="en-IE" sz="800" dirty="0">
              <a:latin typeface="Century Gothic" panose="020B0502020202020204" pitchFamily="34" charset="0"/>
            </a:endParaRPr>
          </a:p>
        </p:txBody>
      </p:sp>
      <p:sp>
        <p:nvSpPr>
          <p:cNvPr id="55" name="TextBox 54">
            <a:extLst>
              <a:ext uri="{FF2B5EF4-FFF2-40B4-BE49-F238E27FC236}">
                <a16:creationId xmlns:a16="http://schemas.microsoft.com/office/drawing/2014/main" id="{3249437A-0758-45C1-B329-8268FA80FA22}"/>
              </a:ext>
            </a:extLst>
          </p:cNvPr>
          <p:cNvSpPr txBox="1"/>
          <p:nvPr/>
        </p:nvSpPr>
        <p:spPr>
          <a:xfrm>
            <a:off x="5654455" y="5839587"/>
            <a:ext cx="296876" cy="215444"/>
          </a:xfrm>
          <a:prstGeom prst="rect">
            <a:avLst/>
          </a:prstGeom>
          <a:noFill/>
        </p:spPr>
        <p:txBody>
          <a:bodyPr wrap="none" rtlCol="0">
            <a:spAutoFit/>
          </a:bodyPr>
          <a:lstStyle/>
          <a:p>
            <a:r>
              <a:rPr lang="en-IE" sz="800" dirty="0">
                <a:latin typeface="Century Gothic" panose="020B0502020202020204" pitchFamily="34" charset="0"/>
              </a:rPr>
              <a:t>10</a:t>
            </a:r>
          </a:p>
        </p:txBody>
      </p:sp>
      <p:sp>
        <p:nvSpPr>
          <p:cNvPr id="56" name="TextBox 55">
            <a:extLst>
              <a:ext uri="{FF2B5EF4-FFF2-40B4-BE49-F238E27FC236}">
                <a16:creationId xmlns:a16="http://schemas.microsoft.com/office/drawing/2014/main" id="{C3117C3C-8B0A-4360-9F3D-A3318D024A65}"/>
              </a:ext>
            </a:extLst>
          </p:cNvPr>
          <p:cNvSpPr txBox="1"/>
          <p:nvPr/>
        </p:nvSpPr>
        <p:spPr>
          <a:xfrm>
            <a:off x="2885152" y="5866026"/>
            <a:ext cx="1074333" cy="215444"/>
          </a:xfrm>
          <a:prstGeom prst="rect">
            <a:avLst/>
          </a:prstGeom>
          <a:noFill/>
        </p:spPr>
        <p:txBody>
          <a:bodyPr wrap="none" rtlCol="0">
            <a:spAutoFit/>
          </a:bodyPr>
          <a:lstStyle/>
          <a:p>
            <a:r>
              <a:rPr lang="en-IE" sz="800" dirty="0">
                <a:latin typeface="Century Gothic" panose="020B0502020202020204" pitchFamily="34" charset="0"/>
              </a:rPr>
              <a:t>JOB IMPORTANCE</a:t>
            </a:r>
          </a:p>
        </p:txBody>
      </p:sp>
      <p:cxnSp>
        <p:nvCxnSpPr>
          <p:cNvPr id="57" name="Straight Arrow Connector 56">
            <a:extLst>
              <a:ext uri="{FF2B5EF4-FFF2-40B4-BE49-F238E27FC236}">
                <a16:creationId xmlns:a16="http://schemas.microsoft.com/office/drawing/2014/main" id="{DA14222D-35D7-4CB6-B5B5-5E487566F00A}"/>
              </a:ext>
            </a:extLst>
          </p:cNvPr>
          <p:cNvCxnSpPr>
            <a:cxnSpLocks/>
          </p:cNvCxnSpPr>
          <p:nvPr/>
        </p:nvCxnSpPr>
        <p:spPr>
          <a:xfrm flipV="1">
            <a:off x="596900" y="525088"/>
            <a:ext cx="0" cy="51523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D6D17CC-2E56-4E39-90E3-CF5EFB9A1340}"/>
              </a:ext>
            </a:extLst>
          </p:cNvPr>
          <p:cNvSpPr txBox="1"/>
          <p:nvPr/>
        </p:nvSpPr>
        <p:spPr>
          <a:xfrm rot="16200000">
            <a:off x="-76266" y="3052746"/>
            <a:ext cx="1095172" cy="215444"/>
          </a:xfrm>
          <a:prstGeom prst="rect">
            <a:avLst/>
          </a:prstGeom>
          <a:noFill/>
        </p:spPr>
        <p:txBody>
          <a:bodyPr wrap="none" rtlCol="0">
            <a:spAutoFit/>
          </a:bodyPr>
          <a:lstStyle/>
          <a:p>
            <a:r>
              <a:rPr lang="en-IE" sz="800" dirty="0">
                <a:latin typeface="Century Gothic" panose="020B0502020202020204" pitchFamily="34" charset="0"/>
              </a:rPr>
              <a:t>JOB SATISFACTION</a:t>
            </a:r>
          </a:p>
        </p:txBody>
      </p:sp>
      <p:sp>
        <p:nvSpPr>
          <p:cNvPr id="61" name="TextBox 60">
            <a:extLst>
              <a:ext uri="{FF2B5EF4-FFF2-40B4-BE49-F238E27FC236}">
                <a16:creationId xmlns:a16="http://schemas.microsoft.com/office/drawing/2014/main" id="{C064162C-949B-44AC-B370-FCF70B827D5F}"/>
              </a:ext>
            </a:extLst>
          </p:cNvPr>
          <p:cNvSpPr txBox="1"/>
          <p:nvPr/>
        </p:nvSpPr>
        <p:spPr>
          <a:xfrm rot="16200000">
            <a:off x="350373" y="560029"/>
            <a:ext cx="296876" cy="215444"/>
          </a:xfrm>
          <a:prstGeom prst="rect">
            <a:avLst/>
          </a:prstGeom>
          <a:noFill/>
        </p:spPr>
        <p:txBody>
          <a:bodyPr wrap="none" rtlCol="0">
            <a:spAutoFit/>
          </a:bodyPr>
          <a:lstStyle/>
          <a:p>
            <a:r>
              <a:rPr lang="en-IE" sz="800" dirty="0">
                <a:latin typeface="Century Gothic" panose="020B0502020202020204" pitchFamily="34" charset="0"/>
              </a:rPr>
              <a:t>10</a:t>
            </a:r>
          </a:p>
        </p:txBody>
      </p:sp>
      <p:sp>
        <p:nvSpPr>
          <p:cNvPr id="62" name="TextBox 61">
            <a:extLst>
              <a:ext uri="{FF2B5EF4-FFF2-40B4-BE49-F238E27FC236}">
                <a16:creationId xmlns:a16="http://schemas.microsoft.com/office/drawing/2014/main" id="{9DE4A4E7-4561-4C85-9E3D-F3E9D0B99ED8}"/>
              </a:ext>
            </a:extLst>
          </p:cNvPr>
          <p:cNvSpPr txBox="1"/>
          <p:nvPr/>
        </p:nvSpPr>
        <p:spPr>
          <a:xfrm rot="16200000">
            <a:off x="401308" y="5474767"/>
            <a:ext cx="240772" cy="215444"/>
          </a:xfrm>
          <a:prstGeom prst="rect">
            <a:avLst/>
          </a:prstGeom>
          <a:noFill/>
        </p:spPr>
        <p:txBody>
          <a:bodyPr wrap="none" rtlCol="0">
            <a:spAutoFit/>
          </a:bodyPr>
          <a:lstStyle/>
          <a:p>
            <a:r>
              <a:rPr lang="en-IE" sz="800" dirty="0">
                <a:latin typeface="Century Gothic" panose="020B0502020202020204" pitchFamily="34" charset="0"/>
              </a:rPr>
              <a:t>0</a:t>
            </a:r>
          </a:p>
        </p:txBody>
      </p:sp>
      <p:cxnSp>
        <p:nvCxnSpPr>
          <p:cNvPr id="3" name="Straight Connector 2">
            <a:extLst>
              <a:ext uri="{FF2B5EF4-FFF2-40B4-BE49-F238E27FC236}">
                <a16:creationId xmlns:a16="http://schemas.microsoft.com/office/drawing/2014/main" id="{FE120155-D570-4BCD-A4C2-9AAA3F167E91}"/>
              </a:ext>
            </a:extLst>
          </p:cNvPr>
          <p:cNvCxnSpPr>
            <a:cxnSpLocks/>
          </p:cNvCxnSpPr>
          <p:nvPr/>
        </p:nvCxnSpPr>
        <p:spPr>
          <a:xfrm flipH="1">
            <a:off x="677209" y="519312"/>
            <a:ext cx="5271992" cy="527860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A6843B-C2A2-42A8-B57A-7D8E3985181E}"/>
              </a:ext>
            </a:extLst>
          </p:cNvPr>
          <p:cNvCxnSpPr>
            <a:cxnSpLocks/>
            <a:endCxn id="165" idx="2"/>
          </p:cNvCxnSpPr>
          <p:nvPr/>
        </p:nvCxnSpPr>
        <p:spPr>
          <a:xfrm flipH="1">
            <a:off x="3315508" y="530777"/>
            <a:ext cx="2633692" cy="526714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D96DB-B784-41FA-BBC0-BD7A6F170C7B}"/>
              </a:ext>
            </a:extLst>
          </p:cNvPr>
          <p:cNvSpPr txBox="1"/>
          <p:nvPr/>
        </p:nvSpPr>
        <p:spPr>
          <a:xfrm>
            <a:off x="1248873" y="2646593"/>
            <a:ext cx="1205779" cy="276999"/>
          </a:xfrm>
          <a:prstGeom prst="rect">
            <a:avLst/>
          </a:prstGeom>
          <a:noFill/>
        </p:spPr>
        <p:txBody>
          <a:bodyPr wrap="none" rtlCol="0">
            <a:spAutoFit/>
          </a:bodyPr>
          <a:lstStyle/>
          <a:p>
            <a:r>
              <a:rPr lang="en-IE" sz="1200" dirty="0">
                <a:solidFill>
                  <a:schemeClr val="bg1">
                    <a:lumMod val="50000"/>
                  </a:schemeClr>
                </a:solidFill>
                <a:latin typeface="Century Gothic" panose="020B0502020202020204" pitchFamily="34" charset="0"/>
              </a:rPr>
              <a:t>OVER-SERVED</a:t>
            </a:r>
          </a:p>
        </p:txBody>
      </p:sp>
      <p:sp>
        <p:nvSpPr>
          <p:cNvPr id="18" name="TextBox 17">
            <a:extLst>
              <a:ext uri="{FF2B5EF4-FFF2-40B4-BE49-F238E27FC236}">
                <a16:creationId xmlns:a16="http://schemas.microsoft.com/office/drawing/2014/main" id="{6C300B7D-FE73-4A9C-AC58-00BF8A5A5526}"/>
              </a:ext>
            </a:extLst>
          </p:cNvPr>
          <p:cNvSpPr txBox="1"/>
          <p:nvPr/>
        </p:nvSpPr>
        <p:spPr>
          <a:xfrm>
            <a:off x="2831617" y="4006767"/>
            <a:ext cx="739305" cy="276999"/>
          </a:xfrm>
          <a:prstGeom prst="rect">
            <a:avLst/>
          </a:prstGeom>
          <a:noFill/>
        </p:spPr>
        <p:txBody>
          <a:bodyPr wrap="none" rtlCol="0">
            <a:spAutoFit/>
          </a:bodyPr>
          <a:lstStyle/>
          <a:p>
            <a:r>
              <a:rPr lang="en-IE" sz="1200" dirty="0">
                <a:solidFill>
                  <a:schemeClr val="bg1">
                    <a:lumMod val="50000"/>
                  </a:schemeClr>
                </a:solidFill>
                <a:latin typeface="Century Gothic" panose="020B0502020202020204" pitchFamily="34" charset="0"/>
              </a:rPr>
              <a:t>SERVED</a:t>
            </a:r>
          </a:p>
        </p:txBody>
      </p:sp>
      <p:sp>
        <p:nvSpPr>
          <p:cNvPr id="22" name="TextBox 21">
            <a:extLst>
              <a:ext uri="{FF2B5EF4-FFF2-40B4-BE49-F238E27FC236}">
                <a16:creationId xmlns:a16="http://schemas.microsoft.com/office/drawing/2014/main" id="{E23260C6-9913-4B27-8FD9-CE7A6E6EBD3A}"/>
              </a:ext>
            </a:extLst>
          </p:cNvPr>
          <p:cNvSpPr txBox="1"/>
          <p:nvPr/>
        </p:nvSpPr>
        <p:spPr>
          <a:xfrm>
            <a:off x="4303315" y="4212844"/>
            <a:ext cx="1293944" cy="276999"/>
          </a:xfrm>
          <a:prstGeom prst="rect">
            <a:avLst/>
          </a:prstGeom>
          <a:noFill/>
        </p:spPr>
        <p:txBody>
          <a:bodyPr wrap="none" rtlCol="0">
            <a:spAutoFit/>
          </a:bodyPr>
          <a:lstStyle/>
          <a:p>
            <a:r>
              <a:rPr lang="en-IE" sz="1200" dirty="0">
                <a:solidFill>
                  <a:schemeClr val="bg1">
                    <a:lumMod val="50000"/>
                  </a:schemeClr>
                </a:solidFill>
                <a:latin typeface="Century Gothic" panose="020B0502020202020204" pitchFamily="34" charset="0"/>
              </a:rPr>
              <a:t>UNDER-SERVED</a:t>
            </a:r>
          </a:p>
        </p:txBody>
      </p:sp>
    </p:spTree>
    <p:custDataLst>
      <p:tags r:id="rId1"/>
    </p:custDataLst>
    <p:extLst>
      <p:ext uri="{BB962C8B-B14F-4D97-AF65-F5344CB8AC3E}">
        <p14:creationId xmlns:p14="http://schemas.microsoft.com/office/powerpoint/2010/main" val="11105212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ASA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ASA Course Template.potx" id="{D568D16C-ADCB-4A71-9566-429E38F219CC}" vid="{89C22E0B-CF95-41F3-8E01-46573F4611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BCEDEA82B8D94A84178683750B8A77" ma:contentTypeVersion="17" ma:contentTypeDescription="Create a new document." ma:contentTypeScope="" ma:versionID="b49a534c13b52ee0d1dcf8c45332815a">
  <xsd:schema xmlns:xsd="http://www.w3.org/2001/XMLSchema" xmlns:xs="http://www.w3.org/2001/XMLSchema" xmlns:p="http://schemas.microsoft.com/office/2006/metadata/properties" xmlns:ns2="1504f973-e4cf-41b6-9360-ccd1e4ade1f6" xmlns:ns3="9caa582d-4a4b-479d-a0d7-c1ec39c7acb6" targetNamespace="http://schemas.microsoft.com/office/2006/metadata/properties" ma:root="true" ma:fieldsID="5e43afa4975fdeb6e3b2ada11b443243" ns2:_="" ns3:_="">
    <xsd:import namespace="1504f973-e4cf-41b6-9360-ccd1e4ade1f6"/>
    <xsd:import namespace="9caa582d-4a4b-479d-a0d7-c1ec39c7ac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04f973-e4cf-41b6-9360-ccd1e4ade1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dbd6dd5-02cd-42c0-93a6-3cdc8c95b61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caa582d-4a4b-479d-a0d7-c1ec39c7acb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2f93f05-a50d-4177-a6c7-70e323f0fe8d}" ma:internalName="TaxCatchAll" ma:showField="CatchAllData" ma:web="9caa582d-4a4b-479d-a0d7-c1ec39c7ac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caa582d-4a4b-479d-a0d7-c1ec39c7acb6" xsi:nil="true"/>
    <lcf76f155ced4ddcb4097134ff3c332f xmlns="1504f973-e4cf-41b6-9360-ccd1e4ade1f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A4D9640-2882-4124-8577-EB5921064231}">
  <ds:schemaRefs>
    <ds:schemaRef ds:uri="http://schemas.microsoft.com/sharepoint/v3/contenttype/forms"/>
  </ds:schemaRefs>
</ds:datastoreItem>
</file>

<file path=customXml/itemProps2.xml><?xml version="1.0" encoding="utf-8"?>
<ds:datastoreItem xmlns:ds="http://schemas.openxmlformats.org/officeDocument/2006/customXml" ds:itemID="{099E3AE5-D119-4C2D-81B4-BF4A8382A6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04f973-e4cf-41b6-9360-ccd1e4ade1f6"/>
    <ds:schemaRef ds:uri="9caa582d-4a4b-479d-a0d7-c1ec39c7ac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FB47D5-7F75-4402-A715-288DAAFF4522}">
  <ds:schemaRefs>
    <ds:schemaRef ds:uri="http://schemas.microsoft.com/office/2006/metadata/properties"/>
    <ds:schemaRef ds:uri="http://schemas.microsoft.com/office/infopath/2007/PartnerControls"/>
    <ds:schemaRef ds:uri="9caa582d-4a4b-479d-a0d7-c1ec39c7acb6"/>
    <ds:schemaRef ds:uri="1504f973-e4cf-41b6-9360-ccd1e4ade1f6"/>
  </ds:schemaRefs>
</ds:datastoreItem>
</file>

<file path=docProps/app.xml><?xml version="1.0" encoding="utf-8"?>
<Properties xmlns="http://schemas.openxmlformats.org/officeDocument/2006/extended-properties" xmlns:vt="http://schemas.openxmlformats.org/officeDocument/2006/docPropsVTypes">
  <TotalTime>198</TotalTime>
  <Words>103</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Calibri</vt:lpstr>
      <vt:lpstr>Calibri Light</vt:lpstr>
      <vt:lpstr>Century Gothic</vt:lpstr>
      <vt:lpstr>Futura PT Book</vt:lpstr>
      <vt:lpstr>Futura PT Heavy</vt:lpstr>
      <vt:lpstr>Segoe UI</vt:lpstr>
      <vt:lpstr>Office Theme</vt:lpstr>
      <vt:lpstr>IASA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dc:title>
  <dc:creator>Paul Preiss</dc:creator>
  <cp:lastModifiedBy>Enrique Umana</cp:lastModifiedBy>
  <cp:revision>5</cp:revision>
  <dcterms:created xsi:type="dcterms:W3CDTF">2018-10-22T15:46:20Z</dcterms:created>
  <dcterms:modified xsi:type="dcterms:W3CDTF">2023-11-19T19:45:13Z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3F261B38-3228-4A92-AB4F-A34E4E30A1DF</vt:lpwstr>
  </property>
  <property fmtid="{D5CDD505-2E9C-101B-9397-08002B2CF9AE}" pid="3" name="ArticulatePath">
    <vt:lpwstr>JBTD</vt:lpwstr>
  </property>
  <property fmtid="{D5CDD505-2E9C-101B-9397-08002B2CF9AE}" pid="4" name="ContentTypeId">
    <vt:lpwstr>0x010100B0BCEDEA82B8D94A84178683750B8A77</vt:lpwstr>
  </property>
</Properties>
</file>