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5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 CARD LAYOUT B-047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1966" y="260564"/>
            <a:ext cx="8789437" cy="5974929"/>
            <a:chOff x="634542" y="369870"/>
            <a:chExt cx="11000941" cy="5759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129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9"/>
              <a:ext cx="10944431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132287" cy="28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QUALITY ATTRIBUTE CANVAS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5A6289-7DF0-4062-9366-B9F4F293595F}"/>
              </a:ext>
            </a:extLst>
          </p:cNvPr>
          <p:cNvGrpSpPr/>
          <p:nvPr/>
        </p:nvGrpSpPr>
        <p:grpSpPr>
          <a:xfrm>
            <a:off x="111966" y="260563"/>
            <a:ext cx="8789437" cy="5974807"/>
            <a:chOff x="634542" y="369870"/>
            <a:chExt cx="11000941" cy="57590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D422E45-BC3F-462B-BCC3-0F045D8C1291}"/>
                </a:ext>
              </a:extLst>
            </p:cNvPr>
            <p:cNvSpPr/>
            <p:nvPr/>
          </p:nvSpPr>
          <p:spPr>
            <a:xfrm>
              <a:off x="691053" y="816100"/>
              <a:ext cx="10944430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C8798AF-215B-4E45-AA39-C53EE7B01701}"/>
                </a:ext>
              </a:extLst>
            </p:cNvPr>
            <p:cNvSpPr/>
            <p:nvPr/>
          </p:nvSpPr>
          <p:spPr>
            <a:xfrm>
              <a:off x="691051" y="825552"/>
              <a:ext cx="10944431" cy="9131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QUALITY ATTRIBUTE:</a:t>
              </a:r>
            </a:p>
            <a:p>
              <a:r>
                <a:rPr lang="en-IE" sz="600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How do we define success for this attribute?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EE5D75-2A2D-48A3-8F01-880534741411}"/>
                </a:ext>
              </a:extLst>
            </p:cNvPr>
            <p:cNvSpPr txBox="1"/>
            <p:nvPr/>
          </p:nvSpPr>
          <p:spPr>
            <a:xfrm>
              <a:off x="634542" y="3698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F0F04A-CC56-4775-AD5D-B0FD69B4ECF4}"/>
                </a:ext>
              </a:extLst>
            </p:cNvPr>
            <p:cNvSpPr/>
            <p:nvPr/>
          </p:nvSpPr>
          <p:spPr>
            <a:xfrm>
              <a:off x="9491321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16018E-9E16-4436-B2B9-4C4DC88C8704}"/>
                </a:ext>
              </a:extLst>
            </p:cNvPr>
            <p:cNvSpPr/>
            <p:nvPr/>
          </p:nvSpPr>
          <p:spPr>
            <a:xfrm>
              <a:off x="10616925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DESIGNED BY: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4D814F-BABD-DB9B-6B56-7FB5901002FA}"/>
              </a:ext>
            </a:extLst>
          </p:cNvPr>
          <p:cNvSpPr/>
          <p:nvPr/>
        </p:nvSpPr>
        <p:spPr>
          <a:xfrm>
            <a:off x="4341397" y="281921"/>
            <a:ext cx="1337915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DESIGN FOR: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1B58D-C51A-3932-1468-0F99DBF29F28}"/>
              </a:ext>
            </a:extLst>
          </p:cNvPr>
          <p:cNvSpPr/>
          <p:nvPr/>
        </p:nvSpPr>
        <p:spPr>
          <a:xfrm>
            <a:off x="5764838" y="279643"/>
            <a:ext cx="1337915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PROJECT TITTLE: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2179F-A851-1736-B95C-CAB852879906}"/>
              </a:ext>
            </a:extLst>
          </p:cNvPr>
          <p:cNvSpPr/>
          <p:nvPr/>
        </p:nvSpPr>
        <p:spPr>
          <a:xfrm>
            <a:off x="5417600" y="832018"/>
            <a:ext cx="1580703" cy="314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PRIORITY:</a:t>
            </a:r>
            <a:endParaRPr lang="en-IE" sz="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CFD6C-DD3F-EB84-750F-06A62D4C38DF}"/>
              </a:ext>
            </a:extLst>
          </p:cNvPr>
          <p:cNvSpPr/>
          <p:nvPr/>
        </p:nvSpPr>
        <p:spPr>
          <a:xfrm>
            <a:off x="7102753" y="832018"/>
            <a:ext cx="1580703" cy="314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ALLOCATED TO EPIC: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9AEE5-AED3-EE93-7D67-3E6791D12B56}"/>
              </a:ext>
            </a:extLst>
          </p:cNvPr>
          <p:cNvSpPr/>
          <p:nvPr/>
        </p:nvSpPr>
        <p:spPr>
          <a:xfrm>
            <a:off x="5417599" y="1207016"/>
            <a:ext cx="1580703" cy="4023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CRITICALLY: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FC283-BA65-0923-1E1F-61EA0BF38015}"/>
              </a:ext>
            </a:extLst>
          </p:cNvPr>
          <p:cNvSpPr/>
          <p:nvPr/>
        </p:nvSpPr>
        <p:spPr>
          <a:xfrm>
            <a:off x="7102753" y="1194733"/>
            <a:ext cx="1580703" cy="4023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STAFF RESOURCES: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5413-462E-7066-5329-394A5B984BCD}"/>
              </a:ext>
            </a:extLst>
          </p:cNvPr>
          <p:cNvSpPr txBox="1"/>
          <p:nvPr/>
        </p:nvSpPr>
        <p:spPr>
          <a:xfrm>
            <a:off x="157114" y="1724685"/>
            <a:ext cx="2660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DOMAINS OF INTEREST IN QUALITY ATTRIBUTE:</a:t>
            </a:r>
          </a:p>
          <a:p>
            <a:r>
              <a:rPr lang="en-IE" sz="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are the sub-areas we should focus on?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73FD54-9BDC-A36A-79DE-57B891D99B58}"/>
              </a:ext>
            </a:extLst>
          </p:cNvPr>
          <p:cNvSpPr/>
          <p:nvPr/>
        </p:nvSpPr>
        <p:spPr>
          <a:xfrm>
            <a:off x="157114" y="2441448"/>
            <a:ext cx="2860397" cy="268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DESIGN / GUIDING PRINCIPLES: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should the implementation team think about decision-making whit respect to this attribute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01-B120-10E6-5F6E-F8D4AACA76D6}"/>
              </a:ext>
            </a:extLst>
          </p:cNvPr>
          <p:cNvSpPr/>
          <p:nvPr/>
        </p:nvSpPr>
        <p:spPr>
          <a:xfrm>
            <a:off x="3017511" y="2441448"/>
            <a:ext cx="2935233" cy="268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ENABLERS BY PROGRAM INCREMENT: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are the prototype implementation task we will need to execute?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59DD7-F2AF-1733-9045-F38DA27A26BE}"/>
              </a:ext>
            </a:extLst>
          </p:cNvPr>
          <p:cNvSpPr/>
          <p:nvPr/>
        </p:nvSpPr>
        <p:spPr>
          <a:xfrm>
            <a:off x="5952744" y="2441325"/>
            <a:ext cx="2935233" cy="2684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MONITORING &amp; VALIDATION BY PROGRAM INCREMENT: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will we report progress against the quality attribute?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731752-3B1B-503C-AACD-EC5D1F1BA312}"/>
              </a:ext>
            </a:extLst>
          </p:cNvPr>
          <p:cNvSpPr/>
          <p:nvPr/>
        </p:nvSpPr>
        <p:spPr>
          <a:xfrm>
            <a:off x="163827" y="5126290"/>
            <a:ext cx="2860397" cy="1118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KEY STAKEHOLDERS (S):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needs to be there?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cares about the result?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FA0E5-6B51-3389-31A1-D55D01E1990F}"/>
              </a:ext>
            </a:extLst>
          </p:cNvPr>
          <p:cNvSpPr/>
          <p:nvPr/>
        </p:nvSpPr>
        <p:spPr>
          <a:xfrm>
            <a:off x="3017510" y="5121511"/>
            <a:ext cx="2928522" cy="1118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KEY RISK (S):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are the stakeholders' key concerns? And what do we not  know about the quality attribute? 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42332-B153-FC8F-266D-F86EA968B048}"/>
              </a:ext>
            </a:extLst>
          </p:cNvPr>
          <p:cNvSpPr/>
          <p:nvPr/>
        </p:nvSpPr>
        <p:spPr>
          <a:xfrm>
            <a:off x="5946032" y="5119281"/>
            <a:ext cx="2928522" cy="1118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SPECIAL SKILL AND TOOLS: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specialized resources do we need?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4580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5832</TotalTime>
  <Words>165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105</cp:revision>
  <cp:lastPrinted>2019-05-02T10:48:10Z</cp:lastPrinted>
  <dcterms:created xsi:type="dcterms:W3CDTF">2019-04-30T12:07:12Z</dcterms:created>
  <dcterms:modified xsi:type="dcterms:W3CDTF">2023-12-02T15:02:03Z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