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Default Extension="png" ContentType="image/png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8013700" cy="5619750"/>
  <p:notesSz cx="8013700" cy="56197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01027" y="1742122"/>
            <a:ext cx="6811645" cy="11801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02055" y="3147060"/>
            <a:ext cx="5609590" cy="1404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00685" y="1292542"/>
            <a:ext cx="3485959" cy="3709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127055" y="1292542"/>
            <a:ext cx="3485959" cy="3709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2466" y="117434"/>
            <a:ext cx="5509895" cy="300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0685" y="1292542"/>
            <a:ext cx="7212330" cy="3709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724658" y="5226367"/>
            <a:ext cx="2564384" cy="280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00685" y="5226367"/>
            <a:ext cx="1843151" cy="280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769864" y="5226367"/>
            <a:ext cx="1843151" cy="280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reativecommons.org/licenses/by-sa/3.0/" TargetMode="Externa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2466" y="417829"/>
            <a:ext cx="5509895" cy="300990"/>
          </a:xfrm>
          <a:prstGeom prst="rect">
            <a:avLst/>
          </a:prstGeom>
          <a:solidFill>
            <a:srgbClr val="7CAFD9"/>
          </a:solidFill>
        </p:spPr>
        <p:txBody>
          <a:bodyPr wrap="square" lIns="0" tIns="4889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85"/>
              </a:spcBef>
            </a:pPr>
            <a:r>
              <a:rPr dirty="0" sz="1150" spc="50">
                <a:solidFill>
                  <a:srgbClr val="FFFFFF"/>
                </a:solidFill>
                <a:latin typeface="Tahoma"/>
                <a:cs typeface="Tahoma"/>
              </a:rPr>
              <a:t>Placeholder</a:t>
            </a:r>
            <a:r>
              <a:rPr dirty="0" sz="1150" spc="-8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50" spc="55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dirty="0" sz="1150" spc="-8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150" spc="50">
                <a:solidFill>
                  <a:srgbClr val="FFFFFF"/>
                </a:solidFill>
                <a:latin typeface="Tahoma"/>
                <a:cs typeface="Tahoma"/>
              </a:rPr>
              <a:t>headline</a:t>
            </a:r>
            <a:endParaRPr sz="115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2466" y="117434"/>
            <a:ext cx="5509895" cy="300990"/>
          </a:xfrm>
          <a:prstGeom prst="rect"/>
          <a:solidFill>
            <a:srgbClr val="097EC3"/>
          </a:solidFill>
        </p:spPr>
        <p:txBody>
          <a:bodyPr wrap="square" lIns="0" tIns="2032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dirty="0" spc="100"/>
              <a:t>SOLUTION</a:t>
            </a:r>
            <a:r>
              <a:rPr dirty="0" spc="-75"/>
              <a:t> </a:t>
            </a:r>
            <a:r>
              <a:rPr dirty="0" spc="85"/>
              <a:t>DESIGN</a:t>
            </a:r>
            <a:r>
              <a:rPr dirty="0" spc="-70"/>
              <a:t> </a:t>
            </a:r>
            <a:r>
              <a:rPr dirty="0" spc="110"/>
              <a:t>CANVAS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11321" y="117434"/>
            <a:ext cx="1406525" cy="609600"/>
          </a:xfrm>
          <a:prstGeom prst="rect">
            <a:avLst/>
          </a:prstGeom>
          <a:solidFill>
            <a:srgbClr val="0D2F66"/>
          </a:solidFill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650">
              <a:latin typeface="Times New Roman"/>
              <a:cs typeface="Times New Roman"/>
            </a:endParaRPr>
          </a:p>
          <a:p>
            <a:pPr marL="53340">
              <a:lnSpc>
                <a:spcPct val="100000"/>
              </a:lnSpc>
            </a:pPr>
            <a:r>
              <a:rPr dirty="0" sz="550" spc="10">
                <a:solidFill>
                  <a:srgbClr val="FFFFFF"/>
                </a:solidFill>
                <a:latin typeface="Tahoma"/>
                <a:cs typeface="Tahoma"/>
              </a:rPr>
              <a:t>DATE:</a:t>
            </a:r>
            <a:endParaRPr sz="5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600">
              <a:latin typeface="Tahoma"/>
              <a:cs typeface="Tahoma"/>
            </a:endParaRPr>
          </a:p>
          <a:p>
            <a:pPr marL="53340">
              <a:lnSpc>
                <a:spcPct val="100000"/>
              </a:lnSpc>
              <a:spcBef>
                <a:spcPts val="5"/>
              </a:spcBef>
            </a:pPr>
            <a:r>
              <a:rPr dirty="0" sz="550" spc="10">
                <a:solidFill>
                  <a:srgbClr val="FFFFFF"/>
                </a:solidFill>
                <a:latin typeface="Tahoma"/>
                <a:cs typeface="Tahoma"/>
              </a:rPr>
              <a:t>VERSION:</a:t>
            </a:r>
            <a:endParaRPr sz="55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40674" y="804633"/>
            <a:ext cx="2773045" cy="1256030"/>
            <a:chOff x="440674" y="804633"/>
            <a:chExt cx="2773045" cy="1256030"/>
          </a:xfrm>
        </p:grpSpPr>
        <p:sp>
          <p:nvSpPr>
            <p:cNvPr id="6" name="object 6"/>
            <p:cNvSpPr/>
            <p:nvPr/>
          </p:nvSpPr>
          <p:spPr>
            <a:xfrm>
              <a:off x="451222" y="815180"/>
              <a:ext cx="2752090" cy="1235075"/>
            </a:xfrm>
            <a:custGeom>
              <a:avLst/>
              <a:gdLst/>
              <a:ahLst/>
              <a:cxnLst/>
              <a:rect l="l" t="t" r="r" b="b"/>
              <a:pathLst>
                <a:path w="2752090" h="1235075">
                  <a:moveTo>
                    <a:pt x="2751526" y="1234689"/>
                  </a:moveTo>
                  <a:lnTo>
                    <a:pt x="0" y="1234689"/>
                  </a:lnTo>
                  <a:lnTo>
                    <a:pt x="0" y="0"/>
                  </a:lnTo>
                  <a:lnTo>
                    <a:pt x="2751526" y="0"/>
                  </a:lnTo>
                  <a:lnTo>
                    <a:pt x="2751526" y="1234689"/>
                  </a:lnTo>
                  <a:close/>
                </a:path>
              </a:pathLst>
            </a:custGeom>
            <a:solidFill>
              <a:srgbClr val="D5E7F5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51222" y="815180"/>
              <a:ext cx="2752090" cy="1235075"/>
            </a:xfrm>
            <a:custGeom>
              <a:avLst/>
              <a:gdLst/>
              <a:ahLst/>
              <a:cxnLst/>
              <a:rect l="l" t="t" r="r" b="b"/>
              <a:pathLst>
                <a:path w="2752090" h="1235075">
                  <a:moveTo>
                    <a:pt x="0" y="0"/>
                  </a:moveTo>
                  <a:lnTo>
                    <a:pt x="2751526" y="0"/>
                  </a:lnTo>
                  <a:lnTo>
                    <a:pt x="2751526" y="1234689"/>
                  </a:lnTo>
                  <a:lnTo>
                    <a:pt x="0" y="1234689"/>
                  </a:lnTo>
                  <a:lnTo>
                    <a:pt x="0" y="0"/>
                  </a:lnTo>
                  <a:close/>
                </a:path>
              </a:pathLst>
            </a:custGeom>
            <a:ln w="21095">
              <a:solidFill>
                <a:srgbClr val="097EC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3261021" y="804385"/>
            <a:ext cx="1358900" cy="3012440"/>
            <a:chOff x="3261021" y="804385"/>
            <a:chExt cx="1358900" cy="3012440"/>
          </a:xfrm>
        </p:grpSpPr>
        <p:sp>
          <p:nvSpPr>
            <p:cNvPr id="9" name="object 9"/>
            <p:cNvSpPr/>
            <p:nvPr/>
          </p:nvSpPr>
          <p:spPr>
            <a:xfrm>
              <a:off x="3271816" y="815180"/>
              <a:ext cx="1337310" cy="2990850"/>
            </a:xfrm>
            <a:custGeom>
              <a:avLst/>
              <a:gdLst/>
              <a:ahLst/>
              <a:cxnLst/>
              <a:rect l="l" t="t" r="r" b="b"/>
              <a:pathLst>
                <a:path w="1337310" h="2990850">
                  <a:moveTo>
                    <a:pt x="1336850" y="2990328"/>
                  </a:moveTo>
                  <a:lnTo>
                    <a:pt x="0" y="2990328"/>
                  </a:lnTo>
                  <a:lnTo>
                    <a:pt x="0" y="0"/>
                  </a:lnTo>
                  <a:lnTo>
                    <a:pt x="1336850" y="0"/>
                  </a:lnTo>
                  <a:lnTo>
                    <a:pt x="1336850" y="2990328"/>
                  </a:lnTo>
                  <a:close/>
                </a:path>
              </a:pathLst>
            </a:custGeom>
            <a:solidFill>
              <a:srgbClr val="F6CC29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271816" y="815180"/>
              <a:ext cx="1337310" cy="2990850"/>
            </a:xfrm>
            <a:custGeom>
              <a:avLst/>
              <a:gdLst/>
              <a:ahLst/>
              <a:cxnLst/>
              <a:rect l="l" t="t" r="r" b="b"/>
              <a:pathLst>
                <a:path w="1337310" h="2990850">
                  <a:moveTo>
                    <a:pt x="0" y="0"/>
                  </a:moveTo>
                  <a:lnTo>
                    <a:pt x="1336850" y="0"/>
                  </a:lnTo>
                  <a:lnTo>
                    <a:pt x="1336850" y="2990328"/>
                  </a:lnTo>
                  <a:lnTo>
                    <a:pt x="0" y="2990328"/>
                  </a:lnTo>
                  <a:lnTo>
                    <a:pt x="0" y="0"/>
                  </a:lnTo>
                  <a:close/>
                </a:path>
              </a:pathLst>
            </a:custGeom>
            <a:ln w="21085">
              <a:solidFill>
                <a:srgbClr val="F6CC2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340437" y="889565"/>
              <a:ext cx="1200150" cy="153670"/>
            </a:xfrm>
            <a:custGeom>
              <a:avLst/>
              <a:gdLst/>
              <a:ahLst/>
              <a:cxnLst/>
              <a:rect l="l" t="t" r="r" b="b"/>
              <a:pathLst>
                <a:path w="1200150" h="153669">
                  <a:moveTo>
                    <a:pt x="1199551" y="153631"/>
                  </a:moveTo>
                  <a:lnTo>
                    <a:pt x="0" y="153631"/>
                  </a:lnTo>
                  <a:lnTo>
                    <a:pt x="0" y="0"/>
                  </a:lnTo>
                  <a:lnTo>
                    <a:pt x="1199551" y="0"/>
                  </a:lnTo>
                  <a:lnTo>
                    <a:pt x="1199551" y="153631"/>
                  </a:lnTo>
                  <a:close/>
                </a:path>
              </a:pathLst>
            </a:custGeom>
            <a:solidFill>
              <a:srgbClr val="F6CC29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4670423" y="804633"/>
            <a:ext cx="2767330" cy="1256030"/>
            <a:chOff x="4670423" y="804633"/>
            <a:chExt cx="2767330" cy="1256030"/>
          </a:xfrm>
        </p:grpSpPr>
        <p:sp>
          <p:nvSpPr>
            <p:cNvPr id="13" name="object 13"/>
            <p:cNvSpPr/>
            <p:nvPr/>
          </p:nvSpPr>
          <p:spPr>
            <a:xfrm>
              <a:off x="4680971" y="815180"/>
              <a:ext cx="2746375" cy="1235075"/>
            </a:xfrm>
            <a:custGeom>
              <a:avLst/>
              <a:gdLst/>
              <a:ahLst/>
              <a:cxnLst/>
              <a:rect l="l" t="t" r="r" b="b"/>
              <a:pathLst>
                <a:path w="2746375" h="1235075">
                  <a:moveTo>
                    <a:pt x="2746083" y="1234689"/>
                  </a:moveTo>
                  <a:lnTo>
                    <a:pt x="0" y="1234689"/>
                  </a:lnTo>
                  <a:lnTo>
                    <a:pt x="0" y="0"/>
                  </a:lnTo>
                  <a:lnTo>
                    <a:pt x="2746083" y="0"/>
                  </a:lnTo>
                  <a:lnTo>
                    <a:pt x="2746083" y="1234689"/>
                  </a:lnTo>
                  <a:close/>
                </a:path>
              </a:pathLst>
            </a:custGeom>
            <a:solidFill>
              <a:srgbClr val="D5E7F5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680971" y="815180"/>
              <a:ext cx="2746375" cy="1235075"/>
            </a:xfrm>
            <a:custGeom>
              <a:avLst/>
              <a:gdLst/>
              <a:ahLst/>
              <a:cxnLst/>
              <a:rect l="l" t="t" r="r" b="b"/>
              <a:pathLst>
                <a:path w="2746375" h="1235075">
                  <a:moveTo>
                    <a:pt x="0" y="0"/>
                  </a:moveTo>
                  <a:lnTo>
                    <a:pt x="2746083" y="0"/>
                  </a:lnTo>
                  <a:lnTo>
                    <a:pt x="2746083" y="1234689"/>
                  </a:lnTo>
                  <a:lnTo>
                    <a:pt x="0" y="1234689"/>
                  </a:lnTo>
                  <a:lnTo>
                    <a:pt x="0" y="0"/>
                  </a:lnTo>
                  <a:close/>
                </a:path>
              </a:pathLst>
            </a:custGeom>
            <a:ln w="21095">
              <a:solidFill>
                <a:srgbClr val="097EC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430301" y="2132601"/>
            <a:ext cx="2773045" cy="1684020"/>
            <a:chOff x="430301" y="2132601"/>
            <a:chExt cx="2773045" cy="1684020"/>
          </a:xfrm>
        </p:grpSpPr>
        <p:sp>
          <p:nvSpPr>
            <p:cNvPr id="16" name="object 16"/>
            <p:cNvSpPr/>
            <p:nvPr/>
          </p:nvSpPr>
          <p:spPr>
            <a:xfrm>
              <a:off x="440848" y="2143148"/>
              <a:ext cx="2752090" cy="1662430"/>
            </a:xfrm>
            <a:custGeom>
              <a:avLst/>
              <a:gdLst/>
              <a:ahLst/>
              <a:cxnLst/>
              <a:rect l="l" t="t" r="r" b="b"/>
              <a:pathLst>
                <a:path w="2752090" h="1662429">
                  <a:moveTo>
                    <a:pt x="2751526" y="1662364"/>
                  </a:moveTo>
                  <a:lnTo>
                    <a:pt x="0" y="1662364"/>
                  </a:lnTo>
                  <a:lnTo>
                    <a:pt x="0" y="0"/>
                  </a:lnTo>
                  <a:lnTo>
                    <a:pt x="2751526" y="0"/>
                  </a:lnTo>
                  <a:lnTo>
                    <a:pt x="2751526" y="1662364"/>
                  </a:lnTo>
                  <a:close/>
                </a:path>
              </a:pathLst>
            </a:custGeom>
            <a:solidFill>
              <a:srgbClr val="D5E7F5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40848" y="2143148"/>
              <a:ext cx="2752090" cy="1662430"/>
            </a:xfrm>
            <a:custGeom>
              <a:avLst/>
              <a:gdLst/>
              <a:ahLst/>
              <a:cxnLst/>
              <a:rect l="l" t="t" r="r" b="b"/>
              <a:pathLst>
                <a:path w="2752090" h="1662429">
                  <a:moveTo>
                    <a:pt x="0" y="0"/>
                  </a:moveTo>
                  <a:lnTo>
                    <a:pt x="2751526" y="0"/>
                  </a:lnTo>
                  <a:lnTo>
                    <a:pt x="2751526" y="1662364"/>
                  </a:lnTo>
                  <a:lnTo>
                    <a:pt x="0" y="1662364"/>
                  </a:lnTo>
                  <a:lnTo>
                    <a:pt x="0" y="0"/>
                  </a:lnTo>
                  <a:close/>
                </a:path>
              </a:pathLst>
            </a:custGeom>
            <a:ln w="21094">
              <a:solidFill>
                <a:srgbClr val="097EC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4676419" y="2132601"/>
            <a:ext cx="2767330" cy="1684020"/>
            <a:chOff x="4676419" y="2132601"/>
            <a:chExt cx="2767330" cy="1684020"/>
          </a:xfrm>
        </p:grpSpPr>
        <p:sp>
          <p:nvSpPr>
            <p:cNvPr id="19" name="object 19"/>
            <p:cNvSpPr/>
            <p:nvPr/>
          </p:nvSpPr>
          <p:spPr>
            <a:xfrm>
              <a:off x="4686966" y="2143148"/>
              <a:ext cx="2746375" cy="1662430"/>
            </a:xfrm>
            <a:custGeom>
              <a:avLst/>
              <a:gdLst/>
              <a:ahLst/>
              <a:cxnLst/>
              <a:rect l="l" t="t" r="r" b="b"/>
              <a:pathLst>
                <a:path w="2746375" h="1662429">
                  <a:moveTo>
                    <a:pt x="2746083" y="1662364"/>
                  </a:moveTo>
                  <a:lnTo>
                    <a:pt x="0" y="1662364"/>
                  </a:lnTo>
                  <a:lnTo>
                    <a:pt x="0" y="0"/>
                  </a:lnTo>
                  <a:lnTo>
                    <a:pt x="2746083" y="0"/>
                  </a:lnTo>
                  <a:lnTo>
                    <a:pt x="2746083" y="1662364"/>
                  </a:lnTo>
                  <a:close/>
                </a:path>
              </a:pathLst>
            </a:custGeom>
            <a:solidFill>
              <a:srgbClr val="D5E7F5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686966" y="2143148"/>
              <a:ext cx="2746375" cy="1662430"/>
            </a:xfrm>
            <a:custGeom>
              <a:avLst/>
              <a:gdLst/>
              <a:ahLst/>
              <a:cxnLst/>
              <a:rect l="l" t="t" r="r" b="b"/>
              <a:pathLst>
                <a:path w="2746375" h="1662429">
                  <a:moveTo>
                    <a:pt x="0" y="0"/>
                  </a:moveTo>
                  <a:lnTo>
                    <a:pt x="2746083" y="0"/>
                  </a:lnTo>
                  <a:lnTo>
                    <a:pt x="2746083" y="1662364"/>
                  </a:lnTo>
                  <a:lnTo>
                    <a:pt x="0" y="1662364"/>
                  </a:lnTo>
                  <a:lnTo>
                    <a:pt x="0" y="0"/>
                  </a:lnTo>
                  <a:close/>
                </a:path>
              </a:pathLst>
            </a:custGeom>
            <a:ln w="21093">
              <a:solidFill>
                <a:srgbClr val="097EC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/>
          <p:cNvGrpSpPr/>
          <p:nvPr/>
        </p:nvGrpSpPr>
        <p:grpSpPr>
          <a:xfrm>
            <a:off x="440674" y="3886396"/>
            <a:ext cx="2767330" cy="1149350"/>
            <a:chOff x="440674" y="3886396"/>
            <a:chExt cx="2767330" cy="1149350"/>
          </a:xfrm>
        </p:grpSpPr>
        <p:sp>
          <p:nvSpPr>
            <p:cNvPr id="22" name="object 22"/>
            <p:cNvSpPr/>
            <p:nvPr/>
          </p:nvSpPr>
          <p:spPr>
            <a:xfrm>
              <a:off x="451222" y="3896944"/>
              <a:ext cx="2746375" cy="1128395"/>
            </a:xfrm>
            <a:custGeom>
              <a:avLst/>
              <a:gdLst/>
              <a:ahLst/>
              <a:cxnLst/>
              <a:rect l="l" t="t" r="r" b="b"/>
              <a:pathLst>
                <a:path w="2746375" h="1128395">
                  <a:moveTo>
                    <a:pt x="2745980" y="1127961"/>
                  </a:moveTo>
                  <a:lnTo>
                    <a:pt x="0" y="1127961"/>
                  </a:lnTo>
                  <a:lnTo>
                    <a:pt x="0" y="0"/>
                  </a:lnTo>
                  <a:lnTo>
                    <a:pt x="2745980" y="0"/>
                  </a:lnTo>
                  <a:lnTo>
                    <a:pt x="2745980" y="1127961"/>
                  </a:lnTo>
                  <a:close/>
                </a:path>
              </a:pathLst>
            </a:custGeom>
            <a:solidFill>
              <a:srgbClr val="D5E7F5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51222" y="3896944"/>
              <a:ext cx="2746375" cy="1128395"/>
            </a:xfrm>
            <a:custGeom>
              <a:avLst/>
              <a:gdLst/>
              <a:ahLst/>
              <a:cxnLst/>
              <a:rect l="l" t="t" r="r" b="b"/>
              <a:pathLst>
                <a:path w="2746375" h="1128395">
                  <a:moveTo>
                    <a:pt x="0" y="0"/>
                  </a:moveTo>
                  <a:lnTo>
                    <a:pt x="2745980" y="0"/>
                  </a:lnTo>
                  <a:lnTo>
                    <a:pt x="2745980" y="1127961"/>
                  </a:lnTo>
                  <a:lnTo>
                    <a:pt x="0" y="1127961"/>
                  </a:lnTo>
                  <a:lnTo>
                    <a:pt x="0" y="0"/>
                  </a:lnTo>
                  <a:close/>
                </a:path>
              </a:pathLst>
            </a:custGeom>
            <a:ln w="21095">
              <a:solidFill>
                <a:srgbClr val="097EC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/>
          <p:cNvGrpSpPr/>
          <p:nvPr/>
        </p:nvGrpSpPr>
        <p:grpSpPr>
          <a:xfrm>
            <a:off x="3261270" y="3886398"/>
            <a:ext cx="1358265" cy="1149350"/>
            <a:chOff x="3261270" y="3886398"/>
            <a:chExt cx="1358265" cy="1149350"/>
          </a:xfrm>
        </p:grpSpPr>
        <p:sp>
          <p:nvSpPr>
            <p:cNvPr id="25" name="object 25"/>
            <p:cNvSpPr/>
            <p:nvPr/>
          </p:nvSpPr>
          <p:spPr>
            <a:xfrm>
              <a:off x="3271816" y="3896944"/>
              <a:ext cx="1337310" cy="1128395"/>
            </a:xfrm>
            <a:custGeom>
              <a:avLst/>
              <a:gdLst/>
              <a:ahLst/>
              <a:cxnLst/>
              <a:rect l="l" t="t" r="r" b="b"/>
              <a:pathLst>
                <a:path w="1337310" h="1128395">
                  <a:moveTo>
                    <a:pt x="1336850" y="1127961"/>
                  </a:moveTo>
                  <a:lnTo>
                    <a:pt x="0" y="1127961"/>
                  </a:lnTo>
                  <a:lnTo>
                    <a:pt x="0" y="0"/>
                  </a:lnTo>
                  <a:lnTo>
                    <a:pt x="1336850" y="0"/>
                  </a:lnTo>
                  <a:lnTo>
                    <a:pt x="1336850" y="1127961"/>
                  </a:lnTo>
                  <a:close/>
                </a:path>
              </a:pathLst>
            </a:custGeom>
            <a:solidFill>
              <a:srgbClr val="D5E7F5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271816" y="3896944"/>
              <a:ext cx="1337310" cy="1128395"/>
            </a:xfrm>
            <a:custGeom>
              <a:avLst/>
              <a:gdLst/>
              <a:ahLst/>
              <a:cxnLst/>
              <a:rect l="l" t="t" r="r" b="b"/>
              <a:pathLst>
                <a:path w="1337310" h="1128395">
                  <a:moveTo>
                    <a:pt x="0" y="0"/>
                  </a:moveTo>
                  <a:lnTo>
                    <a:pt x="1336850" y="0"/>
                  </a:lnTo>
                  <a:lnTo>
                    <a:pt x="1336850" y="1127961"/>
                  </a:lnTo>
                  <a:lnTo>
                    <a:pt x="0" y="1127961"/>
                  </a:lnTo>
                  <a:lnTo>
                    <a:pt x="0" y="0"/>
                  </a:lnTo>
                  <a:close/>
                </a:path>
              </a:pathLst>
            </a:custGeom>
            <a:ln w="21091">
              <a:solidFill>
                <a:srgbClr val="097EC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7" name="object 27"/>
          <p:cNvGrpSpPr/>
          <p:nvPr/>
        </p:nvGrpSpPr>
        <p:grpSpPr>
          <a:xfrm>
            <a:off x="4670423" y="3886396"/>
            <a:ext cx="2767330" cy="1149350"/>
            <a:chOff x="4670423" y="3886396"/>
            <a:chExt cx="2767330" cy="1149350"/>
          </a:xfrm>
        </p:grpSpPr>
        <p:sp>
          <p:nvSpPr>
            <p:cNvPr id="28" name="object 28"/>
            <p:cNvSpPr/>
            <p:nvPr/>
          </p:nvSpPr>
          <p:spPr>
            <a:xfrm>
              <a:off x="4680970" y="3896944"/>
              <a:ext cx="2746375" cy="1128395"/>
            </a:xfrm>
            <a:custGeom>
              <a:avLst/>
              <a:gdLst/>
              <a:ahLst/>
              <a:cxnLst/>
              <a:rect l="l" t="t" r="r" b="b"/>
              <a:pathLst>
                <a:path w="2746375" h="1128395">
                  <a:moveTo>
                    <a:pt x="2746083" y="1127961"/>
                  </a:moveTo>
                  <a:lnTo>
                    <a:pt x="0" y="1127961"/>
                  </a:lnTo>
                  <a:lnTo>
                    <a:pt x="0" y="0"/>
                  </a:lnTo>
                  <a:lnTo>
                    <a:pt x="2746083" y="0"/>
                  </a:lnTo>
                  <a:lnTo>
                    <a:pt x="2746083" y="1127961"/>
                  </a:lnTo>
                  <a:close/>
                </a:path>
              </a:pathLst>
            </a:custGeom>
            <a:solidFill>
              <a:srgbClr val="D5E7F5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680970" y="3896944"/>
              <a:ext cx="2746375" cy="1128395"/>
            </a:xfrm>
            <a:custGeom>
              <a:avLst/>
              <a:gdLst/>
              <a:ahLst/>
              <a:cxnLst/>
              <a:rect l="l" t="t" r="r" b="b"/>
              <a:pathLst>
                <a:path w="2746375" h="1128395">
                  <a:moveTo>
                    <a:pt x="0" y="0"/>
                  </a:moveTo>
                  <a:lnTo>
                    <a:pt x="2746083" y="0"/>
                  </a:lnTo>
                  <a:lnTo>
                    <a:pt x="2746083" y="1127961"/>
                  </a:lnTo>
                  <a:lnTo>
                    <a:pt x="0" y="1127961"/>
                  </a:lnTo>
                  <a:lnTo>
                    <a:pt x="0" y="0"/>
                  </a:lnTo>
                  <a:close/>
                </a:path>
              </a:pathLst>
            </a:custGeom>
            <a:ln w="21095">
              <a:solidFill>
                <a:srgbClr val="097EC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516607" y="889565"/>
            <a:ext cx="1200150" cy="153670"/>
          </a:xfrm>
          <a:prstGeom prst="rect">
            <a:avLst/>
          </a:prstGeom>
          <a:solidFill>
            <a:srgbClr val="097EC3">
              <a:alpha val="39999"/>
            </a:srgbClr>
          </a:solidFill>
        </p:spPr>
        <p:txBody>
          <a:bodyPr wrap="square" lIns="0" tIns="27940" rIns="0" bIns="0" rtlCol="0" vert="horz">
            <a:spAutoFit/>
          </a:bodyPr>
          <a:lstStyle/>
          <a:p>
            <a:pPr marL="248920">
              <a:lnSpc>
                <a:spcPct val="100000"/>
              </a:lnSpc>
              <a:spcBef>
                <a:spcPts val="220"/>
              </a:spcBef>
            </a:pPr>
            <a:r>
              <a:rPr dirty="0" sz="550" spc="20">
                <a:solidFill>
                  <a:srgbClr val="1A1A1A"/>
                </a:solidFill>
                <a:latin typeface="Tahoma"/>
                <a:cs typeface="Tahoma"/>
              </a:rPr>
              <a:t>BUSINESS</a:t>
            </a:r>
            <a:r>
              <a:rPr dirty="0" sz="550" spc="-25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550" spc="45">
                <a:solidFill>
                  <a:srgbClr val="1A1A1A"/>
                </a:solidFill>
                <a:latin typeface="Tahoma"/>
                <a:cs typeface="Tahoma"/>
              </a:rPr>
              <a:t>PROBLEM</a:t>
            </a:r>
            <a:endParaRPr sz="55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16607" y="2216580"/>
            <a:ext cx="1200150" cy="153670"/>
          </a:xfrm>
          <a:prstGeom prst="rect">
            <a:avLst/>
          </a:prstGeom>
          <a:solidFill>
            <a:srgbClr val="097EC3">
              <a:alpha val="39999"/>
            </a:srgbClr>
          </a:solidFill>
        </p:spPr>
        <p:txBody>
          <a:bodyPr wrap="square" lIns="0" tIns="27940" rIns="0" bIns="0" rtlCol="0" vert="horz">
            <a:spAutoFit/>
          </a:bodyPr>
          <a:lstStyle/>
          <a:p>
            <a:pPr marL="375285">
              <a:lnSpc>
                <a:spcPct val="100000"/>
              </a:lnSpc>
              <a:spcBef>
                <a:spcPts val="220"/>
              </a:spcBef>
            </a:pPr>
            <a:r>
              <a:rPr dirty="0" sz="550" spc="15">
                <a:solidFill>
                  <a:srgbClr val="1A1A1A"/>
                </a:solidFill>
                <a:latin typeface="Tahoma"/>
                <a:cs typeface="Tahoma"/>
              </a:rPr>
              <a:t>KEY</a:t>
            </a:r>
            <a:r>
              <a:rPr dirty="0" sz="550" spc="-25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550" spc="15">
                <a:solidFill>
                  <a:srgbClr val="1A1A1A"/>
                </a:solidFill>
                <a:latin typeface="Tahoma"/>
                <a:cs typeface="Tahoma"/>
              </a:rPr>
              <a:t>METRICS</a:t>
            </a:r>
            <a:endParaRPr sz="55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16607" y="3979424"/>
            <a:ext cx="1200150" cy="153670"/>
          </a:xfrm>
          <a:prstGeom prst="rect">
            <a:avLst/>
          </a:prstGeom>
          <a:solidFill>
            <a:srgbClr val="097EC3">
              <a:alpha val="39999"/>
            </a:srgbClr>
          </a:solidFill>
        </p:spPr>
        <p:txBody>
          <a:bodyPr wrap="square" lIns="0" tIns="27940" rIns="0" bIns="0" rtlCol="0" vert="horz">
            <a:spAutoFit/>
          </a:bodyPr>
          <a:lstStyle/>
          <a:p>
            <a:pPr marL="371475">
              <a:lnSpc>
                <a:spcPct val="100000"/>
              </a:lnSpc>
              <a:spcBef>
                <a:spcPts val="220"/>
              </a:spcBef>
            </a:pPr>
            <a:r>
              <a:rPr dirty="0" sz="550" spc="25">
                <a:solidFill>
                  <a:srgbClr val="1A1A1A"/>
                </a:solidFill>
                <a:latin typeface="Tahoma"/>
                <a:cs typeface="Tahoma"/>
              </a:rPr>
              <a:t>HYPOTHESES</a:t>
            </a:r>
            <a:endParaRPr sz="55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29766" y="5205767"/>
            <a:ext cx="2690495" cy="2730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0400"/>
              </a:lnSpc>
              <a:spcBef>
                <a:spcPts val="95"/>
              </a:spcBef>
            </a:pPr>
            <a:r>
              <a:rPr dirty="0" sz="450" spc="10">
                <a:solidFill>
                  <a:srgbClr val="999994"/>
                </a:solidFill>
                <a:latin typeface="Tahoma"/>
                <a:cs typeface="Tahoma"/>
              </a:rPr>
              <a:t>This</a:t>
            </a:r>
            <a:r>
              <a:rPr dirty="0" sz="450" spc="-20">
                <a:solidFill>
                  <a:srgbClr val="999994"/>
                </a:solidFill>
                <a:latin typeface="Tahoma"/>
                <a:cs typeface="Tahoma"/>
              </a:rPr>
              <a:t> </a:t>
            </a:r>
            <a:r>
              <a:rPr dirty="0" sz="450" spc="20">
                <a:solidFill>
                  <a:srgbClr val="999994"/>
                </a:solidFill>
                <a:latin typeface="Tahoma"/>
                <a:cs typeface="Tahoma"/>
              </a:rPr>
              <a:t>work</a:t>
            </a:r>
            <a:r>
              <a:rPr dirty="0" sz="450" spc="-20">
                <a:solidFill>
                  <a:srgbClr val="999994"/>
                </a:solidFill>
                <a:latin typeface="Tahoma"/>
                <a:cs typeface="Tahoma"/>
              </a:rPr>
              <a:t> </a:t>
            </a:r>
            <a:r>
              <a:rPr dirty="0" sz="450" spc="10">
                <a:solidFill>
                  <a:srgbClr val="999994"/>
                </a:solidFill>
                <a:latin typeface="Tahoma"/>
                <a:cs typeface="Tahoma"/>
              </a:rPr>
              <a:t>is</a:t>
            </a:r>
            <a:r>
              <a:rPr dirty="0" sz="450" spc="-20">
                <a:solidFill>
                  <a:srgbClr val="999994"/>
                </a:solidFill>
                <a:latin typeface="Tahoma"/>
                <a:cs typeface="Tahoma"/>
              </a:rPr>
              <a:t> </a:t>
            </a:r>
            <a:r>
              <a:rPr dirty="0" sz="450" spc="15">
                <a:solidFill>
                  <a:srgbClr val="999994"/>
                </a:solidFill>
                <a:latin typeface="Tahoma"/>
                <a:cs typeface="Tahoma"/>
              </a:rPr>
              <a:t>licensed</a:t>
            </a:r>
            <a:r>
              <a:rPr dirty="0" sz="450" spc="-20">
                <a:solidFill>
                  <a:srgbClr val="999994"/>
                </a:solidFill>
                <a:latin typeface="Tahoma"/>
                <a:cs typeface="Tahoma"/>
              </a:rPr>
              <a:t> </a:t>
            </a:r>
            <a:r>
              <a:rPr dirty="0" sz="450" spc="25">
                <a:solidFill>
                  <a:srgbClr val="999994"/>
                </a:solidFill>
                <a:latin typeface="Tahoma"/>
                <a:cs typeface="Tahoma"/>
              </a:rPr>
              <a:t>under</a:t>
            </a:r>
            <a:r>
              <a:rPr dirty="0" sz="450" spc="-20">
                <a:solidFill>
                  <a:srgbClr val="999994"/>
                </a:solidFill>
                <a:latin typeface="Tahoma"/>
                <a:cs typeface="Tahoma"/>
              </a:rPr>
              <a:t> </a:t>
            </a:r>
            <a:r>
              <a:rPr dirty="0" sz="450" spc="15">
                <a:solidFill>
                  <a:srgbClr val="999994"/>
                </a:solidFill>
                <a:latin typeface="Tahoma"/>
                <a:cs typeface="Tahoma"/>
              </a:rPr>
              <a:t>the</a:t>
            </a:r>
            <a:r>
              <a:rPr dirty="0" sz="450" spc="-20">
                <a:solidFill>
                  <a:srgbClr val="999994"/>
                </a:solidFill>
                <a:latin typeface="Tahoma"/>
                <a:cs typeface="Tahoma"/>
              </a:rPr>
              <a:t> </a:t>
            </a:r>
            <a:r>
              <a:rPr dirty="0" sz="450" spc="10">
                <a:solidFill>
                  <a:srgbClr val="999994"/>
                </a:solidFill>
                <a:latin typeface="Tahoma"/>
                <a:cs typeface="Tahoma"/>
              </a:rPr>
              <a:t>Creative</a:t>
            </a:r>
            <a:r>
              <a:rPr dirty="0" sz="450" spc="-20">
                <a:solidFill>
                  <a:srgbClr val="999994"/>
                </a:solidFill>
                <a:latin typeface="Tahoma"/>
                <a:cs typeface="Tahoma"/>
              </a:rPr>
              <a:t> </a:t>
            </a:r>
            <a:r>
              <a:rPr dirty="0" sz="450" spc="30">
                <a:solidFill>
                  <a:srgbClr val="999994"/>
                </a:solidFill>
                <a:latin typeface="Tahoma"/>
                <a:cs typeface="Tahoma"/>
              </a:rPr>
              <a:t>Commons</a:t>
            </a:r>
            <a:r>
              <a:rPr dirty="0" sz="450" spc="-20">
                <a:solidFill>
                  <a:srgbClr val="999994"/>
                </a:solidFill>
                <a:latin typeface="Tahoma"/>
                <a:cs typeface="Tahoma"/>
              </a:rPr>
              <a:t> </a:t>
            </a:r>
            <a:r>
              <a:rPr dirty="0" sz="450" spc="15">
                <a:solidFill>
                  <a:srgbClr val="999994"/>
                </a:solidFill>
                <a:latin typeface="Tahoma"/>
                <a:cs typeface="Tahoma"/>
              </a:rPr>
              <a:t>Attribution-Share</a:t>
            </a:r>
            <a:r>
              <a:rPr dirty="0" sz="450" spc="-20">
                <a:solidFill>
                  <a:srgbClr val="999994"/>
                </a:solidFill>
                <a:latin typeface="Tahoma"/>
                <a:cs typeface="Tahoma"/>
              </a:rPr>
              <a:t> </a:t>
            </a:r>
            <a:r>
              <a:rPr dirty="0" sz="450" spc="15">
                <a:solidFill>
                  <a:srgbClr val="999994"/>
                </a:solidFill>
                <a:latin typeface="Tahoma"/>
                <a:cs typeface="Tahoma"/>
              </a:rPr>
              <a:t>Alike</a:t>
            </a:r>
            <a:r>
              <a:rPr dirty="0" sz="450" spc="-20">
                <a:solidFill>
                  <a:srgbClr val="999994"/>
                </a:solidFill>
                <a:latin typeface="Tahoma"/>
                <a:cs typeface="Tahoma"/>
              </a:rPr>
              <a:t> </a:t>
            </a:r>
            <a:r>
              <a:rPr dirty="0" sz="450">
                <a:solidFill>
                  <a:srgbClr val="999994"/>
                </a:solidFill>
                <a:latin typeface="Tahoma"/>
                <a:cs typeface="Tahoma"/>
              </a:rPr>
              <a:t>3.0</a:t>
            </a:r>
            <a:r>
              <a:rPr dirty="0" sz="450" spc="-20">
                <a:solidFill>
                  <a:srgbClr val="999994"/>
                </a:solidFill>
                <a:latin typeface="Tahoma"/>
                <a:cs typeface="Tahoma"/>
              </a:rPr>
              <a:t> </a:t>
            </a:r>
            <a:r>
              <a:rPr dirty="0" sz="450" spc="25">
                <a:solidFill>
                  <a:srgbClr val="999994"/>
                </a:solidFill>
                <a:latin typeface="Tahoma"/>
                <a:cs typeface="Tahoma"/>
              </a:rPr>
              <a:t>Unported</a:t>
            </a:r>
            <a:r>
              <a:rPr dirty="0" sz="450" spc="-20">
                <a:solidFill>
                  <a:srgbClr val="999994"/>
                </a:solidFill>
                <a:latin typeface="Tahoma"/>
                <a:cs typeface="Tahoma"/>
              </a:rPr>
              <a:t> </a:t>
            </a:r>
            <a:r>
              <a:rPr dirty="0" sz="450" spc="10">
                <a:solidFill>
                  <a:srgbClr val="999994"/>
                </a:solidFill>
                <a:latin typeface="Tahoma"/>
                <a:cs typeface="Tahoma"/>
              </a:rPr>
              <a:t>License.</a:t>
            </a:r>
            <a:r>
              <a:rPr dirty="0" sz="450" spc="-20">
                <a:solidFill>
                  <a:srgbClr val="999994"/>
                </a:solidFill>
                <a:latin typeface="Tahoma"/>
                <a:cs typeface="Tahoma"/>
              </a:rPr>
              <a:t> </a:t>
            </a:r>
            <a:r>
              <a:rPr dirty="0" sz="450" spc="5">
                <a:solidFill>
                  <a:srgbClr val="999994"/>
                </a:solidFill>
                <a:latin typeface="Tahoma"/>
                <a:cs typeface="Tahoma"/>
              </a:rPr>
              <a:t>To </a:t>
            </a:r>
            <a:r>
              <a:rPr dirty="0" sz="450" spc="-125">
                <a:solidFill>
                  <a:srgbClr val="999994"/>
                </a:solidFill>
                <a:latin typeface="Tahoma"/>
                <a:cs typeface="Tahoma"/>
              </a:rPr>
              <a:t> </a:t>
            </a:r>
            <a:r>
              <a:rPr dirty="0" sz="450" spc="10">
                <a:solidFill>
                  <a:srgbClr val="999994"/>
                </a:solidFill>
                <a:latin typeface="Tahoma"/>
                <a:cs typeface="Tahoma"/>
              </a:rPr>
              <a:t>view</a:t>
            </a:r>
            <a:r>
              <a:rPr dirty="0" sz="450" spc="-25">
                <a:solidFill>
                  <a:srgbClr val="999994"/>
                </a:solidFill>
                <a:latin typeface="Tahoma"/>
                <a:cs typeface="Tahoma"/>
              </a:rPr>
              <a:t> </a:t>
            </a:r>
            <a:r>
              <a:rPr dirty="0" sz="450" spc="15">
                <a:solidFill>
                  <a:srgbClr val="999994"/>
                </a:solidFill>
                <a:latin typeface="Tahoma"/>
                <a:cs typeface="Tahoma"/>
              </a:rPr>
              <a:t>a</a:t>
            </a:r>
            <a:r>
              <a:rPr dirty="0" sz="450" spc="-25">
                <a:solidFill>
                  <a:srgbClr val="999994"/>
                </a:solidFill>
                <a:latin typeface="Tahoma"/>
                <a:cs typeface="Tahoma"/>
              </a:rPr>
              <a:t> </a:t>
            </a:r>
            <a:r>
              <a:rPr dirty="0" sz="450" spc="15">
                <a:solidFill>
                  <a:srgbClr val="999994"/>
                </a:solidFill>
                <a:latin typeface="Tahoma"/>
                <a:cs typeface="Tahoma"/>
              </a:rPr>
              <a:t>copy</a:t>
            </a:r>
            <a:r>
              <a:rPr dirty="0" sz="450" spc="-25">
                <a:solidFill>
                  <a:srgbClr val="999994"/>
                </a:solidFill>
                <a:latin typeface="Tahoma"/>
                <a:cs typeface="Tahoma"/>
              </a:rPr>
              <a:t> </a:t>
            </a:r>
            <a:r>
              <a:rPr dirty="0" sz="450" spc="20">
                <a:solidFill>
                  <a:srgbClr val="999994"/>
                </a:solidFill>
                <a:latin typeface="Tahoma"/>
                <a:cs typeface="Tahoma"/>
              </a:rPr>
              <a:t>of</a:t>
            </a:r>
            <a:r>
              <a:rPr dirty="0" sz="450" spc="-25">
                <a:solidFill>
                  <a:srgbClr val="999994"/>
                </a:solidFill>
                <a:latin typeface="Tahoma"/>
                <a:cs typeface="Tahoma"/>
              </a:rPr>
              <a:t> </a:t>
            </a:r>
            <a:r>
              <a:rPr dirty="0" sz="450" spc="15">
                <a:solidFill>
                  <a:srgbClr val="999994"/>
                </a:solidFill>
                <a:latin typeface="Tahoma"/>
                <a:cs typeface="Tahoma"/>
              </a:rPr>
              <a:t>this</a:t>
            </a:r>
            <a:r>
              <a:rPr dirty="0" sz="450" spc="-25">
                <a:solidFill>
                  <a:srgbClr val="999994"/>
                </a:solidFill>
                <a:latin typeface="Tahoma"/>
                <a:cs typeface="Tahoma"/>
              </a:rPr>
              <a:t> </a:t>
            </a:r>
            <a:r>
              <a:rPr dirty="0" sz="450" spc="10">
                <a:solidFill>
                  <a:srgbClr val="999994"/>
                </a:solidFill>
                <a:latin typeface="Tahoma"/>
                <a:cs typeface="Tahoma"/>
              </a:rPr>
              <a:t>license,</a:t>
            </a:r>
            <a:r>
              <a:rPr dirty="0" sz="450" spc="-20">
                <a:solidFill>
                  <a:srgbClr val="999994"/>
                </a:solidFill>
                <a:latin typeface="Tahoma"/>
                <a:cs typeface="Tahoma"/>
              </a:rPr>
              <a:t> </a:t>
            </a:r>
            <a:r>
              <a:rPr dirty="0" sz="450" spc="10">
                <a:solidFill>
                  <a:srgbClr val="999994"/>
                </a:solidFill>
                <a:latin typeface="Tahoma"/>
                <a:cs typeface="Tahoma"/>
              </a:rPr>
              <a:t>visit:</a:t>
            </a:r>
            <a:r>
              <a:rPr dirty="0" u="sng" sz="450" spc="10">
                <a:solidFill>
                  <a:srgbClr val="3478FF"/>
                </a:solidFill>
                <a:uFill>
                  <a:solidFill>
                    <a:srgbClr val="3478FF"/>
                  </a:solidFill>
                </a:uFill>
                <a:latin typeface="Tahoma"/>
                <a:cs typeface="Tahoma"/>
                <a:hlinkClick r:id="rId2"/>
              </a:rPr>
              <a:t>http://creativecommons.org/licenses/by-sa/3.0</a:t>
            </a:r>
            <a:r>
              <a:rPr dirty="0" sz="450" spc="10">
                <a:solidFill>
                  <a:srgbClr val="3478FF"/>
                </a:solidFill>
                <a:latin typeface="Tahoma"/>
                <a:cs typeface="Tahoma"/>
                <a:hlinkClick r:id="rId2"/>
              </a:rPr>
              <a:t>/</a:t>
            </a:r>
            <a:r>
              <a:rPr dirty="0" sz="450" spc="-25">
                <a:solidFill>
                  <a:srgbClr val="3478FF"/>
                </a:solidFill>
                <a:latin typeface="Tahoma"/>
                <a:cs typeface="Tahoma"/>
                <a:hlinkClick r:id="rId2"/>
              </a:rPr>
              <a:t> </a:t>
            </a:r>
            <a:r>
              <a:rPr dirty="0" sz="450" spc="25">
                <a:solidFill>
                  <a:srgbClr val="999994"/>
                </a:solidFill>
                <a:latin typeface="Tahoma"/>
                <a:cs typeface="Tahoma"/>
              </a:rPr>
              <a:t>or</a:t>
            </a:r>
            <a:r>
              <a:rPr dirty="0" sz="450" spc="-25">
                <a:solidFill>
                  <a:srgbClr val="999994"/>
                </a:solidFill>
                <a:latin typeface="Tahoma"/>
                <a:cs typeface="Tahoma"/>
              </a:rPr>
              <a:t> </a:t>
            </a:r>
            <a:r>
              <a:rPr dirty="0" sz="450" spc="20">
                <a:solidFill>
                  <a:srgbClr val="999994"/>
                </a:solidFill>
                <a:latin typeface="Tahoma"/>
                <a:cs typeface="Tahoma"/>
              </a:rPr>
              <a:t>send</a:t>
            </a:r>
            <a:r>
              <a:rPr dirty="0" sz="450" spc="-25">
                <a:solidFill>
                  <a:srgbClr val="999994"/>
                </a:solidFill>
                <a:latin typeface="Tahoma"/>
                <a:cs typeface="Tahoma"/>
              </a:rPr>
              <a:t> </a:t>
            </a:r>
            <a:r>
              <a:rPr dirty="0" sz="450" spc="15">
                <a:solidFill>
                  <a:srgbClr val="999994"/>
                </a:solidFill>
                <a:latin typeface="Tahoma"/>
                <a:cs typeface="Tahoma"/>
              </a:rPr>
              <a:t>a</a:t>
            </a:r>
            <a:r>
              <a:rPr dirty="0" sz="450" spc="-25">
                <a:solidFill>
                  <a:srgbClr val="999994"/>
                </a:solidFill>
                <a:latin typeface="Tahoma"/>
                <a:cs typeface="Tahoma"/>
              </a:rPr>
              <a:t> </a:t>
            </a:r>
            <a:r>
              <a:rPr dirty="0" sz="450" spc="15">
                <a:solidFill>
                  <a:srgbClr val="999994"/>
                </a:solidFill>
                <a:latin typeface="Tahoma"/>
                <a:cs typeface="Tahoma"/>
              </a:rPr>
              <a:t>letter</a:t>
            </a:r>
            <a:r>
              <a:rPr dirty="0" sz="450" spc="-20">
                <a:solidFill>
                  <a:srgbClr val="999994"/>
                </a:solidFill>
                <a:latin typeface="Tahoma"/>
                <a:cs typeface="Tahoma"/>
              </a:rPr>
              <a:t> </a:t>
            </a:r>
            <a:r>
              <a:rPr dirty="0" sz="450" spc="20">
                <a:solidFill>
                  <a:srgbClr val="999994"/>
                </a:solidFill>
                <a:latin typeface="Tahoma"/>
                <a:cs typeface="Tahoma"/>
              </a:rPr>
              <a:t>to</a:t>
            </a:r>
            <a:endParaRPr sz="4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50" spc="10">
                <a:solidFill>
                  <a:srgbClr val="999994"/>
                </a:solidFill>
                <a:latin typeface="Tahoma"/>
                <a:cs typeface="Tahoma"/>
              </a:rPr>
              <a:t>Creative</a:t>
            </a:r>
            <a:r>
              <a:rPr dirty="0" sz="450" spc="-15">
                <a:solidFill>
                  <a:srgbClr val="999994"/>
                </a:solidFill>
                <a:latin typeface="Tahoma"/>
                <a:cs typeface="Tahoma"/>
              </a:rPr>
              <a:t> </a:t>
            </a:r>
            <a:r>
              <a:rPr dirty="0" sz="450" spc="20">
                <a:solidFill>
                  <a:srgbClr val="999994"/>
                </a:solidFill>
                <a:latin typeface="Tahoma"/>
                <a:cs typeface="Tahoma"/>
              </a:rPr>
              <a:t>Commons,</a:t>
            </a:r>
            <a:r>
              <a:rPr dirty="0" sz="450" spc="-10">
                <a:solidFill>
                  <a:srgbClr val="999994"/>
                </a:solidFill>
                <a:latin typeface="Tahoma"/>
                <a:cs typeface="Tahoma"/>
              </a:rPr>
              <a:t> </a:t>
            </a:r>
            <a:r>
              <a:rPr dirty="0" sz="450" spc="10">
                <a:solidFill>
                  <a:srgbClr val="999994"/>
                </a:solidFill>
                <a:latin typeface="Tahoma"/>
                <a:cs typeface="Tahoma"/>
              </a:rPr>
              <a:t>171</a:t>
            </a:r>
            <a:r>
              <a:rPr dirty="0" sz="450" spc="-15">
                <a:solidFill>
                  <a:srgbClr val="999994"/>
                </a:solidFill>
                <a:latin typeface="Tahoma"/>
                <a:cs typeface="Tahoma"/>
              </a:rPr>
              <a:t> </a:t>
            </a:r>
            <a:r>
              <a:rPr dirty="0" sz="450" spc="15">
                <a:solidFill>
                  <a:srgbClr val="999994"/>
                </a:solidFill>
                <a:latin typeface="Tahoma"/>
                <a:cs typeface="Tahoma"/>
              </a:rPr>
              <a:t>Second</a:t>
            </a:r>
            <a:r>
              <a:rPr dirty="0" sz="450" spc="-10">
                <a:solidFill>
                  <a:srgbClr val="999994"/>
                </a:solidFill>
                <a:latin typeface="Tahoma"/>
                <a:cs typeface="Tahoma"/>
              </a:rPr>
              <a:t> </a:t>
            </a:r>
            <a:r>
              <a:rPr dirty="0" sz="450" spc="5">
                <a:solidFill>
                  <a:srgbClr val="999994"/>
                </a:solidFill>
                <a:latin typeface="Tahoma"/>
                <a:cs typeface="Tahoma"/>
              </a:rPr>
              <a:t>Street,</a:t>
            </a:r>
            <a:r>
              <a:rPr dirty="0" sz="450" spc="-15">
                <a:solidFill>
                  <a:srgbClr val="999994"/>
                </a:solidFill>
                <a:latin typeface="Tahoma"/>
                <a:cs typeface="Tahoma"/>
              </a:rPr>
              <a:t> </a:t>
            </a:r>
            <a:r>
              <a:rPr dirty="0" sz="450" spc="10">
                <a:solidFill>
                  <a:srgbClr val="999994"/>
                </a:solidFill>
                <a:latin typeface="Tahoma"/>
                <a:cs typeface="Tahoma"/>
              </a:rPr>
              <a:t>Suite</a:t>
            </a:r>
            <a:r>
              <a:rPr dirty="0" sz="450" spc="-10">
                <a:solidFill>
                  <a:srgbClr val="999994"/>
                </a:solidFill>
                <a:latin typeface="Tahoma"/>
                <a:cs typeface="Tahoma"/>
              </a:rPr>
              <a:t> </a:t>
            </a:r>
            <a:r>
              <a:rPr dirty="0" sz="450">
                <a:solidFill>
                  <a:srgbClr val="999994"/>
                </a:solidFill>
                <a:latin typeface="Tahoma"/>
                <a:cs typeface="Tahoma"/>
              </a:rPr>
              <a:t>300,</a:t>
            </a:r>
            <a:r>
              <a:rPr dirty="0" sz="450" spc="-15">
                <a:solidFill>
                  <a:srgbClr val="999994"/>
                </a:solidFill>
                <a:latin typeface="Tahoma"/>
                <a:cs typeface="Tahoma"/>
              </a:rPr>
              <a:t> </a:t>
            </a:r>
            <a:r>
              <a:rPr dirty="0" sz="450" spc="10">
                <a:solidFill>
                  <a:srgbClr val="999994"/>
                </a:solidFill>
                <a:latin typeface="Tahoma"/>
                <a:cs typeface="Tahoma"/>
              </a:rPr>
              <a:t>San</a:t>
            </a:r>
            <a:r>
              <a:rPr dirty="0" sz="450" spc="-10">
                <a:solidFill>
                  <a:srgbClr val="999994"/>
                </a:solidFill>
                <a:latin typeface="Tahoma"/>
                <a:cs typeface="Tahoma"/>
              </a:rPr>
              <a:t> </a:t>
            </a:r>
            <a:r>
              <a:rPr dirty="0" sz="450" spc="10">
                <a:solidFill>
                  <a:srgbClr val="999994"/>
                </a:solidFill>
                <a:latin typeface="Tahoma"/>
                <a:cs typeface="Tahoma"/>
              </a:rPr>
              <a:t>Francisco,</a:t>
            </a:r>
            <a:r>
              <a:rPr dirty="0" sz="450" spc="-15">
                <a:solidFill>
                  <a:srgbClr val="999994"/>
                </a:solidFill>
                <a:latin typeface="Tahoma"/>
                <a:cs typeface="Tahoma"/>
              </a:rPr>
              <a:t> </a:t>
            </a:r>
            <a:r>
              <a:rPr dirty="0" sz="450" spc="10">
                <a:solidFill>
                  <a:srgbClr val="999994"/>
                </a:solidFill>
                <a:latin typeface="Tahoma"/>
                <a:cs typeface="Tahoma"/>
              </a:rPr>
              <a:t>California,</a:t>
            </a:r>
            <a:r>
              <a:rPr dirty="0" sz="450" spc="-10">
                <a:solidFill>
                  <a:srgbClr val="999994"/>
                </a:solidFill>
                <a:latin typeface="Tahoma"/>
                <a:cs typeface="Tahoma"/>
              </a:rPr>
              <a:t> </a:t>
            </a:r>
            <a:r>
              <a:rPr dirty="0" sz="450" spc="5">
                <a:solidFill>
                  <a:srgbClr val="999994"/>
                </a:solidFill>
                <a:latin typeface="Tahoma"/>
                <a:cs typeface="Tahoma"/>
              </a:rPr>
              <a:t>94105,</a:t>
            </a:r>
            <a:r>
              <a:rPr dirty="0" sz="450" spc="-15">
                <a:solidFill>
                  <a:srgbClr val="999994"/>
                </a:solidFill>
                <a:latin typeface="Tahoma"/>
                <a:cs typeface="Tahoma"/>
              </a:rPr>
              <a:t> </a:t>
            </a:r>
            <a:r>
              <a:rPr dirty="0" sz="450" spc="15">
                <a:solidFill>
                  <a:srgbClr val="999994"/>
                </a:solidFill>
                <a:latin typeface="Tahoma"/>
                <a:cs typeface="Tahoma"/>
              </a:rPr>
              <a:t>USA</a:t>
            </a:r>
            <a:endParaRPr sz="450">
              <a:latin typeface="Tahoma"/>
              <a:cs typeface="Tahoma"/>
            </a:endParaRPr>
          </a:p>
        </p:txBody>
      </p:sp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60166" y="5230435"/>
            <a:ext cx="394434" cy="166324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05962" y="5230435"/>
            <a:ext cx="521045" cy="166324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3340437" y="3979424"/>
            <a:ext cx="1200150" cy="153670"/>
          </a:xfrm>
          <a:prstGeom prst="rect">
            <a:avLst/>
          </a:prstGeom>
          <a:solidFill>
            <a:srgbClr val="097EC3">
              <a:alpha val="39999"/>
            </a:srgbClr>
          </a:solidFill>
        </p:spPr>
        <p:txBody>
          <a:bodyPr wrap="square" lIns="0" tIns="27940" rIns="0" bIns="0" rtlCol="0" vert="horz">
            <a:spAutoFit/>
          </a:bodyPr>
          <a:lstStyle/>
          <a:p>
            <a:pPr marL="321945">
              <a:lnSpc>
                <a:spcPct val="100000"/>
              </a:lnSpc>
              <a:spcBef>
                <a:spcPts val="220"/>
              </a:spcBef>
            </a:pPr>
            <a:r>
              <a:rPr dirty="0" sz="550" spc="35">
                <a:solidFill>
                  <a:srgbClr val="1A1A1A"/>
                </a:solidFill>
                <a:latin typeface="Tahoma"/>
                <a:cs typeface="Tahoma"/>
              </a:rPr>
              <a:t>NEED</a:t>
            </a:r>
            <a:r>
              <a:rPr dirty="0" sz="550" spc="-25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550" spc="30">
                <a:solidFill>
                  <a:srgbClr val="1A1A1A"/>
                </a:solidFill>
                <a:latin typeface="Tahoma"/>
                <a:cs typeface="Tahoma"/>
              </a:rPr>
              <a:t>TO</a:t>
            </a:r>
            <a:r>
              <a:rPr dirty="0" sz="550" spc="-25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550" spc="30">
                <a:solidFill>
                  <a:srgbClr val="1A1A1A"/>
                </a:solidFill>
                <a:latin typeface="Tahoma"/>
                <a:cs typeface="Tahoma"/>
              </a:rPr>
              <a:t>LEARN</a:t>
            </a:r>
            <a:endParaRPr sz="55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752256" y="3979424"/>
            <a:ext cx="1200150" cy="153670"/>
          </a:xfrm>
          <a:prstGeom prst="rect">
            <a:avLst/>
          </a:prstGeom>
          <a:solidFill>
            <a:srgbClr val="097EC3">
              <a:alpha val="39999"/>
            </a:srgbClr>
          </a:solidFill>
        </p:spPr>
        <p:txBody>
          <a:bodyPr wrap="square" lIns="0" tIns="27940" rIns="0" bIns="0" rtlCol="0" vert="horz">
            <a:spAutoFit/>
          </a:bodyPr>
          <a:lstStyle/>
          <a:p>
            <a:pPr marL="86360">
              <a:lnSpc>
                <a:spcPct val="100000"/>
              </a:lnSpc>
              <a:spcBef>
                <a:spcPts val="220"/>
              </a:spcBef>
            </a:pPr>
            <a:r>
              <a:rPr dirty="0" sz="550" spc="35">
                <a:solidFill>
                  <a:srgbClr val="1A1A1A"/>
                </a:solidFill>
                <a:latin typeface="Tahoma"/>
                <a:cs typeface="Tahoma"/>
              </a:rPr>
              <a:t>LANDSCAPE</a:t>
            </a:r>
            <a:r>
              <a:rPr dirty="0" sz="550" spc="-4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550" spc="50">
                <a:solidFill>
                  <a:srgbClr val="1A1A1A"/>
                </a:solidFill>
                <a:latin typeface="Tahoma"/>
                <a:cs typeface="Tahoma"/>
              </a:rPr>
              <a:t>AND</a:t>
            </a:r>
            <a:r>
              <a:rPr dirty="0" sz="550" spc="-4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550" spc="35">
                <a:solidFill>
                  <a:srgbClr val="1A1A1A"/>
                </a:solidFill>
                <a:latin typeface="Tahoma"/>
                <a:cs typeface="Tahoma"/>
              </a:rPr>
              <a:t>LANDMINES</a:t>
            </a:r>
            <a:endParaRPr sz="55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271816" y="900936"/>
            <a:ext cx="1326515" cy="887094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75285">
              <a:lnSpc>
                <a:spcPct val="100000"/>
              </a:lnSpc>
              <a:spcBef>
                <a:spcPts val="130"/>
              </a:spcBef>
            </a:pPr>
            <a:r>
              <a:rPr dirty="0" sz="550" spc="30">
                <a:solidFill>
                  <a:srgbClr val="1A1A1A"/>
                </a:solidFill>
                <a:latin typeface="Tahoma"/>
                <a:cs typeface="Tahoma"/>
              </a:rPr>
              <a:t>SOLUTION</a:t>
            </a:r>
            <a:r>
              <a:rPr dirty="0" sz="550" spc="-25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550" spc="10">
                <a:solidFill>
                  <a:srgbClr val="1A1A1A"/>
                </a:solidFill>
                <a:latin typeface="Tahoma"/>
                <a:cs typeface="Tahoma"/>
              </a:rPr>
              <a:t>IDEAS</a:t>
            </a:r>
            <a:endParaRPr sz="550">
              <a:latin typeface="Tahoma"/>
              <a:cs typeface="Tahoma"/>
            </a:endParaRPr>
          </a:p>
          <a:p>
            <a:pPr marL="174625">
              <a:lnSpc>
                <a:spcPct val="100000"/>
              </a:lnSpc>
              <a:spcBef>
                <a:spcPts val="650"/>
              </a:spcBef>
            </a:pPr>
            <a:r>
              <a:rPr dirty="0" sz="350" spc="35">
                <a:solidFill>
                  <a:srgbClr val="1B1B1D"/>
                </a:solidFill>
                <a:latin typeface="Tahoma"/>
                <a:cs typeface="Tahoma"/>
              </a:rPr>
              <a:t>What</a:t>
            </a:r>
            <a:r>
              <a:rPr dirty="0" sz="350" spc="-15">
                <a:solidFill>
                  <a:srgbClr val="1B1B1D"/>
                </a:solidFill>
                <a:latin typeface="Tahoma"/>
                <a:cs typeface="Tahoma"/>
              </a:rPr>
              <a:t> </a:t>
            </a:r>
            <a:r>
              <a:rPr dirty="0" sz="350" spc="30">
                <a:solidFill>
                  <a:srgbClr val="1B1B1D"/>
                </a:solidFill>
                <a:latin typeface="Tahoma"/>
                <a:cs typeface="Tahoma"/>
              </a:rPr>
              <a:t>value</a:t>
            </a:r>
            <a:r>
              <a:rPr dirty="0" sz="350" spc="-10">
                <a:solidFill>
                  <a:srgbClr val="1B1B1D"/>
                </a:solidFill>
                <a:latin typeface="Tahoma"/>
                <a:cs typeface="Tahoma"/>
              </a:rPr>
              <a:t> </a:t>
            </a:r>
            <a:r>
              <a:rPr dirty="0" sz="350" spc="45">
                <a:solidFill>
                  <a:srgbClr val="1B1B1D"/>
                </a:solidFill>
                <a:latin typeface="Tahoma"/>
                <a:cs typeface="Tahoma"/>
              </a:rPr>
              <a:t>do</a:t>
            </a:r>
            <a:r>
              <a:rPr dirty="0" sz="350" spc="-10">
                <a:solidFill>
                  <a:srgbClr val="1B1B1D"/>
                </a:solidFill>
                <a:latin typeface="Tahoma"/>
                <a:cs typeface="Tahoma"/>
              </a:rPr>
              <a:t> </a:t>
            </a:r>
            <a:r>
              <a:rPr dirty="0" sz="350" spc="35">
                <a:solidFill>
                  <a:srgbClr val="1B1B1D"/>
                </a:solidFill>
                <a:latin typeface="Tahoma"/>
                <a:cs typeface="Tahoma"/>
              </a:rPr>
              <a:t>we</a:t>
            </a:r>
            <a:r>
              <a:rPr dirty="0" sz="350" spc="-15">
                <a:solidFill>
                  <a:srgbClr val="1B1B1D"/>
                </a:solidFill>
                <a:latin typeface="Tahoma"/>
                <a:cs typeface="Tahoma"/>
              </a:rPr>
              <a:t> </a:t>
            </a:r>
            <a:r>
              <a:rPr dirty="0" sz="350" spc="25">
                <a:solidFill>
                  <a:srgbClr val="1B1B1D"/>
                </a:solidFill>
                <a:latin typeface="Tahoma"/>
                <a:cs typeface="Tahoma"/>
              </a:rPr>
              <a:t>deliver</a:t>
            </a:r>
            <a:r>
              <a:rPr dirty="0" sz="350" spc="-10">
                <a:solidFill>
                  <a:srgbClr val="1B1B1D"/>
                </a:solidFill>
                <a:latin typeface="Tahoma"/>
                <a:cs typeface="Tahoma"/>
              </a:rPr>
              <a:t> </a:t>
            </a:r>
            <a:r>
              <a:rPr dirty="0" sz="350" spc="30">
                <a:solidFill>
                  <a:srgbClr val="1B1B1D"/>
                </a:solidFill>
                <a:latin typeface="Tahoma"/>
                <a:cs typeface="Tahoma"/>
              </a:rPr>
              <a:t>to</a:t>
            </a:r>
            <a:r>
              <a:rPr dirty="0" sz="350" spc="-10">
                <a:solidFill>
                  <a:srgbClr val="1B1B1D"/>
                </a:solidFill>
                <a:latin typeface="Tahoma"/>
                <a:cs typeface="Tahoma"/>
              </a:rPr>
              <a:t> </a:t>
            </a:r>
            <a:r>
              <a:rPr dirty="0" sz="350" spc="30">
                <a:solidFill>
                  <a:srgbClr val="1B1B1D"/>
                </a:solidFill>
                <a:latin typeface="Tahoma"/>
                <a:cs typeface="Tahoma"/>
              </a:rPr>
              <a:t>the</a:t>
            </a:r>
            <a:r>
              <a:rPr dirty="0" sz="350" spc="-15">
                <a:solidFill>
                  <a:srgbClr val="1B1B1D"/>
                </a:solidFill>
                <a:latin typeface="Tahoma"/>
                <a:cs typeface="Tahoma"/>
              </a:rPr>
              <a:t> </a:t>
            </a:r>
            <a:r>
              <a:rPr dirty="0" sz="350" spc="30">
                <a:solidFill>
                  <a:srgbClr val="1B1B1D"/>
                </a:solidFill>
                <a:latin typeface="Tahoma"/>
                <a:cs typeface="Tahoma"/>
              </a:rPr>
              <a:t>customer?</a:t>
            </a:r>
            <a:endParaRPr sz="350">
              <a:latin typeface="Tahoma"/>
              <a:cs typeface="Tahoma"/>
            </a:endParaRPr>
          </a:p>
          <a:p>
            <a:pPr marL="174625" marR="339725">
              <a:lnSpc>
                <a:spcPct val="132600"/>
              </a:lnSpc>
            </a:pPr>
            <a:r>
              <a:rPr dirty="0" sz="350" spc="35">
                <a:solidFill>
                  <a:srgbClr val="1B1B1D"/>
                </a:solidFill>
                <a:latin typeface="Tahoma"/>
                <a:cs typeface="Tahoma"/>
              </a:rPr>
              <a:t>What</a:t>
            </a:r>
            <a:r>
              <a:rPr dirty="0" sz="350" spc="-25">
                <a:solidFill>
                  <a:srgbClr val="1B1B1D"/>
                </a:solidFill>
                <a:latin typeface="Tahoma"/>
                <a:cs typeface="Tahoma"/>
              </a:rPr>
              <a:t> </a:t>
            </a:r>
            <a:r>
              <a:rPr dirty="0" sz="350" spc="35">
                <a:solidFill>
                  <a:srgbClr val="1B1B1D"/>
                </a:solidFill>
                <a:latin typeface="Tahoma"/>
                <a:cs typeface="Tahoma"/>
              </a:rPr>
              <a:t>customer</a:t>
            </a:r>
            <a:r>
              <a:rPr dirty="0" sz="350" spc="-25">
                <a:solidFill>
                  <a:srgbClr val="1B1B1D"/>
                </a:solidFill>
                <a:latin typeface="Tahoma"/>
                <a:cs typeface="Tahoma"/>
              </a:rPr>
              <a:t> </a:t>
            </a:r>
            <a:r>
              <a:rPr dirty="0" sz="350" spc="40">
                <a:solidFill>
                  <a:srgbClr val="1B1B1D"/>
                </a:solidFill>
                <a:latin typeface="Tahoma"/>
                <a:cs typeface="Tahoma"/>
              </a:rPr>
              <a:t>problems</a:t>
            </a:r>
            <a:r>
              <a:rPr dirty="0" sz="350" spc="-25">
                <a:solidFill>
                  <a:srgbClr val="1B1B1D"/>
                </a:solidFill>
                <a:latin typeface="Tahoma"/>
                <a:cs typeface="Tahoma"/>
              </a:rPr>
              <a:t> </a:t>
            </a:r>
            <a:r>
              <a:rPr dirty="0" sz="350" spc="35">
                <a:solidFill>
                  <a:srgbClr val="1B1B1D"/>
                </a:solidFill>
                <a:latin typeface="Tahoma"/>
                <a:cs typeface="Tahoma"/>
              </a:rPr>
              <a:t>does</a:t>
            </a:r>
            <a:r>
              <a:rPr dirty="0" sz="350" spc="-25">
                <a:solidFill>
                  <a:srgbClr val="1B1B1D"/>
                </a:solidFill>
                <a:latin typeface="Tahoma"/>
                <a:cs typeface="Tahoma"/>
              </a:rPr>
              <a:t> </a:t>
            </a:r>
            <a:r>
              <a:rPr dirty="0" sz="350" spc="40">
                <a:solidFill>
                  <a:srgbClr val="1B1B1D"/>
                </a:solidFill>
                <a:latin typeface="Tahoma"/>
                <a:cs typeface="Tahoma"/>
              </a:rPr>
              <a:t>our </a:t>
            </a:r>
            <a:r>
              <a:rPr dirty="0" sz="350" spc="-95">
                <a:solidFill>
                  <a:srgbClr val="1B1B1D"/>
                </a:solidFill>
                <a:latin typeface="Tahoma"/>
                <a:cs typeface="Tahoma"/>
              </a:rPr>
              <a:t> </a:t>
            </a:r>
            <a:r>
              <a:rPr dirty="0" sz="350" spc="30">
                <a:solidFill>
                  <a:srgbClr val="1B1B1D"/>
                </a:solidFill>
                <a:latin typeface="Tahoma"/>
                <a:cs typeface="Tahoma"/>
              </a:rPr>
              <a:t>product/service</a:t>
            </a:r>
            <a:r>
              <a:rPr dirty="0" sz="350" spc="-15">
                <a:solidFill>
                  <a:srgbClr val="1B1B1D"/>
                </a:solidFill>
                <a:latin typeface="Tahoma"/>
                <a:cs typeface="Tahoma"/>
              </a:rPr>
              <a:t> </a:t>
            </a:r>
            <a:r>
              <a:rPr dirty="0" sz="350" spc="20">
                <a:solidFill>
                  <a:srgbClr val="1B1B1D"/>
                </a:solidFill>
                <a:latin typeface="Tahoma"/>
                <a:cs typeface="Tahoma"/>
              </a:rPr>
              <a:t>relieve?</a:t>
            </a:r>
            <a:endParaRPr sz="350">
              <a:latin typeface="Tahoma"/>
              <a:cs typeface="Tahoma"/>
            </a:endParaRPr>
          </a:p>
          <a:p>
            <a:pPr marL="174625" marR="135255">
              <a:lnSpc>
                <a:spcPct val="132600"/>
              </a:lnSpc>
            </a:pPr>
            <a:r>
              <a:rPr dirty="0" sz="350" spc="35">
                <a:solidFill>
                  <a:srgbClr val="1B1B1D"/>
                </a:solidFill>
                <a:latin typeface="Tahoma"/>
                <a:cs typeface="Tahoma"/>
              </a:rPr>
              <a:t>What </a:t>
            </a:r>
            <a:r>
              <a:rPr dirty="0" sz="350">
                <a:solidFill>
                  <a:srgbClr val="1B1B1D"/>
                </a:solidFill>
                <a:latin typeface="Tahoma"/>
                <a:cs typeface="Tahoma"/>
              </a:rPr>
              <a:t>(JTBD) </a:t>
            </a:r>
            <a:r>
              <a:rPr dirty="0" sz="350" spc="10">
                <a:solidFill>
                  <a:srgbClr val="1B1B1D"/>
                </a:solidFill>
                <a:latin typeface="Tahoma"/>
                <a:cs typeface="Tahoma"/>
              </a:rPr>
              <a:t>)Jobs </a:t>
            </a:r>
            <a:r>
              <a:rPr dirty="0" sz="350" spc="30">
                <a:solidFill>
                  <a:srgbClr val="1B1B1D"/>
                </a:solidFill>
                <a:latin typeface="Tahoma"/>
                <a:cs typeface="Tahoma"/>
              </a:rPr>
              <a:t>to </a:t>
            </a:r>
            <a:r>
              <a:rPr dirty="0" sz="350" spc="35">
                <a:solidFill>
                  <a:srgbClr val="1B1B1D"/>
                </a:solidFill>
                <a:latin typeface="Tahoma"/>
                <a:cs typeface="Tahoma"/>
              </a:rPr>
              <a:t>be </a:t>
            </a:r>
            <a:r>
              <a:rPr dirty="0" sz="350" spc="40">
                <a:solidFill>
                  <a:srgbClr val="1B1B1D"/>
                </a:solidFill>
                <a:latin typeface="Tahoma"/>
                <a:cs typeface="Tahoma"/>
              </a:rPr>
              <a:t>done </a:t>
            </a:r>
            <a:r>
              <a:rPr dirty="0" sz="350" spc="-5">
                <a:solidFill>
                  <a:srgbClr val="1B1B1D"/>
                </a:solidFill>
                <a:latin typeface="Tahoma"/>
                <a:cs typeface="Tahoma"/>
              </a:rPr>
              <a:t>- </a:t>
            </a:r>
            <a:r>
              <a:rPr dirty="0" sz="350" spc="25">
                <a:solidFill>
                  <a:srgbClr val="1B1B1D"/>
                </a:solidFill>
                <a:latin typeface="Tahoma"/>
                <a:cs typeface="Tahoma"/>
              </a:rPr>
              <a:t>functional, </a:t>
            </a:r>
            <a:r>
              <a:rPr dirty="0" sz="350" spc="30">
                <a:solidFill>
                  <a:srgbClr val="1B1B1D"/>
                </a:solidFill>
                <a:latin typeface="Tahoma"/>
                <a:cs typeface="Tahoma"/>
              </a:rPr>
              <a:t> </a:t>
            </a:r>
            <a:r>
              <a:rPr dirty="0" sz="350" spc="20">
                <a:solidFill>
                  <a:srgbClr val="1B1B1D"/>
                </a:solidFill>
                <a:latin typeface="Tahoma"/>
                <a:cs typeface="Tahoma"/>
              </a:rPr>
              <a:t>social,</a:t>
            </a:r>
            <a:r>
              <a:rPr dirty="0" sz="350" spc="-15">
                <a:solidFill>
                  <a:srgbClr val="1B1B1D"/>
                </a:solidFill>
                <a:latin typeface="Tahoma"/>
                <a:cs typeface="Tahoma"/>
              </a:rPr>
              <a:t> </a:t>
            </a:r>
            <a:r>
              <a:rPr dirty="0" sz="350" spc="35">
                <a:solidFill>
                  <a:srgbClr val="1B1B1D"/>
                </a:solidFill>
                <a:latin typeface="Tahoma"/>
                <a:cs typeface="Tahoma"/>
              </a:rPr>
              <a:t>emotional</a:t>
            </a:r>
            <a:r>
              <a:rPr dirty="0" sz="350" spc="-15">
                <a:solidFill>
                  <a:srgbClr val="1B1B1D"/>
                </a:solidFill>
                <a:latin typeface="Tahoma"/>
                <a:cs typeface="Tahoma"/>
              </a:rPr>
              <a:t> </a:t>
            </a:r>
            <a:r>
              <a:rPr dirty="0" sz="350" spc="35">
                <a:solidFill>
                  <a:srgbClr val="1B1B1D"/>
                </a:solidFill>
                <a:latin typeface="Tahoma"/>
                <a:cs typeface="Tahoma"/>
              </a:rPr>
              <a:t>does</a:t>
            </a:r>
            <a:r>
              <a:rPr dirty="0" sz="350" spc="-10">
                <a:solidFill>
                  <a:srgbClr val="1B1B1D"/>
                </a:solidFill>
                <a:latin typeface="Tahoma"/>
                <a:cs typeface="Tahoma"/>
              </a:rPr>
              <a:t> </a:t>
            </a:r>
            <a:r>
              <a:rPr dirty="0" sz="350" spc="40">
                <a:solidFill>
                  <a:srgbClr val="1B1B1D"/>
                </a:solidFill>
                <a:latin typeface="Tahoma"/>
                <a:cs typeface="Tahoma"/>
              </a:rPr>
              <a:t>our</a:t>
            </a:r>
            <a:r>
              <a:rPr dirty="0" sz="350" spc="-15">
                <a:solidFill>
                  <a:srgbClr val="1B1B1D"/>
                </a:solidFill>
                <a:latin typeface="Tahoma"/>
                <a:cs typeface="Tahoma"/>
              </a:rPr>
              <a:t> </a:t>
            </a:r>
            <a:r>
              <a:rPr dirty="0" sz="350" spc="35">
                <a:solidFill>
                  <a:srgbClr val="1B1B1D"/>
                </a:solidFill>
                <a:latin typeface="Tahoma"/>
                <a:cs typeface="Tahoma"/>
              </a:rPr>
              <a:t>customer</a:t>
            </a:r>
            <a:r>
              <a:rPr dirty="0" sz="350" spc="-15">
                <a:solidFill>
                  <a:srgbClr val="1B1B1D"/>
                </a:solidFill>
                <a:latin typeface="Tahoma"/>
                <a:cs typeface="Tahoma"/>
              </a:rPr>
              <a:t> </a:t>
            </a:r>
            <a:r>
              <a:rPr dirty="0" sz="350" spc="30">
                <a:solidFill>
                  <a:srgbClr val="1B1B1D"/>
                </a:solidFill>
                <a:latin typeface="Tahoma"/>
                <a:cs typeface="Tahoma"/>
              </a:rPr>
              <a:t>hire</a:t>
            </a:r>
            <a:r>
              <a:rPr dirty="0" sz="350" spc="-10">
                <a:solidFill>
                  <a:srgbClr val="1B1B1D"/>
                </a:solidFill>
                <a:latin typeface="Tahoma"/>
                <a:cs typeface="Tahoma"/>
              </a:rPr>
              <a:t> </a:t>
            </a:r>
            <a:r>
              <a:rPr dirty="0" sz="350" spc="35">
                <a:solidFill>
                  <a:srgbClr val="1B1B1D"/>
                </a:solidFill>
                <a:latin typeface="Tahoma"/>
                <a:cs typeface="Tahoma"/>
              </a:rPr>
              <a:t>us </a:t>
            </a:r>
            <a:r>
              <a:rPr dirty="0" sz="350" spc="-95">
                <a:solidFill>
                  <a:srgbClr val="1B1B1D"/>
                </a:solidFill>
                <a:latin typeface="Tahoma"/>
                <a:cs typeface="Tahoma"/>
              </a:rPr>
              <a:t> </a:t>
            </a:r>
            <a:r>
              <a:rPr dirty="0" sz="350" spc="30">
                <a:solidFill>
                  <a:srgbClr val="1B1B1D"/>
                </a:solidFill>
                <a:latin typeface="Tahoma"/>
                <a:cs typeface="Tahoma"/>
              </a:rPr>
              <a:t>to</a:t>
            </a:r>
            <a:r>
              <a:rPr dirty="0" sz="350" spc="-15">
                <a:solidFill>
                  <a:srgbClr val="1B1B1D"/>
                </a:solidFill>
                <a:latin typeface="Tahoma"/>
                <a:cs typeface="Tahoma"/>
              </a:rPr>
              <a:t> </a:t>
            </a:r>
            <a:r>
              <a:rPr dirty="0" sz="350" spc="30">
                <a:solidFill>
                  <a:srgbClr val="1B1B1D"/>
                </a:solidFill>
                <a:latin typeface="Tahoma"/>
                <a:cs typeface="Tahoma"/>
              </a:rPr>
              <a:t>do?</a:t>
            </a:r>
            <a:endParaRPr sz="350">
              <a:latin typeface="Tahoma"/>
              <a:cs typeface="Tahoma"/>
            </a:endParaRPr>
          </a:p>
          <a:p>
            <a:pPr algn="just" marL="174625" marR="160020">
              <a:lnSpc>
                <a:spcPct val="132600"/>
              </a:lnSpc>
            </a:pPr>
            <a:r>
              <a:rPr dirty="0" sz="350" spc="35">
                <a:solidFill>
                  <a:srgbClr val="1B1B1D"/>
                </a:solidFill>
                <a:latin typeface="Tahoma"/>
                <a:cs typeface="Tahoma"/>
              </a:rPr>
              <a:t>What</a:t>
            </a:r>
            <a:r>
              <a:rPr dirty="0" sz="350" spc="-15">
                <a:solidFill>
                  <a:srgbClr val="1B1B1D"/>
                </a:solidFill>
                <a:latin typeface="Tahoma"/>
                <a:cs typeface="Tahoma"/>
              </a:rPr>
              <a:t> </a:t>
            </a:r>
            <a:r>
              <a:rPr dirty="0" sz="350" spc="35">
                <a:solidFill>
                  <a:srgbClr val="1B1B1D"/>
                </a:solidFill>
                <a:latin typeface="Tahoma"/>
                <a:cs typeface="Tahoma"/>
              </a:rPr>
              <a:t>outcomes</a:t>
            </a:r>
            <a:r>
              <a:rPr dirty="0" sz="350" spc="-10">
                <a:solidFill>
                  <a:srgbClr val="1B1B1D"/>
                </a:solidFill>
                <a:latin typeface="Tahoma"/>
                <a:cs typeface="Tahoma"/>
              </a:rPr>
              <a:t> </a:t>
            </a:r>
            <a:r>
              <a:rPr dirty="0" sz="350" spc="35">
                <a:solidFill>
                  <a:srgbClr val="1B1B1D"/>
                </a:solidFill>
                <a:latin typeface="Tahoma"/>
                <a:cs typeface="Tahoma"/>
              </a:rPr>
              <a:t>does</a:t>
            </a:r>
            <a:r>
              <a:rPr dirty="0" sz="350" spc="-10">
                <a:solidFill>
                  <a:srgbClr val="1B1B1D"/>
                </a:solidFill>
                <a:latin typeface="Tahoma"/>
                <a:cs typeface="Tahoma"/>
              </a:rPr>
              <a:t> </a:t>
            </a:r>
            <a:r>
              <a:rPr dirty="0" sz="350" spc="30">
                <a:solidFill>
                  <a:srgbClr val="1B1B1D"/>
                </a:solidFill>
                <a:latin typeface="Tahoma"/>
                <a:cs typeface="Tahoma"/>
              </a:rPr>
              <a:t>the</a:t>
            </a:r>
            <a:r>
              <a:rPr dirty="0" sz="350" spc="-10">
                <a:solidFill>
                  <a:srgbClr val="1B1B1D"/>
                </a:solidFill>
                <a:latin typeface="Tahoma"/>
                <a:cs typeface="Tahoma"/>
              </a:rPr>
              <a:t> </a:t>
            </a:r>
            <a:r>
              <a:rPr dirty="0" sz="350" spc="35">
                <a:solidFill>
                  <a:srgbClr val="1B1B1D"/>
                </a:solidFill>
                <a:latin typeface="Tahoma"/>
                <a:cs typeface="Tahoma"/>
              </a:rPr>
              <a:t>customer</a:t>
            </a:r>
            <a:r>
              <a:rPr dirty="0" sz="350" spc="-10">
                <a:solidFill>
                  <a:srgbClr val="1B1B1D"/>
                </a:solidFill>
                <a:latin typeface="Tahoma"/>
                <a:cs typeface="Tahoma"/>
              </a:rPr>
              <a:t> </a:t>
            </a:r>
            <a:r>
              <a:rPr dirty="0" sz="350" spc="25">
                <a:solidFill>
                  <a:srgbClr val="1B1B1D"/>
                </a:solidFill>
                <a:latin typeface="Tahoma"/>
                <a:cs typeface="Tahoma"/>
              </a:rPr>
              <a:t>desire? </a:t>
            </a:r>
            <a:r>
              <a:rPr dirty="0" sz="350" spc="-95">
                <a:solidFill>
                  <a:srgbClr val="1B1B1D"/>
                </a:solidFill>
                <a:latin typeface="Tahoma"/>
                <a:cs typeface="Tahoma"/>
              </a:rPr>
              <a:t> </a:t>
            </a:r>
            <a:r>
              <a:rPr dirty="0" sz="350" spc="35">
                <a:solidFill>
                  <a:srgbClr val="1B1B1D"/>
                </a:solidFill>
                <a:latin typeface="Tahoma"/>
                <a:cs typeface="Tahoma"/>
              </a:rPr>
              <a:t>What</a:t>
            </a:r>
            <a:r>
              <a:rPr dirty="0" sz="350" spc="-15">
                <a:solidFill>
                  <a:srgbClr val="1B1B1D"/>
                </a:solidFill>
                <a:latin typeface="Tahoma"/>
                <a:cs typeface="Tahoma"/>
              </a:rPr>
              <a:t> </a:t>
            </a:r>
            <a:r>
              <a:rPr dirty="0" sz="350" spc="35">
                <a:solidFill>
                  <a:srgbClr val="1B1B1D"/>
                </a:solidFill>
                <a:latin typeface="Tahoma"/>
                <a:cs typeface="Tahoma"/>
              </a:rPr>
              <a:t>bundles</a:t>
            </a:r>
            <a:r>
              <a:rPr dirty="0" sz="350" spc="-15">
                <a:solidFill>
                  <a:srgbClr val="1B1B1D"/>
                </a:solidFill>
                <a:latin typeface="Tahoma"/>
                <a:cs typeface="Tahoma"/>
              </a:rPr>
              <a:t> </a:t>
            </a:r>
            <a:r>
              <a:rPr dirty="0" sz="350" spc="30">
                <a:solidFill>
                  <a:srgbClr val="1B1B1D"/>
                </a:solidFill>
                <a:latin typeface="Tahoma"/>
                <a:cs typeface="Tahoma"/>
              </a:rPr>
              <a:t>of</a:t>
            </a:r>
            <a:r>
              <a:rPr dirty="0" sz="350" spc="-15">
                <a:solidFill>
                  <a:srgbClr val="1B1B1D"/>
                </a:solidFill>
                <a:latin typeface="Tahoma"/>
                <a:cs typeface="Tahoma"/>
              </a:rPr>
              <a:t> </a:t>
            </a:r>
            <a:r>
              <a:rPr dirty="0" sz="350" spc="35">
                <a:solidFill>
                  <a:srgbClr val="1B1B1D"/>
                </a:solidFill>
                <a:latin typeface="Tahoma"/>
                <a:cs typeface="Tahoma"/>
              </a:rPr>
              <a:t>products</a:t>
            </a:r>
            <a:r>
              <a:rPr dirty="0" sz="350" spc="-15">
                <a:solidFill>
                  <a:srgbClr val="1B1B1D"/>
                </a:solidFill>
                <a:latin typeface="Tahoma"/>
                <a:cs typeface="Tahoma"/>
              </a:rPr>
              <a:t> </a:t>
            </a:r>
            <a:r>
              <a:rPr dirty="0" sz="350" spc="40">
                <a:solidFill>
                  <a:srgbClr val="1B1B1D"/>
                </a:solidFill>
                <a:latin typeface="Tahoma"/>
                <a:cs typeface="Tahoma"/>
              </a:rPr>
              <a:t>and</a:t>
            </a:r>
            <a:r>
              <a:rPr dirty="0" sz="350" spc="-15">
                <a:solidFill>
                  <a:srgbClr val="1B1B1D"/>
                </a:solidFill>
                <a:latin typeface="Tahoma"/>
                <a:cs typeface="Tahoma"/>
              </a:rPr>
              <a:t> </a:t>
            </a:r>
            <a:r>
              <a:rPr dirty="0" sz="350" spc="25">
                <a:solidFill>
                  <a:srgbClr val="1B1B1D"/>
                </a:solidFill>
                <a:latin typeface="Tahoma"/>
                <a:cs typeface="Tahoma"/>
              </a:rPr>
              <a:t>services</a:t>
            </a:r>
            <a:r>
              <a:rPr dirty="0" sz="350" spc="-15">
                <a:solidFill>
                  <a:srgbClr val="1B1B1D"/>
                </a:solidFill>
                <a:latin typeface="Tahoma"/>
                <a:cs typeface="Tahoma"/>
              </a:rPr>
              <a:t> </a:t>
            </a:r>
            <a:r>
              <a:rPr dirty="0" sz="350" spc="30">
                <a:solidFill>
                  <a:srgbClr val="1B1B1D"/>
                </a:solidFill>
                <a:latin typeface="Tahoma"/>
                <a:cs typeface="Tahoma"/>
              </a:rPr>
              <a:t>are </a:t>
            </a:r>
            <a:r>
              <a:rPr dirty="0" sz="350" spc="-100">
                <a:solidFill>
                  <a:srgbClr val="1B1B1D"/>
                </a:solidFill>
                <a:latin typeface="Tahoma"/>
                <a:cs typeface="Tahoma"/>
              </a:rPr>
              <a:t> </a:t>
            </a:r>
            <a:r>
              <a:rPr dirty="0" sz="350" spc="35">
                <a:solidFill>
                  <a:srgbClr val="1B1B1D"/>
                </a:solidFill>
                <a:latin typeface="Tahoma"/>
                <a:cs typeface="Tahoma"/>
              </a:rPr>
              <a:t>we</a:t>
            </a:r>
            <a:r>
              <a:rPr dirty="0" sz="350" spc="-15">
                <a:solidFill>
                  <a:srgbClr val="1B1B1D"/>
                </a:solidFill>
                <a:latin typeface="Tahoma"/>
                <a:cs typeface="Tahoma"/>
              </a:rPr>
              <a:t> </a:t>
            </a:r>
            <a:r>
              <a:rPr dirty="0" sz="350" spc="35">
                <a:solidFill>
                  <a:srgbClr val="1B1B1D"/>
                </a:solidFill>
                <a:latin typeface="Tahoma"/>
                <a:cs typeface="Tahoma"/>
              </a:rPr>
              <a:t>oﬀering</a:t>
            </a:r>
            <a:r>
              <a:rPr dirty="0" sz="350" spc="-15">
                <a:solidFill>
                  <a:srgbClr val="1B1B1D"/>
                </a:solidFill>
                <a:latin typeface="Tahoma"/>
                <a:cs typeface="Tahoma"/>
              </a:rPr>
              <a:t> </a:t>
            </a:r>
            <a:r>
              <a:rPr dirty="0" sz="350" spc="30">
                <a:solidFill>
                  <a:srgbClr val="1B1B1D"/>
                </a:solidFill>
                <a:latin typeface="Tahoma"/>
                <a:cs typeface="Tahoma"/>
              </a:rPr>
              <a:t>to</a:t>
            </a:r>
            <a:r>
              <a:rPr dirty="0" sz="350" spc="-15">
                <a:solidFill>
                  <a:srgbClr val="1B1B1D"/>
                </a:solidFill>
                <a:latin typeface="Tahoma"/>
                <a:cs typeface="Tahoma"/>
              </a:rPr>
              <a:t> </a:t>
            </a:r>
            <a:r>
              <a:rPr dirty="0" sz="350" spc="30">
                <a:solidFill>
                  <a:srgbClr val="1B1B1D"/>
                </a:solidFill>
                <a:latin typeface="Tahoma"/>
                <a:cs typeface="Tahoma"/>
              </a:rPr>
              <a:t>each</a:t>
            </a:r>
            <a:r>
              <a:rPr dirty="0" sz="350" spc="-10">
                <a:solidFill>
                  <a:srgbClr val="1B1B1D"/>
                </a:solidFill>
                <a:latin typeface="Tahoma"/>
                <a:cs typeface="Tahoma"/>
              </a:rPr>
              <a:t> </a:t>
            </a:r>
            <a:r>
              <a:rPr dirty="0" sz="350" spc="35">
                <a:solidFill>
                  <a:srgbClr val="1B1B1D"/>
                </a:solidFill>
                <a:latin typeface="Tahoma"/>
                <a:cs typeface="Tahoma"/>
              </a:rPr>
              <a:t>Customer</a:t>
            </a:r>
            <a:r>
              <a:rPr dirty="0" sz="350" spc="-15">
                <a:solidFill>
                  <a:srgbClr val="1B1B1D"/>
                </a:solidFill>
                <a:latin typeface="Tahoma"/>
                <a:cs typeface="Tahoma"/>
              </a:rPr>
              <a:t> </a:t>
            </a:r>
            <a:r>
              <a:rPr dirty="0" sz="350" spc="30">
                <a:solidFill>
                  <a:srgbClr val="1B1B1D"/>
                </a:solidFill>
                <a:latin typeface="Tahoma"/>
                <a:cs typeface="Tahoma"/>
              </a:rPr>
              <a:t>Segment?</a:t>
            </a:r>
            <a:endParaRPr sz="350">
              <a:latin typeface="Tahoma"/>
              <a:cs typeface="Tahoma"/>
            </a:endParaRPr>
          </a:p>
          <a:p>
            <a:pPr algn="just" marL="174625">
              <a:lnSpc>
                <a:spcPct val="100000"/>
              </a:lnSpc>
              <a:spcBef>
                <a:spcPts val="135"/>
              </a:spcBef>
            </a:pPr>
            <a:r>
              <a:rPr dirty="0" sz="350" spc="35">
                <a:solidFill>
                  <a:srgbClr val="1B1B1D"/>
                </a:solidFill>
                <a:latin typeface="Tahoma"/>
                <a:cs typeface="Tahoma"/>
              </a:rPr>
              <a:t>What</a:t>
            </a:r>
            <a:r>
              <a:rPr dirty="0" sz="350" spc="-10">
                <a:solidFill>
                  <a:srgbClr val="1B1B1D"/>
                </a:solidFill>
                <a:latin typeface="Tahoma"/>
                <a:cs typeface="Tahoma"/>
              </a:rPr>
              <a:t> </a:t>
            </a:r>
            <a:r>
              <a:rPr dirty="0" sz="350" spc="30">
                <a:solidFill>
                  <a:srgbClr val="1B1B1D"/>
                </a:solidFill>
                <a:latin typeface="Tahoma"/>
                <a:cs typeface="Tahoma"/>
              </a:rPr>
              <a:t>products/services</a:t>
            </a:r>
            <a:r>
              <a:rPr dirty="0" sz="350" spc="-10">
                <a:solidFill>
                  <a:srgbClr val="1B1B1D"/>
                </a:solidFill>
                <a:latin typeface="Tahoma"/>
                <a:cs typeface="Tahoma"/>
              </a:rPr>
              <a:t> </a:t>
            </a:r>
            <a:r>
              <a:rPr dirty="0" sz="350" spc="30">
                <a:solidFill>
                  <a:srgbClr val="1B1B1D"/>
                </a:solidFill>
                <a:latin typeface="Tahoma"/>
                <a:cs typeface="Tahoma"/>
              </a:rPr>
              <a:t>are</a:t>
            </a:r>
            <a:r>
              <a:rPr dirty="0" sz="350" spc="-10">
                <a:solidFill>
                  <a:srgbClr val="1B1B1D"/>
                </a:solidFill>
                <a:latin typeface="Tahoma"/>
                <a:cs typeface="Tahoma"/>
              </a:rPr>
              <a:t> </a:t>
            </a:r>
            <a:r>
              <a:rPr dirty="0" sz="350" spc="25">
                <a:solidFill>
                  <a:srgbClr val="1B1B1D"/>
                </a:solidFill>
                <a:latin typeface="Tahoma"/>
                <a:cs typeface="Tahoma"/>
              </a:rPr>
              <a:t>digitised?</a:t>
            </a:r>
            <a:endParaRPr sz="35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752256" y="889565"/>
            <a:ext cx="1200150" cy="153670"/>
          </a:xfrm>
          <a:prstGeom prst="rect">
            <a:avLst/>
          </a:prstGeom>
          <a:solidFill>
            <a:srgbClr val="097EC3">
              <a:alpha val="39999"/>
            </a:srgbClr>
          </a:solidFill>
        </p:spPr>
        <p:txBody>
          <a:bodyPr wrap="square" lIns="0" tIns="27940" rIns="0" bIns="0" rtlCol="0" vert="horz">
            <a:spAutoFit/>
          </a:bodyPr>
          <a:lstStyle/>
          <a:p>
            <a:pPr marL="217804">
              <a:lnSpc>
                <a:spcPct val="100000"/>
              </a:lnSpc>
              <a:spcBef>
                <a:spcPts val="220"/>
              </a:spcBef>
            </a:pPr>
            <a:r>
              <a:rPr dirty="0" sz="550" spc="20">
                <a:solidFill>
                  <a:srgbClr val="1A1A1A"/>
                </a:solidFill>
                <a:latin typeface="Tahoma"/>
                <a:cs typeface="Tahoma"/>
              </a:rPr>
              <a:t>BUSINESS</a:t>
            </a:r>
            <a:r>
              <a:rPr dirty="0" sz="550" spc="-40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550" spc="40">
                <a:solidFill>
                  <a:srgbClr val="1A1A1A"/>
                </a:solidFill>
                <a:latin typeface="Tahoma"/>
                <a:cs typeface="Tahoma"/>
              </a:rPr>
              <a:t>OUTCOMES</a:t>
            </a:r>
            <a:endParaRPr sz="550">
              <a:latin typeface="Tahoma"/>
              <a:cs typeface="Tahom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752256" y="2216580"/>
            <a:ext cx="1200150" cy="153670"/>
          </a:xfrm>
          <a:prstGeom prst="rect">
            <a:avLst/>
          </a:prstGeom>
          <a:solidFill>
            <a:srgbClr val="097EC3">
              <a:alpha val="39999"/>
            </a:srgbClr>
          </a:solidFill>
        </p:spPr>
        <p:txBody>
          <a:bodyPr wrap="square" lIns="0" tIns="27940" rIns="0" bIns="0" rtlCol="0" vert="horz">
            <a:spAutoFit/>
          </a:bodyPr>
          <a:lstStyle/>
          <a:p>
            <a:pPr marL="185420">
              <a:lnSpc>
                <a:spcPct val="100000"/>
              </a:lnSpc>
              <a:spcBef>
                <a:spcPts val="220"/>
              </a:spcBef>
            </a:pPr>
            <a:r>
              <a:rPr dirty="0" sz="550" spc="20">
                <a:solidFill>
                  <a:srgbClr val="1A1A1A"/>
                </a:solidFill>
                <a:latin typeface="Tahoma"/>
                <a:cs typeface="Tahoma"/>
              </a:rPr>
              <a:t>FEATURES</a:t>
            </a:r>
            <a:r>
              <a:rPr dirty="0" sz="550" spc="-25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550" spc="50">
                <a:solidFill>
                  <a:srgbClr val="1A1A1A"/>
                </a:solidFill>
                <a:latin typeface="Tahoma"/>
                <a:cs typeface="Tahoma"/>
              </a:rPr>
              <a:t>AND</a:t>
            </a:r>
            <a:r>
              <a:rPr dirty="0" sz="550" spc="-25">
                <a:solidFill>
                  <a:srgbClr val="1A1A1A"/>
                </a:solidFill>
                <a:latin typeface="Tahoma"/>
                <a:cs typeface="Tahoma"/>
              </a:rPr>
              <a:t> </a:t>
            </a:r>
            <a:r>
              <a:rPr dirty="0" sz="550" spc="10">
                <a:solidFill>
                  <a:srgbClr val="1A1A1A"/>
                </a:solidFill>
                <a:latin typeface="Tahoma"/>
                <a:cs typeface="Tahoma"/>
              </a:rPr>
              <a:t>STORIES</a:t>
            </a:r>
            <a:endParaRPr sz="550">
              <a:latin typeface="Tahoma"/>
              <a:cs typeface="Tahoma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394875" y="1110563"/>
            <a:ext cx="14604" cy="651510"/>
          </a:xfrm>
          <a:custGeom>
            <a:avLst/>
            <a:gdLst/>
            <a:ahLst/>
            <a:cxnLst/>
            <a:rect l="l" t="t" r="r" b="b"/>
            <a:pathLst>
              <a:path w="14604" h="651510">
                <a:moveTo>
                  <a:pt x="14135" y="641858"/>
                </a:moveTo>
                <a:lnTo>
                  <a:pt x="13449" y="640194"/>
                </a:lnTo>
                <a:lnTo>
                  <a:pt x="10680" y="637425"/>
                </a:lnTo>
                <a:lnTo>
                  <a:pt x="9017" y="636739"/>
                </a:lnTo>
                <a:lnTo>
                  <a:pt x="5105" y="636739"/>
                </a:lnTo>
                <a:lnTo>
                  <a:pt x="3441" y="637425"/>
                </a:lnTo>
                <a:lnTo>
                  <a:pt x="685" y="640194"/>
                </a:lnTo>
                <a:lnTo>
                  <a:pt x="0" y="641858"/>
                </a:lnTo>
                <a:lnTo>
                  <a:pt x="0" y="645769"/>
                </a:lnTo>
                <a:lnTo>
                  <a:pt x="685" y="647433"/>
                </a:lnTo>
                <a:lnTo>
                  <a:pt x="3441" y="650201"/>
                </a:lnTo>
                <a:lnTo>
                  <a:pt x="5105" y="650887"/>
                </a:lnTo>
                <a:lnTo>
                  <a:pt x="9017" y="650887"/>
                </a:lnTo>
                <a:lnTo>
                  <a:pt x="10680" y="650201"/>
                </a:lnTo>
                <a:lnTo>
                  <a:pt x="13449" y="647433"/>
                </a:lnTo>
                <a:lnTo>
                  <a:pt x="14135" y="645769"/>
                </a:lnTo>
                <a:lnTo>
                  <a:pt x="14135" y="643813"/>
                </a:lnTo>
                <a:lnTo>
                  <a:pt x="14135" y="641858"/>
                </a:lnTo>
                <a:close/>
              </a:path>
              <a:path w="14604" h="651510">
                <a:moveTo>
                  <a:pt x="14135" y="500367"/>
                </a:moveTo>
                <a:lnTo>
                  <a:pt x="13449" y="498690"/>
                </a:lnTo>
                <a:lnTo>
                  <a:pt x="10680" y="495935"/>
                </a:lnTo>
                <a:lnTo>
                  <a:pt x="9017" y="495236"/>
                </a:lnTo>
                <a:lnTo>
                  <a:pt x="5105" y="495236"/>
                </a:lnTo>
                <a:lnTo>
                  <a:pt x="3441" y="495935"/>
                </a:lnTo>
                <a:lnTo>
                  <a:pt x="685" y="498690"/>
                </a:lnTo>
                <a:lnTo>
                  <a:pt x="0" y="500367"/>
                </a:lnTo>
                <a:lnTo>
                  <a:pt x="0" y="504266"/>
                </a:lnTo>
                <a:lnTo>
                  <a:pt x="685" y="505942"/>
                </a:lnTo>
                <a:lnTo>
                  <a:pt x="3441" y="508698"/>
                </a:lnTo>
                <a:lnTo>
                  <a:pt x="5105" y="509397"/>
                </a:lnTo>
                <a:lnTo>
                  <a:pt x="9017" y="509397"/>
                </a:lnTo>
                <a:lnTo>
                  <a:pt x="10680" y="508698"/>
                </a:lnTo>
                <a:lnTo>
                  <a:pt x="13449" y="505942"/>
                </a:lnTo>
                <a:lnTo>
                  <a:pt x="14135" y="504266"/>
                </a:lnTo>
                <a:lnTo>
                  <a:pt x="14135" y="502310"/>
                </a:lnTo>
                <a:lnTo>
                  <a:pt x="14135" y="500367"/>
                </a:lnTo>
                <a:close/>
              </a:path>
              <a:path w="14604" h="651510">
                <a:moveTo>
                  <a:pt x="14135" y="429615"/>
                </a:moveTo>
                <a:lnTo>
                  <a:pt x="13449" y="427951"/>
                </a:lnTo>
                <a:lnTo>
                  <a:pt x="10680" y="425183"/>
                </a:lnTo>
                <a:lnTo>
                  <a:pt x="9017" y="424497"/>
                </a:lnTo>
                <a:lnTo>
                  <a:pt x="5105" y="424497"/>
                </a:lnTo>
                <a:lnTo>
                  <a:pt x="3441" y="425183"/>
                </a:lnTo>
                <a:lnTo>
                  <a:pt x="685" y="427951"/>
                </a:lnTo>
                <a:lnTo>
                  <a:pt x="0" y="429615"/>
                </a:lnTo>
                <a:lnTo>
                  <a:pt x="0" y="433514"/>
                </a:lnTo>
                <a:lnTo>
                  <a:pt x="685" y="435190"/>
                </a:lnTo>
                <a:lnTo>
                  <a:pt x="3441" y="437946"/>
                </a:lnTo>
                <a:lnTo>
                  <a:pt x="5105" y="438645"/>
                </a:lnTo>
                <a:lnTo>
                  <a:pt x="9017" y="438645"/>
                </a:lnTo>
                <a:lnTo>
                  <a:pt x="10680" y="437946"/>
                </a:lnTo>
                <a:lnTo>
                  <a:pt x="13449" y="435190"/>
                </a:lnTo>
                <a:lnTo>
                  <a:pt x="14135" y="433514"/>
                </a:lnTo>
                <a:lnTo>
                  <a:pt x="14135" y="431571"/>
                </a:lnTo>
                <a:lnTo>
                  <a:pt x="14135" y="429615"/>
                </a:lnTo>
                <a:close/>
              </a:path>
              <a:path w="14604" h="651510">
                <a:moveTo>
                  <a:pt x="14135" y="217360"/>
                </a:moveTo>
                <a:lnTo>
                  <a:pt x="13449" y="215696"/>
                </a:lnTo>
                <a:lnTo>
                  <a:pt x="10680" y="212940"/>
                </a:lnTo>
                <a:lnTo>
                  <a:pt x="9017" y="212242"/>
                </a:lnTo>
                <a:lnTo>
                  <a:pt x="5105" y="212242"/>
                </a:lnTo>
                <a:lnTo>
                  <a:pt x="3441" y="212940"/>
                </a:lnTo>
                <a:lnTo>
                  <a:pt x="685" y="215696"/>
                </a:lnTo>
                <a:lnTo>
                  <a:pt x="0" y="217360"/>
                </a:lnTo>
                <a:lnTo>
                  <a:pt x="0" y="221272"/>
                </a:lnTo>
                <a:lnTo>
                  <a:pt x="685" y="222935"/>
                </a:lnTo>
                <a:lnTo>
                  <a:pt x="3441" y="225704"/>
                </a:lnTo>
                <a:lnTo>
                  <a:pt x="5105" y="226390"/>
                </a:lnTo>
                <a:lnTo>
                  <a:pt x="9017" y="226390"/>
                </a:lnTo>
                <a:lnTo>
                  <a:pt x="10680" y="225704"/>
                </a:lnTo>
                <a:lnTo>
                  <a:pt x="13449" y="222935"/>
                </a:lnTo>
                <a:lnTo>
                  <a:pt x="14135" y="221272"/>
                </a:lnTo>
                <a:lnTo>
                  <a:pt x="14135" y="219316"/>
                </a:lnTo>
                <a:lnTo>
                  <a:pt x="14135" y="217360"/>
                </a:lnTo>
                <a:close/>
              </a:path>
              <a:path w="14604" h="651510">
                <a:moveTo>
                  <a:pt x="14135" y="75869"/>
                </a:moveTo>
                <a:lnTo>
                  <a:pt x="13449" y="74193"/>
                </a:lnTo>
                <a:lnTo>
                  <a:pt x="10680" y="71437"/>
                </a:lnTo>
                <a:lnTo>
                  <a:pt x="9017" y="70751"/>
                </a:lnTo>
                <a:lnTo>
                  <a:pt x="5105" y="70751"/>
                </a:lnTo>
                <a:lnTo>
                  <a:pt x="3441" y="71437"/>
                </a:lnTo>
                <a:lnTo>
                  <a:pt x="685" y="74193"/>
                </a:lnTo>
                <a:lnTo>
                  <a:pt x="0" y="75869"/>
                </a:lnTo>
                <a:lnTo>
                  <a:pt x="0" y="79768"/>
                </a:lnTo>
                <a:lnTo>
                  <a:pt x="685" y="81445"/>
                </a:lnTo>
                <a:lnTo>
                  <a:pt x="3441" y="84201"/>
                </a:lnTo>
                <a:lnTo>
                  <a:pt x="5105" y="84899"/>
                </a:lnTo>
                <a:lnTo>
                  <a:pt x="9017" y="84899"/>
                </a:lnTo>
                <a:lnTo>
                  <a:pt x="10680" y="84201"/>
                </a:lnTo>
                <a:lnTo>
                  <a:pt x="13449" y="81445"/>
                </a:lnTo>
                <a:lnTo>
                  <a:pt x="14135" y="79768"/>
                </a:lnTo>
                <a:lnTo>
                  <a:pt x="14135" y="77825"/>
                </a:lnTo>
                <a:lnTo>
                  <a:pt x="14135" y="75869"/>
                </a:lnTo>
                <a:close/>
              </a:path>
              <a:path w="14604" h="651510">
                <a:moveTo>
                  <a:pt x="14135" y="5118"/>
                </a:moveTo>
                <a:lnTo>
                  <a:pt x="13449" y="3454"/>
                </a:lnTo>
                <a:lnTo>
                  <a:pt x="10680" y="685"/>
                </a:lnTo>
                <a:lnTo>
                  <a:pt x="9017" y="0"/>
                </a:lnTo>
                <a:lnTo>
                  <a:pt x="5105" y="0"/>
                </a:lnTo>
                <a:lnTo>
                  <a:pt x="3441" y="685"/>
                </a:lnTo>
                <a:lnTo>
                  <a:pt x="685" y="3454"/>
                </a:lnTo>
                <a:lnTo>
                  <a:pt x="0" y="5118"/>
                </a:lnTo>
                <a:lnTo>
                  <a:pt x="0" y="9029"/>
                </a:lnTo>
                <a:lnTo>
                  <a:pt x="685" y="10693"/>
                </a:lnTo>
                <a:lnTo>
                  <a:pt x="3441" y="13462"/>
                </a:lnTo>
                <a:lnTo>
                  <a:pt x="5105" y="14147"/>
                </a:lnTo>
                <a:lnTo>
                  <a:pt x="9017" y="14147"/>
                </a:lnTo>
                <a:lnTo>
                  <a:pt x="10680" y="13462"/>
                </a:lnTo>
                <a:lnTo>
                  <a:pt x="13449" y="10693"/>
                </a:lnTo>
                <a:lnTo>
                  <a:pt x="14135" y="9029"/>
                </a:lnTo>
                <a:lnTo>
                  <a:pt x="14135" y="7073"/>
                </a:lnTo>
                <a:lnTo>
                  <a:pt x="14135" y="5118"/>
                </a:lnTo>
                <a:close/>
              </a:path>
            </a:pathLst>
          </a:custGeom>
          <a:solidFill>
            <a:srgbClr val="1B1B1D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478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2024-07-23T11:53:03Z</dcterms:created>
  <dcterms:modified xsi:type="dcterms:W3CDTF">2024-07-23T11:53:03Z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2024-07-23T00:00:00Z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2024-07-23T00:00:00Z</vt:filetime>
  </property>
</Properties>
</file>