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371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CA2E-75D3-1FD5-745F-15FB46BBCC0D}" v="508" dt="2023-11-26T09:27:2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STAKEHOLDER INITIATIVE CANVAS-077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1196A5-5CAE-4D53-AD05-B381EE93305E}"/>
              </a:ext>
            </a:extLst>
          </p:cNvPr>
          <p:cNvGrpSpPr/>
          <p:nvPr/>
        </p:nvGrpSpPr>
        <p:grpSpPr>
          <a:xfrm>
            <a:off x="240167" y="136524"/>
            <a:ext cx="8636069" cy="6564189"/>
            <a:chOff x="391089" y="117715"/>
            <a:chExt cx="5661731" cy="6490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53A101-3A6C-4130-BCFD-89B6B1CE4101}"/>
                </a:ext>
              </a:extLst>
            </p:cNvPr>
            <p:cNvSpPr txBox="1"/>
            <p:nvPr/>
          </p:nvSpPr>
          <p:spPr>
            <a:xfrm>
              <a:off x="634542" y="117715"/>
              <a:ext cx="1932843" cy="296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latin typeface="Century Gothic" panose="020B0502020202020204" pitchFamily="34" charset="0"/>
                </a:rPr>
                <a:t>STAKEHOLDER INITIATIVE CANVAS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7761A3-95AD-4FA1-AC90-35E3F4BB3B33}"/>
                </a:ext>
              </a:extLst>
            </p:cNvPr>
            <p:cNvSpPr/>
            <p:nvPr/>
          </p:nvSpPr>
          <p:spPr>
            <a:xfrm>
              <a:off x="498811" y="6334781"/>
              <a:ext cx="5518608" cy="2739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Attribution-ShareAlike 4.0 International License. http://creativecommons.org/licenses/by-sa/4.0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2E7D16-2BE0-43B4-BD84-ACF10CF1BD70}"/>
                </a:ext>
              </a:extLst>
            </p:cNvPr>
            <p:cNvSpPr/>
            <p:nvPr/>
          </p:nvSpPr>
          <p:spPr>
            <a:xfrm>
              <a:off x="681815" y="504343"/>
              <a:ext cx="5371005" cy="529357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A29630-4E4B-4A5C-B398-D3BD3DB1EB13}"/>
                </a:ext>
              </a:extLst>
            </p:cNvPr>
            <p:cNvCxnSpPr/>
            <p:nvPr/>
          </p:nvCxnSpPr>
          <p:spPr>
            <a:xfrm flipH="1">
              <a:off x="704396" y="5866404"/>
              <a:ext cx="525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8620D-C753-4740-89AF-17C5D859D645}"/>
                </a:ext>
              </a:extLst>
            </p:cNvPr>
            <p:cNvSpPr txBox="1"/>
            <p:nvPr/>
          </p:nvSpPr>
          <p:spPr>
            <a:xfrm>
              <a:off x="677209" y="5839587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8769B4C-5D84-4FFD-8F72-2F0A228640CD}"/>
                </a:ext>
              </a:extLst>
            </p:cNvPr>
            <p:cNvSpPr txBox="1"/>
            <p:nvPr/>
          </p:nvSpPr>
          <p:spPr>
            <a:xfrm>
              <a:off x="5623633" y="5839587"/>
              <a:ext cx="3994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high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989F03-A66D-40B2-8659-51F97497116B}"/>
                </a:ext>
              </a:extLst>
            </p:cNvPr>
            <p:cNvSpPr txBox="1"/>
            <p:nvPr/>
          </p:nvSpPr>
          <p:spPr>
            <a:xfrm>
              <a:off x="2408230" y="5866404"/>
              <a:ext cx="18421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INFLUENCE ON BUSINESS SUCCESS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78A259-AD49-41D6-9F2F-EC400F0FF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900" y="525088"/>
              <a:ext cx="0" cy="5152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2DF0C8-CB8D-49A1-B468-9948AC9D9FEB}"/>
                </a:ext>
              </a:extLst>
            </p:cNvPr>
            <p:cNvSpPr txBox="1"/>
            <p:nvPr/>
          </p:nvSpPr>
          <p:spPr>
            <a:xfrm rot="16200000">
              <a:off x="-197779" y="3099936"/>
              <a:ext cx="1325481" cy="1210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IMPORTANCE TO STAKEHOLDER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A0B5F-75A7-46A7-9462-269DB70BE8C6}"/>
                </a:ext>
              </a:extLst>
            </p:cNvPr>
            <p:cNvSpPr txBox="1"/>
            <p:nvPr/>
          </p:nvSpPr>
          <p:spPr>
            <a:xfrm rot="16200000">
              <a:off x="299077" y="601125"/>
              <a:ext cx="3994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high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91FFA3-2C7A-4AC5-8AA7-B38CCF4C92A4}"/>
                </a:ext>
              </a:extLst>
            </p:cNvPr>
            <p:cNvSpPr txBox="1"/>
            <p:nvPr/>
          </p:nvSpPr>
          <p:spPr>
            <a:xfrm rot="16200000">
              <a:off x="342799" y="5495315"/>
              <a:ext cx="3577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low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597B98-7342-4698-8045-A4AC267C344C}"/>
                </a:ext>
              </a:extLst>
            </p:cNvPr>
            <p:cNvSpPr/>
            <p:nvPr/>
          </p:nvSpPr>
          <p:spPr>
            <a:xfrm>
              <a:off x="683231" y="3359649"/>
              <a:ext cx="3005191" cy="2438266"/>
            </a:xfrm>
            <a:custGeom>
              <a:avLst/>
              <a:gdLst>
                <a:gd name="connsiteX0" fmla="*/ 0 w 3096071"/>
                <a:gd name="connsiteY0" fmla="*/ 0 h 2596528"/>
                <a:gd name="connsiteX1" fmla="*/ 1926405 w 3096071"/>
                <a:gd name="connsiteY1" fmla="*/ 580490 h 2596528"/>
                <a:gd name="connsiteX2" fmla="*/ 2994917 w 3096071"/>
                <a:gd name="connsiteY2" fmla="*/ 2419564 h 2596528"/>
                <a:gd name="connsiteX3" fmla="*/ 2989780 w 3096071"/>
                <a:gd name="connsiteY3" fmla="*/ 2419564 h 25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071" h="2596528">
                  <a:moveTo>
                    <a:pt x="0" y="0"/>
                  </a:moveTo>
                  <a:cubicBezTo>
                    <a:pt x="713626" y="88614"/>
                    <a:pt x="1427252" y="177229"/>
                    <a:pt x="1926405" y="580490"/>
                  </a:cubicBezTo>
                  <a:cubicBezTo>
                    <a:pt x="2425558" y="983751"/>
                    <a:pt x="2817688" y="2113052"/>
                    <a:pt x="2994917" y="2419564"/>
                  </a:cubicBezTo>
                  <a:cubicBezTo>
                    <a:pt x="3172146" y="2726076"/>
                    <a:pt x="3080963" y="2572820"/>
                    <a:pt x="2989780" y="241956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9943E1-4A50-410F-8AAE-65AD5D635AFB}"/>
                </a:ext>
              </a:extLst>
            </p:cNvPr>
            <p:cNvSpPr/>
            <p:nvPr/>
          </p:nvSpPr>
          <p:spPr>
            <a:xfrm>
              <a:off x="704396" y="1154129"/>
              <a:ext cx="4848773" cy="4618922"/>
            </a:xfrm>
            <a:custGeom>
              <a:avLst/>
              <a:gdLst>
                <a:gd name="connsiteX0" fmla="*/ 0 w 3096071"/>
                <a:gd name="connsiteY0" fmla="*/ 0 h 2596528"/>
                <a:gd name="connsiteX1" fmla="*/ 1926405 w 3096071"/>
                <a:gd name="connsiteY1" fmla="*/ 580490 h 2596528"/>
                <a:gd name="connsiteX2" fmla="*/ 2994917 w 3096071"/>
                <a:gd name="connsiteY2" fmla="*/ 2419564 h 2596528"/>
                <a:gd name="connsiteX3" fmla="*/ 2989780 w 3096071"/>
                <a:gd name="connsiteY3" fmla="*/ 2419564 h 259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071" h="2596528">
                  <a:moveTo>
                    <a:pt x="0" y="0"/>
                  </a:moveTo>
                  <a:cubicBezTo>
                    <a:pt x="713626" y="88614"/>
                    <a:pt x="1427252" y="177229"/>
                    <a:pt x="1926405" y="580490"/>
                  </a:cubicBezTo>
                  <a:cubicBezTo>
                    <a:pt x="2425558" y="983751"/>
                    <a:pt x="2817688" y="2113052"/>
                    <a:pt x="2994917" y="2419564"/>
                  </a:cubicBezTo>
                  <a:cubicBezTo>
                    <a:pt x="3172146" y="2726076"/>
                    <a:pt x="3080963" y="2572820"/>
                    <a:pt x="2989780" y="241956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625570-50A5-405D-9EBA-57A55D0064C4}"/>
                </a:ext>
              </a:extLst>
            </p:cNvPr>
            <p:cNvSpPr/>
            <p:nvPr/>
          </p:nvSpPr>
          <p:spPr>
            <a:xfrm>
              <a:off x="4294560" y="1079373"/>
              <a:ext cx="164463" cy="149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23252FC-788F-49BA-BBAD-EC6F4CD2CF12}"/>
                </a:ext>
              </a:extLst>
            </p:cNvPr>
            <p:cNvSpPr/>
            <p:nvPr/>
          </p:nvSpPr>
          <p:spPr>
            <a:xfrm>
              <a:off x="4955531" y="1632465"/>
              <a:ext cx="164463" cy="149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999BAE-E6C1-45F3-9507-03F80C3A0253}"/>
                </a:ext>
              </a:extLst>
            </p:cNvPr>
            <p:cNvSpPr/>
            <p:nvPr/>
          </p:nvSpPr>
          <p:spPr>
            <a:xfrm>
              <a:off x="4493188" y="1897881"/>
              <a:ext cx="164463" cy="149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B026A9-63AD-4BEC-B7F6-991F85476DCE}"/>
                </a:ext>
              </a:extLst>
            </p:cNvPr>
            <p:cNvSpPr/>
            <p:nvPr/>
          </p:nvSpPr>
          <p:spPr>
            <a:xfrm>
              <a:off x="2103594" y="2363643"/>
              <a:ext cx="164463" cy="149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501AB3B-0794-4109-A3F8-CD29542FA2C3}"/>
                </a:ext>
              </a:extLst>
            </p:cNvPr>
            <p:cNvSpPr/>
            <p:nvPr/>
          </p:nvSpPr>
          <p:spPr>
            <a:xfrm>
              <a:off x="2872443" y="2731349"/>
              <a:ext cx="164463" cy="149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50C8035-C7C7-4758-ABAB-F5525647BBA3}"/>
                </a:ext>
              </a:extLst>
            </p:cNvPr>
            <p:cNvSpPr/>
            <p:nvPr/>
          </p:nvSpPr>
          <p:spPr>
            <a:xfrm>
              <a:off x="1745711" y="4275897"/>
              <a:ext cx="164463" cy="149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5FBFEF-F081-42AE-9A1E-73568104DE8E}"/>
                </a:ext>
              </a:extLst>
            </p:cNvPr>
            <p:cNvSpPr/>
            <p:nvPr/>
          </p:nvSpPr>
          <p:spPr>
            <a:xfrm>
              <a:off x="5409871" y="3596542"/>
              <a:ext cx="164463" cy="149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F7288EC-CE24-4C85-8354-8C7C853C056C}"/>
                </a:ext>
              </a:extLst>
            </p:cNvPr>
            <p:cNvSpPr/>
            <p:nvPr/>
          </p:nvSpPr>
          <p:spPr>
            <a:xfrm>
              <a:off x="4131112" y="4201141"/>
              <a:ext cx="164463" cy="14951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sz="135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BA446F1-A3C1-45E0-9231-23ED2D73F4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854" y="256931"/>
            <a:ext cx="884387" cy="201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5632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6192</TotalTime>
  <Words>53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109</cp:revision>
  <cp:lastPrinted>2019-05-02T10:48:10Z</cp:lastPrinted>
  <dcterms:created xsi:type="dcterms:W3CDTF">2019-04-30T12:07:12Z</dcterms:created>
  <dcterms:modified xsi:type="dcterms:W3CDTF">2023-12-03T18:54:02Z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