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handoutMasterIdLst>
    <p:handoutMasterId r:id="rId7"/>
  </p:handoutMasterIdLst>
  <p:sldIdLst>
    <p:sldId id="351" r:id="rId5"/>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FB6"/>
    <a:srgbClr val="AB9D5B"/>
    <a:srgbClr val="EE662C"/>
    <a:srgbClr val="3FB449"/>
    <a:srgbClr val="FEE883"/>
    <a:srgbClr val="A2B5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5906" autoAdjust="0"/>
  </p:normalViewPr>
  <p:slideViewPr>
    <p:cSldViewPr snapToGrid="0" snapToObjects="1">
      <p:cViewPr varScale="1">
        <p:scale>
          <a:sx n="106" d="100"/>
          <a:sy n="106" d="100"/>
        </p:scale>
        <p:origin x="780" y="102"/>
      </p:cViewPr>
      <p:guideLst/>
    </p:cSldViewPr>
  </p:slideViewPr>
  <p:outlineViewPr>
    <p:cViewPr>
      <p:scale>
        <a:sx n="33" d="100"/>
        <a:sy n="33" d="100"/>
      </p:scale>
      <p:origin x="0" y="-485"/>
    </p:cViewPr>
  </p:outlineViewPr>
  <p:notesTextViewPr>
    <p:cViewPr>
      <p:scale>
        <a:sx n="1" d="1"/>
        <a:sy n="1" d="1"/>
      </p:scale>
      <p:origin x="0" y="0"/>
    </p:cViewPr>
  </p:notesTextViewPr>
  <p:notesViewPr>
    <p:cSldViewPr snapToGrid="0" snapToObjects="1">
      <p:cViewPr varScale="1">
        <p:scale>
          <a:sx n="87" d="100"/>
          <a:sy n="87" d="100"/>
        </p:scale>
        <p:origin x="29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A6E8CF-7C78-4B14-8E0B-E623B2035B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6F64BC-0152-43B9-ADC5-E8D80F934E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15F927-FD57-482B-815D-1D11E928DCA2}" type="datetimeFigureOut">
              <a:rPr lang="en-US" smtClean="0"/>
              <a:t>11/22/2023</a:t>
            </a:fld>
            <a:endParaRPr lang="en-US" dirty="0"/>
          </a:p>
        </p:txBody>
      </p:sp>
      <p:sp>
        <p:nvSpPr>
          <p:cNvPr id="4" name="Footer Placeholder 3">
            <a:extLst>
              <a:ext uri="{FF2B5EF4-FFF2-40B4-BE49-F238E27FC236}">
                <a16:creationId xmlns:a16="http://schemas.microsoft.com/office/drawing/2014/main" id="{73B7F689-3F09-4D65-A267-D1B2FEC84F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F888799-5E8E-4072-8681-A5E4939F2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A1B1F1-13BB-4740-A594-D0A5861E8745}" type="slidenum">
              <a:rPr lang="en-US" smtClean="0"/>
              <a:t>‹#›</a:t>
            </a:fld>
            <a:endParaRPr lang="en-US" dirty="0"/>
          </a:p>
        </p:txBody>
      </p:sp>
    </p:spTree>
    <p:extLst>
      <p:ext uri="{BB962C8B-B14F-4D97-AF65-F5344CB8AC3E}">
        <p14:creationId xmlns:p14="http://schemas.microsoft.com/office/powerpoint/2010/main" val="782461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8109A-62AC-4F6D-8804-4DE3698A9105}" type="datetimeFigureOut">
              <a:rPr lang="en-US" smtClean="0"/>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019E3-65DA-4ECC-AB8C-3519B228D43D}" type="slidenum">
              <a:rPr lang="en-US" smtClean="0"/>
              <a:t>‹#›</a:t>
            </a:fld>
            <a:endParaRPr lang="en-US"/>
          </a:p>
        </p:txBody>
      </p:sp>
    </p:spTree>
    <p:extLst>
      <p:ext uri="{BB962C8B-B14F-4D97-AF65-F5344CB8AC3E}">
        <p14:creationId xmlns:p14="http://schemas.microsoft.com/office/powerpoint/2010/main" val="2157275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20.png"/><Relationship Id="rId4"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12.jpe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200183" cy="6862603"/>
          </a:xfrm>
          <a:prstGeom prst="rect">
            <a:avLst/>
          </a:prstGeom>
        </p:spPr>
      </p:pic>
      <p:sp>
        <p:nvSpPr>
          <p:cNvPr id="7" name="Title 6">
            <a:extLst>
              <a:ext uri="{FF2B5EF4-FFF2-40B4-BE49-F238E27FC236}">
                <a16:creationId xmlns:a16="http://schemas.microsoft.com/office/drawing/2014/main" id="{9437253F-267D-4B73-AF43-FD63FA17DEE8}"/>
              </a:ext>
            </a:extLst>
          </p:cNvPr>
          <p:cNvSpPr>
            <a:spLocks noGrp="1"/>
          </p:cNvSpPr>
          <p:nvPr>
            <p:ph type="title" hasCustomPrompt="1"/>
          </p:nvPr>
        </p:nvSpPr>
        <p:spPr/>
        <p:txBody>
          <a:bodyPr/>
          <a:lstStyle>
            <a:lvl1pPr>
              <a:defRPr>
                <a:solidFill>
                  <a:schemeClr val="bg1"/>
                </a:solidFill>
              </a:defRPr>
            </a:lvl1pPr>
          </a:lstStyle>
          <a:p>
            <a:r>
              <a:rPr lang="en-US" dirty="0"/>
              <a:t>Click to edit title</a:t>
            </a:r>
          </a:p>
        </p:txBody>
      </p:sp>
      <p:sp>
        <p:nvSpPr>
          <p:cNvPr id="3" name="Subtitle 2"/>
          <p:cNvSpPr>
            <a:spLocks noGrp="1"/>
          </p:cNvSpPr>
          <p:nvPr>
            <p:ph type="subTitle" idx="1" hasCustomPrompt="1"/>
          </p:nvPr>
        </p:nvSpPr>
        <p:spPr>
          <a:xfrm>
            <a:off x="838200" y="1707315"/>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Tree>
    <p:extLst>
      <p:ext uri="{BB962C8B-B14F-4D97-AF65-F5344CB8AC3E}">
        <p14:creationId xmlns:p14="http://schemas.microsoft.com/office/powerpoint/2010/main" val="193152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 area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9DABEB-E64A-4593-94B6-FDB49D7A5A5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935" y="1"/>
            <a:ext cx="6156784" cy="3429000"/>
          </a:xfrm>
          <a:prstGeom prst="rect">
            <a:avLst/>
          </a:prstGeom>
        </p:spPr>
      </p:pic>
      <p:sp>
        <p:nvSpPr>
          <p:cNvPr id="7" name="Rectangle 6">
            <a:extLst>
              <a:ext uri="{FF2B5EF4-FFF2-40B4-BE49-F238E27FC236}">
                <a16:creationId xmlns:a16="http://schemas.microsoft.com/office/drawing/2014/main" id="{57F993FF-C889-44AC-8971-ED5018C7645E}"/>
              </a:ext>
            </a:extLst>
          </p:cNvPr>
          <p:cNvSpPr/>
          <p:nvPr userDrawn="1"/>
        </p:nvSpPr>
        <p:spPr>
          <a:xfrm>
            <a:off x="2468" y="1"/>
            <a:ext cx="6161719"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DA1B5320-2D81-4764-BE3D-B4D1047ED54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161719" y="3411932"/>
            <a:ext cx="6030281" cy="3446068"/>
          </a:xfrm>
          <a:prstGeom prst="rect">
            <a:avLst/>
          </a:prstGeom>
        </p:spPr>
      </p:pic>
      <p:sp>
        <p:nvSpPr>
          <p:cNvPr id="12" name="Rectangle 11">
            <a:extLst>
              <a:ext uri="{FF2B5EF4-FFF2-40B4-BE49-F238E27FC236}">
                <a16:creationId xmlns:a16="http://schemas.microsoft.com/office/drawing/2014/main" id="{7ED862A2-931E-4533-9D3E-5D14281B0F9E}"/>
              </a:ext>
            </a:extLst>
          </p:cNvPr>
          <p:cNvSpPr/>
          <p:nvPr userDrawn="1"/>
        </p:nvSpPr>
        <p:spPr>
          <a:xfrm>
            <a:off x="6161719" y="3411932"/>
            <a:ext cx="6030281" cy="3429000"/>
          </a:xfrm>
          <a:prstGeom prst="rect">
            <a:avLst/>
          </a:pr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0160924-CFAD-4A44-BABA-807474F8AA3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4" name="TextBox 13">
            <a:extLst>
              <a:ext uri="{FF2B5EF4-FFF2-40B4-BE49-F238E27FC236}">
                <a16:creationId xmlns:a16="http://schemas.microsoft.com/office/drawing/2014/main" id="{7F1E68E4-C87F-4FF1-A634-34FC291480A6}"/>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5" name="Picture 14">
            <a:extLst>
              <a:ext uri="{FF2B5EF4-FFF2-40B4-BE49-F238E27FC236}">
                <a16:creationId xmlns:a16="http://schemas.microsoft.com/office/drawing/2014/main" id="{F12ABF59-9AC5-4ABA-9F5C-F4E9C0DAC58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33906" y="498672"/>
            <a:ext cx="3144350" cy="2515480"/>
          </a:xfrm>
          <a:prstGeom prst="rect">
            <a:avLst/>
          </a:prstGeom>
        </p:spPr>
      </p:pic>
      <p:sp>
        <p:nvSpPr>
          <p:cNvPr id="16" name="Title 15">
            <a:extLst>
              <a:ext uri="{FF2B5EF4-FFF2-40B4-BE49-F238E27FC236}">
                <a16:creationId xmlns:a16="http://schemas.microsoft.com/office/drawing/2014/main" id="{88439308-AA3F-4F8F-91A7-E5629BAD55C0}"/>
              </a:ext>
            </a:extLst>
          </p:cNvPr>
          <p:cNvSpPr>
            <a:spLocks noGrp="1"/>
          </p:cNvSpPr>
          <p:nvPr>
            <p:ph type="title" hasCustomPrompt="1"/>
          </p:nvPr>
        </p:nvSpPr>
        <p:spPr>
          <a:xfrm>
            <a:off x="3104147" y="1034716"/>
            <a:ext cx="2767263" cy="1479884"/>
          </a:xfrm>
        </p:spPr>
        <p:txBody>
          <a:bodyPr/>
          <a:lstStyle>
            <a:lvl1pPr>
              <a:defRPr>
                <a:solidFill>
                  <a:srgbClr val="AB9D5B"/>
                </a:solidFill>
              </a:defRPr>
            </a:lvl1pPr>
          </a:lstStyle>
          <a:p>
            <a:r>
              <a:rPr lang="en-US" dirty="0"/>
              <a:t>Click to edit title</a:t>
            </a:r>
          </a:p>
        </p:txBody>
      </p:sp>
      <p:sp>
        <p:nvSpPr>
          <p:cNvPr id="18" name="Text Placeholder 17">
            <a:extLst>
              <a:ext uri="{FF2B5EF4-FFF2-40B4-BE49-F238E27FC236}">
                <a16:creationId xmlns:a16="http://schemas.microsoft.com/office/drawing/2014/main" id="{D100746B-1386-4BAE-B14C-F5ED5FBD8D4A}"/>
              </a:ext>
            </a:extLst>
          </p:cNvPr>
          <p:cNvSpPr>
            <a:spLocks noGrp="1"/>
          </p:cNvSpPr>
          <p:nvPr>
            <p:ph type="body" sz="quarter" idx="10"/>
          </p:nvPr>
        </p:nvSpPr>
        <p:spPr>
          <a:xfrm>
            <a:off x="6164263" y="498475"/>
            <a:ext cx="5680075" cy="2365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a:extLst>
              <a:ext uri="{FF2B5EF4-FFF2-40B4-BE49-F238E27FC236}">
                <a16:creationId xmlns:a16="http://schemas.microsoft.com/office/drawing/2014/main" id="{D46E4BFF-5006-421C-96B7-EDF68C13E32C}"/>
              </a:ext>
            </a:extLst>
          </p:cNvPr>
          <p:cNvSpPr>
            <a:spLocks noGrp="1"/>
          </p:cNvSpPr>
          <p:nvPr>
            <p:ph sz="quarter" idx="11"/>
          </p:nvPr>
        </p:nvSpPr>
        <p:spPr>
          <a:xfrm>
            <a:off x="481013" y="3849688"/>
            <a:ext cx="5680075" cy="2479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3179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E9AEF79-8813-41B3-B90D-7E4E02FDD060}"/>
              </a:ext>
            </a:extLst>
          </p:cNvPr>
          <p:cNvSpPr/>
          <p:nvPr userDrawn="1"/>
        </p:nvSpPr>
        <p:spPr>
          <a:xfrm>
            <a:off x="0" y="4943475"/>
            <a:ext cx="12192000" cy="957263"/>
          </a:xfrm>
          <a:prstGeom prst="rect">
            <a:avLst/>
          </a:prstGeom>
          <a:solidFill>
            <a:srgbClr val="3FB449">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FB449"/>
              </a:solidFill>
            </a:endParaRPr>
          </a:p>
        </p:txBody>
      </p:sp>
      <p:sp>
        <p:nvSpPr>
          <p:cNvPr id="7" name="Rectangle 6">
            <a:extLst>
              <a:ext uri="{FF2B5EF4-FFF2-40B4-BE49-F238E27FC236}">
                <a16:creationId xmlns:a16="http://schemas.microsoft.com/office/drawing/2014/main" id="{21C18DC5-2FD6-47DE-9B97-AC5A5F2874E5}"/>
              </a:ext>
            </a:extLst>
          </p:cNvPr>
          <p:cNvSpPr/>
          <p:nvPr userDrawn="1"/>
        </p:nvSpPr>
        <p:spPr>
          <a:xfrm>
            <a:off x="0" y="5714999"/>
            <a:ext cx="12192000" cy="185739"/>
          </a:xfrm>
          <a:prstGeom prst="rect">
            <a:avLst/>
          </a:prstGeom>
          <a:solidFill>
            <a:srgbClr val="FEE88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EE883"/>
              </a:solidFill>
            </a:endParaRPr>
          </a:p>
        </p:txBody>
      </p:sp>
      <p:sp>
        <p:nvSpPr>
          <p:cNvPr id="9" name="Rectangle 8">
            <a:extLst>
              <a:ext uri="{FF2B5EF4-FFF2-40B4-BE49-F238E27FC236}">
                <a16:creationId xmlns:a16="http://schemas.microsoft.com/office/drawing/2014/main" id="{A8034787-2FA4-4FD1-B92F-F412DB244E8A}"/>
              </a:ext>
            </a:extLst>
          </p:cNvPr>
          <p:cNvSpPr/>
          <p:nvPr userDrawn="1"/>
        </p:nvSpPr>
        <p:spPr>
          <a:xfrm>
            <a:off x="0" y="261562"/>
            <a:ext cx="5486400" cy="709864"/>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0F657F3-3CF3-49A2-B168-CD0195153059}"/>
              </a:ext>
            </a:extLst>
          </p:cNvPr>
          <p:cNvSpPr/>
          <p:nvPr userDrawn="1"/>
        </p:nvSpPr>
        <p:spPr>
          <a:xfrm>
            <a:off x="5125452" y="26156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22972D3-A28F-4A50-AD83-BA73852FC4E5}"/>
              </a:ext>
            </a:extLst>
          </p:cNvPr>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9578934" y="3280141"/>
            <a:ext cx="2555144" cy="2555144"/>
          </a:xfrm>
          <a:prstGeom prst="ellipse">
            <a:avLst/>
          </a:prstGeom>
          <a:ln w="38100">
            <a:solidFill>
              <a:schemeClr val="bg1"/>
            </a:solidFill>
          </a:ln>
        </p:spPr>
      </p:pic>
      <p:sp>
        <p:nvSpPr>
          <p:cNvPr id="2" name="Title 1">
            <a:extLst>
              <a:ext uri="{FF2B5EF4-FFF2-40B4-BE49-F238E27FC236}">
                <a16:creationId xmlns:a16="http://schemas.microsoft.com/office/drawing/2014/main" id="{4CEB1F2B-FF87-407B-BE77-245D7D783361}"/>
              </a:ext>
            </a:extLst>
          </p:cNvPr>
          <p:cNvSpPr>
            <a:spLocks noGrp="1"/>
          </p:cNvSpPr>
          <p:nvPr>
            <p:ph type="title" hasCustomPrompt="1"/>
          </p:nvPr>
        </p:nvSpPr>
        <p:spPr>
          <a:xfrm>
            <a:off x="0" y="261563"/>
            <a:ext cx="5125452" cy="721894"/>
          </a:xfrm>
        </p:spPr>
        <p:txBody>
          <a:bodyPr>
            <a:normAutofit/>
          </a:bodyPr>
          <a:lstStyle>
            <a:lvl1pPr>
              <a:defRPr sz="3600">
                <a:solidFill>
                  <a:schemeClr val="bg1"/>
                </a:solidFill>
              </a:defRPr>
            </a:lvl1pPr>
          </a:lstStyle>
          <a:p>
            <a:r>
              <a:rPr lang="en-US" dirty="0"/>
              <a:t>Click to edit title</a:t>
            </a:r>
          </a:p>
        </p:txBody>
      </p:sp>
      <p:sp>
        <p:nvSpPr>
          <p:cNvPr id="16" name="Text Placeholder 15">
            <a:extLst>
              <a:ext uri="{FF2B5EF4-FFF2-40B4-BE49-F238E27FC236}">
                <a16:creationId xmlns:a16="http://schemas.microsoft.com/office/drawing/2014/main" id="{902B0052-8F13-4EDE-843D-26B56F001843}"/>
              </a:ext>
            </a:extLst>
          </p:cNvPr>
          <p:cNvSpPr>
            <a:spLocks noGrp="1"/>
          </p:cNvSpPr>
          <p:nvPr>
            <p:ph type="body" sz="quarter" idx="10"/>
          </p:nvPr>
        </p:nvSpPr>
        <p:spPr>
          <a:xfrm>
            <a:off x="553119" y="1273176"/>
            <a:ext cx="8314155" cy="3284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a:extLst>
              <a:ext uri="{FF2B5EF4-FFF2-40B4-BE49-F238E27FC236}">
                <a16:creationId xmlns:a16="http://schemas.microsoft.com/office/drawing/2014/main" id="{5DB44756-C663-4108-B18F-D478CDB6CD8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9" name="TextBox 18">
            <a:extLst>
              <a:ext uri="{FF2B5EF4-FFF2-40B4-BE49-F238E27FC236}">
                <a16:creationId xmlns:a16="http://schemas.microsoft.com/office/drawing/2014/main" id="{FBE60E64-933B-4E1D-9D1F-480AA7362D18}"/>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spTree>
    <p:extLst>
      <p:ext uri="{BB962C8B-B14F-4D97-AF65-F5344CB8AC3E}">
        <p14:creationId xmlns:p14="http://schemas.microsoft.com/office/powerpoint/2010/main" val="1934390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topic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62D0D9-D6B2-4444-A719-8FE1BF61D5E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69149"/>
            <a:ext cx="12192000" cy="5488851"/>
          </a:xfrm>
          <a:prstGeom prst="rect">
            <a:avLst/>
          </a:prstGeom>
        </p:spPr>
      </p:pic>
      <p:sp>
        <p:nvSpPr>
          <p:cNvPr id="7" name="Rectangle 6">
            <a:extLst>
              <a:ext uri="{FF2B5EF4-FFF2-40B4-BE49-F238E27FC236}">
                <a16:creationId xmlns:a16="http://schemas.microsoft.com/office/drawing/2014/main" id="{75AC900C-6D42-4FBB-8E54-2DCCC8B2376B}"/>
              </a:ext>
            </a:extLst>
          </p:cNvPr>
          <p:cNvSpPr/>
          <p:nvPr userDrawn="1"/>
        </p:nvSpPr>
        <p:spPr>
          <a:xfrm>
            <a:off x="0" y="1369149"/>
            <a:ext cx="12192000" cy="1317393"/>
          </a:xfrm>
          <a:prstGeom prst="rect">
            <a:avLst/>
          </a:prstGeom>
          <a:solidFill>
            <a:srgbClr val="3FB449">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E1FF1B2-E082-44AB-9930-2EDB92B71FF5}"/>
              </a:ext>
            </a:extLst>
          </p:cNvPr>
          <p:cNvSpPr/>
          <p:nvPr userDrawn="1"/>
        </p:nvSpPr>
        <p:spPr>
          <a:xfrm>
            <a:off x="0" y="261562"/>
            <a:ext cx="5486400" cy="709864"/>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F6E1E48A-34E6-4885-86ED-A49DC91872D7}"/>
              </a:ext>
            </a:extLst>
          </p:cNvPr>
          <p:cNvSpPr/>
          <p:nvPr userDrawn="1"/>
        </p:nvSpPr>
        <p:spPr>
          <a:xfrm>
            <a:off x="5125452" y="26156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868959CB-1E84-4E11-9869-E00F8FA612C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1656" y="1494445"/>
            <a:ext cx="1066800" cy="1066800"/>
          </a:xfrm>
          <a:prstGeom prst="rect">
            <a:avLst/>
          </a:prstGeom>
        </p:spPr>
      </p:pic>
      <p:pic>
        <p:nvPicPr>
          <p:cNvPr id="12" name="Picture 11">
            <a:extLst>
              <a:ext uri="{FF2B5EF4-FFF2-40B4-BE49-F238E27FC236}">
                <a16:creationId xmlns:a16="http://schemas.microsoft.com/office/drawing/2014/main" id="{4E3466D5-F969-4F58-AA73-C149F6FD97F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227460" y="1489189"/>
            <a:ext cx="1066800" cy="1066800"/>
          </a:xfrm>
          <a:prstGeom prst="rect">
            <a:avLst/>
          </a:prstGeom>
        </p:spPr>
      </p:pic>
      <p:pic>
        <p:nvPicPr>
          <p:cNvPr id="13" name="Picture 12">
            <a:extLst>
              <a:ext uri="{FF2B5EF4-FFF2-40B4-BE49-F238E27FC236}">
                <a16:creationId xmlns:a16="http://schemas.microsoft.com/office/drawing/2014/main" id="{774E2CB1-3341-40C6-990D-F56DF822C95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263351" y="1489189"/>
            <a:ext cx="1066800" cy="1066800"/>
          </a:xfrm>
          <a:prstGeom prst="rect">
            <a:avLst/>
          </a:prstGeom>
        </p:spPr>
      </p:pic>
      <p:sp>
        <p:nvSpPr>
          <p:cNvPr id="15" name="Rectangle 14">
            <a:extLst>
              <a:ext uri="{FF2B5EF4-FFF2-40B4-BE49-F238E27FC236}">
                <a16:creationId xmlns:a16="http://schemas.microsoft.com/office/drawing/2014/main" id="{4F19B517-4FF3-460A-96AD-990D8059771B}"/>
              </a:ext>
            </a:extLst>
          </p:cNvPr>
          <p:cNvSpPr/>
          <p:nvPr userDrawn="1"/>
        </p:nvSpPr>
        <p:spPr>
          <a:xfrm>
            <a:off x="504" y="2688336"/>
            <a:ext cx="12192000" cy="2268748"/>
          </a:xfrm>
          <a:prstGeom prst="rect">
            <a:avLst/>
          </a:prstGeom>
          <a:solidFill>
            <a:srgbClr val="FEE883">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 name="Picture 20">
            <a:extLst>
              <a:ext uri="{FF2B5EF4-FFF2-40B4-BE49-F238E27FC236}">
                <a16:creationId xmlns:a16="http://schemas.microsoft.com/office/drawing/2014/main" id="{FE4C3996-CFA5-4254-822D-960EEBC5F432}"/>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22" name="TextBox 21">
            <a:extLst>
              <a:ext uri="{FF2B5EF4-FFF2-40B4-BE49-F238E27FC236}">
                <a16:creationId xmlns:a16="http://schemas.microsoft.com/office/drawing/2014/main" id="{638F244A-31B4-4BB4-A04F-EF8476839DCB}"/>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
        <p:nvSpPr>
          <p:cNvPr id="23" name="Title 22">
            <a:extLst>
              <a:ext uri="{FF2B5EF4-FFF2-40B4-BE49-F238E27FC236}">
                <a16:creationId xmlns:a16="http://schemas.microsoft.com/office/drawing/2014/main" id="{56A1936B-F0F6-4CC4-A841-F2FF80A124E2}"/>
              </a:ext>
            </a:extLst>
          </p:cNvPr>
          <p:cNvSpPr>
            <a:spLocks noGrp="1"/>
          </p:cNvSpPr>
          <p:nvPr>
            <p:ph type="title" hasCustomPrompt="1"/>
          </p:nvPr>
        </p:nvSpPr>
        <p:spPr>
          <a:xfrm>
            <a:off x="0" y="261563"/>
            <a:ext cx="5029200" cy="709863"/>
          </a:xfrm>
        </p:spPr>
        <p:txBody>
          <a:bodyPr/>
          <a:lstStyle>
            <a:lvl1pPr>
              <a:defRPr>
                <a:solidFill>
                  <a:schemeClr val="bg1"/>
                </a:solidFill>
              </a:defRPr>
            </a:lvl1pPr>
          </a:lstStyle>
          <a:p>
            <a:r>
              <a:rPr lang="en-US" dirty="0"/>
              <a:t>Click to edit title</a:t>
            </a:r>
          </a:p>
        </p:txBody>
      </p:sp>
      <p:sp>
        <p:nvSpPr>
          <p:cNvPr id="25" name="Text Placeholder 24">
            <a:extLst>
              <a:ext uri="{FF2B5EF4-FFF2-40B4-BE49-F238E27FC236}">
                <a16:creationId xmlns:a16="http://schemas.microsoft.com/office/drawing/2014/main" id="{98DF88B1-4DD2-4D82-BCDD-0F8C6083FCBA}"/>
              </a:ext>
            </a:extLst>
          </p:cNvPr>
          <p:cNvSpPr>
            <a:spLocks noGrp="1"/>
          </p:cNvSpPr>
          <p:nvPr>
            <p:ph type="body" sz="quarter" idx="10" hasCustomPrompt="1"/>
          </p:nvPr>
        </p:nvSpPr>
        <p:spPr>
          <a:xfrm>
            <a:off x="4341866"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6" name="Text Placeholder 24">
            <a:extLst>
              <a:ext uri="{FF2B5EF4-FFF2-40B4-BE49-F238E27FC236}">
                <a16:creationId xmlns:a16="http://schemas.microsoft.com/office/drawing/2014/main" id="{10498659-F0D8-4788-B802-426B7B03F4B2}"/>
              </a:ext>
            </a:extLst>
          </p:cNvPr>
          <p:cNvSpPr>
            <a:spLocks noGrp="1"/>
          </p:cNvSpPr>
          <p:nvPr>
            <p:ph type="body" sz="quarter" idx="11" hasCustomPrompt="1"/>
          </p:nvPr>
        </p:nvSpPr>
        <p:spPr>
          <a:xfrm>
            <a:off x="251451"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7" name="Text Placeholder 24">
            <a:extLst>
              <a:ext uri="{FF2B5EF4-FFF2-40B4-BE49-F238E27FC236}">
                <a16:creationId xmlns:a16="http://schemas.microsoft.com/office/drawing/2014/main" id="{5CA01139-5F3C-4A87-9DC6-3027608935DD}"/>
              </a:ext>
            </a:extLst>
          </p:cNvPr>
          <p:cNvSpPr>
            <a:spLocks noGrp="1"/>
          </p:cNvSpPr>
          <p:nvPr>
            <p:ph type="body" sz="quarter" idx="12" hasCustomPrompt="1"/>
          </p:nvPr>
        </p:nvSpPr>
        <p:spPr>
          <a:xfrm>
            <a:off x="8097015"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9" name="Text Placeholder 28">
            <a:extLst>
              <a:ext uri="{FF2B5EF4-FFF2-40B4-BE49-F238E27FC236}">
                <a16:creationId xmlns:a16="http://schemas.microsoft.com/office/drawing/2014/main" id="{B8356396-8622-4DC9-8AAD-52332E3AF1C2}"/>
              </a:ext>
            </a:extLst>
          </p:cNvPr>
          <p:cNvSpPr>
            <a:spLocks noGrp="1"/>
          </p:cNvSpPr>
          <p:nvPr>
            <p:ph type="body" sz="quarter" idx="13" hasCustomPrompt="1"/>
          </p:nvPr>
        </p:nvSpPr>
        <p:spPr>
          <a:xfrm>
            <a:off x="1452617"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
        <p:nvSpPr>
          <p:cNvPr id="30" name="Text Placeholder 28">
            <a:extLst>
              <a:ext uri="{FF2B5EF4-FFF2-40B4-BE49-F238E27FC236}">
                <a16:creationId xmlns:a16="http://schemas.microsoft.com/office/drawing/2014/main" id="{CF2DAB94-BAE7-4FD5-942F-45E9A5835DBF}"/>
              </a:ext>
            </a:extLst>
          </p:cNvPr>
          <p:cNvSpPr>
            <a:spLocks noGrp="1"/>
          </p:cNvSpPr>
          <p:nvPr>
            <p:ph type="body" sz="quarter" idx="14" hasCustomPrompt="1"/>
          </p:nvPr>
        </p:nvSpPr>
        <p:spPr>
          <a:xfrm>
            <a:off x="9543684"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
        <p:nvSpPr>
          <p:cNvPr id="31" name="Text Placeholder 28">
            <a:extLst>
              <a:ext uri="{FF2B5EF4-FFF2-40B4-BE49-F238E27FC236}">
                <a16:creationId xmlns:a16="http://schemas.microsoft.com/office/drawing/2014/main" id="{D3CD0781-F9B0-4D31-8B8E-16DBE77F4D3B}"/>
              </a:ext>
            </a:extLst>
          </p:cNvPr>
          <p:cNvSpPr>
            <a:spLocks noGrp="1"/>
          </p:cNvSpPr>
          <p:nvPr>
            <p:ph type="body" sz="quarter" idx="15" hasCustomPrompt="1"/>
          </p:nvPr>
        </p:nvSpPr>
        <p:spPr>
          <a:xfrm>
            <a:off x="5543741"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Tree>
    <p:extLst>
      <p:ext uri="{BB962C8B-B14F-4D97-AF65-F5344CB8AC3E}">
        <p14:creationId xmlns:p14="http://schemas.microsoft.com/office/powerpoint/2010/main" val="1835213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1D49CA-ACA2-489F-A9DF-C460354ECCF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232145" cy="6858001"/>
          </a:xfrm>
          <a:prstGeom prst="rect">
            <a:avLst/>
          </a:prstGeom>
        </p:spPr>
      </p:pic>
      <p:sp>
        <p:nvSpPr>
          <p:cNvPr id="7" name="Rectangle 6">
            <a:extLst>
              <a:ext uri="{FF2B5EF4-FFF2-40B4-BE49-F238E27FC236}">
                <a16:creationId xmlns:a16="http://schemas.microsoft.com/office/drawing/2014/main" id="{9F7DC432-FB25-4840-8392-EA8F1BCB631C}"/>
              </a:ext>
            </a:extLst>
          </p:cNvPr>
          <p:cNvSpPr/>
          <p:nvPr userDrawn="1"/>
        </p:nvSpPr>
        <p:spPr>
          <a:xfrm>
            <a:off x="-2" y="0"/>
            <a:ext cx="12232144" cy="6858000"/>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FDBB63F-D7F2-44C9-B1A7-DE783F0F7971}"/>
              </a:ext>
            </a:extLst>
          </p:cNvPr>
          <p:cNvSpPr/>
          <p:nvPr userDrawn="1"/>
        </p:nvSpPr>
        <p:spPr>
          <a:xfrm>
            <a:off x="0" y="3398808"/>
            <a:ext cx="12232144" cy="1269445"/>
          </a:xfrm>
          <a:prstGeom prst="rect">
            <a:avLst/>
          </a:prstGeom>
          <a:solidFill>
            <a:srgbClr val="1C7FB6">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a:extLst>
              <a:ext uri="{FF2B5EF4-FFF2-40B4-BE49-F238E27FC236}">
                <a16:creationId xmlns:a16="http://schemas.microsoft.com/office/drawing/2014/main" id="{6BDBA85B-6BA4-4F72-80B9-B204812A307C}"/>
              </a:ext>
            </a:extLst>
          </p:cNvPr>
          <p:cNvSpPr>
            <a:spLocks noGrp="1"/>
          </p:cNvSpPr>
          <p:nvPr>
            <p:ph type="body" sz="quarter" idx="10" hasCustomPrompt="1"/>
          </p:nvPr>
        </p:nvSpPr>
        <p:spPr>
          <a:xfrm>
            <a:off x="0" y="793750"/>
            <a:ext cx="12188952" cy="1097280"/>
          </a:xfrm>
        </p:spPr>
        <p:txBody>
          <a:bodyPr/>
          <a:lstStyle>
            <a:lvl1pPr marL="0" indent="0" algn="ctr">
              <a:buNone/>
              <a:defRPr>
                <a:solidFill>
                  <a:schemeClr val="bg1"/>
                </a:solidFill>
              </a:defRPr>
            </a:lvl1pPr>
          </a:lstStyle>
          <a:p>
            <a:pPr lvl="0"/>
            <a:r>
              <a:rPr lang="en-US" dirty="0"/>
              <a:t>Thank you</a:t>
            </a:r>
          </a:p>
        </p:txBody>
      </p:sp>
      <p:sp>
        <p:nvSpPr>
          <p:cNvPr id="17" name="Text Placeholder 16">
            <a:extLst>
              <a:ext uri="{FF2B5EF4-FFF2-40B4-BE49-F238E27FC236}">
                <a16:creationId xmlns:a16="http://schemas.microsoft.com/office/drawing/2014/main" id="{C4B16B48-F91F-4777-919C-C731EBBABFB3}"/>
              </a:ext>
            </a:extLst>
          </p:cNvPr>
          <p:cNvSpPr>
            <a:spLocks noGrp="1"/>
          </p:cNvSpPr>
          <p:nvPr>
            <p:ph type="body" sz="quarter" idx="11" hasCustomPrompt="1"/>
          </p:nvPr>
        </p:nvSpPr>
        <p:spPr>
          <a:xfrm>
            <a:off x="0" y="3489326"/>
            <a:ext cx="12188952" cy="1097280"/>
          </a:xfrm>
        </p:spPr>
        <p:txBody>
          <a:bodyPr/>
          <a:lstStyle>
            <a:lvl1pPr marL="0" indent="0" algn="ctr">
              <a:buNone/>
              <a:defRPr>
                <a:solidFill>
                  <a:schemeClr val="bg1"/>
                </a:solidFill>
              </a:defRPr>
            </a:lvl1pPr>
          </a:lstStyle>
          <a:p>
            <a:pPr lvl="0"/>
            <a:r>
              <a:rPr lang="en-US" dirty="0"/>
              <a:t>name@iasaoffice.org</a:t>
            </a:r>
          </a:p>
        </p:txBody>
      </p:sp>
      <p:pic>
        <p:nvPicPr>
          <p:cNvPr id="18" name="Picture 17">
            <a:extLst>
              <a:ext uri="{FF2B5EF4-FFF2-40B4-BE49-F238E27FC236}">
                <a16:creationId xmlns:a16="http://schemas.microsoft.com/office/drawing/2014/main" id="{70E0F4EC-19B7-41A1-9363-63704F9F7E0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9" name="TextBox 18">
            <a:extLst>
              <a:ext uri="{FF2B5EF4-FFF2-40B4-BE49-F238E27FC236}">
                <a16:creationId xmlns:a16="http://schemas.microsoft.com/office/drawing/2014/main" id="{F8BD9689-8B7E-4BC7-BE68-E54C736CBAD3}"/>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
        <p:nvSpPr>
          <p:cNvPr id="20" name="TextBox 19">
            <a:extLst>
              <a:ext uri="{FF2B5EF4-FFF2-40B4-BE49-F238E27FC236}">
                <a16:creationId xmlns:a16="http://schemas.microsoft.com/office/drawing/2014/main" id="{DB6DC7FA-F110-4042-90B4-B7C40E28C13C}"/>
              </a:ext>
            </a:extLst>
          </p:cNvPr>
          <p:cNvSpPr txBox="1"/>
          <p:nvPr userDrawn="1"/>
        </p:nvSpPr>
        <p:spPr>
          <a:xfrm>
            <a:off x="241494" y="6035423"/>
            <a:ext cx="9337440" cy="553998"/>
          </a:xfrm>
          <a:prstGeom prst="rect">
            <a:avLst/>
          </a:prstGeom>
          <a:noFill/>
        </p:spPr>
        <p:txBody>
          <a:bodyPr wrap="square" rtlCol="0">
            <a:spAutoFit/>
          </a:bodyPr>
          <a:lstStyle/>
          <a:p>
            <a:pPr>
              <a:lnSpc>
                <a:spcPct val="100000"/>
              </a:lnSpc>
            </a:pPr>
            <a:r>
              <a:rPr lang="en-US" sz="1000" kern="1200" dirty="0">
                <a:solidFill>
                  <a:schemeClr val="bg1"/>
                </a:solidFill>
                <a:latin typeface="Futura PT Book"/>
                <a:ea typeface="+mn-ea"/>
                <a:cs typeface="+mn-cs"/>
              </a:rPr>
              <a:t>© 2017 IASA GLOBAL. All rights reserved. The information herein is for informational purposes only and represents the current view of IASA GLOBAL as of the date of this presentation. IASA GLOBAL cannot guarantee the accuracy of any information provided after the date of this presentation. IASA GLOBAL MAKES NO WARRANTIES, EXPRESS, IMPLIED OR STATUTORY, AS TO THE INFORMATION IN THIS PRESENTATION</a:t>
            </a:r>
            <a:endParaRPr lang="en-US" sz="1000" dirty="0">
              <a:solidFill>
                <a:schemeClr val="bg1"/>
              </a:solidFill>
              <a:latin typeface="Futura PT Book"/>
            </a:endParaRPr>
          </a:p>
        </p:txBody>
      </p:sp>
    </p:spTree>
    <p:extLst>
      <p:ext uri="{BB962C8B-B14F-4D97-AF65-F5344CB8AC3E}">
        <p14:creationId xmlns:p14="http://schemas.microsoft.com/office/powerpoint/2010/main" val="3222469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58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48CC48-9397-BB44-A213-644E6BCB586A}" type="datetimeFigureOut">
              <a:rPr lang="en-US" smtClean="0"/>
              <a:t>11/22/2023</a:t>
            </a:fld>
            <a:endParaRPr lang="en-US" dirty="0"/>
          </a:p>
        </p:txBody>
      </p:sp>
      <p:sp>
        <p:nvSpPr>
          <p:cNvPr id="4" name="Footer Placeholder 3"/>
          <p:cNvSpPr>
            <a:spLocks noGrp="1"/>
          </p:cNvSpPr>
          <p:nvPr>
            <p:ph type="ftr" sz="quarter" idx="11"/>
          </p:nvPr>
        </p:nvSpPr>
        <p:spPr/>
        <p:txBody>
          <a:body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p:nvPr>
        </p:nvSpPr>
        <p:spPr>
          <a:xfrm>
            <a:off x="838200" y="365126"/>
            <a:ext cx="9105900" cy="666078"/>
          </a:xfrm>
        </p:spPr>
        <p:txBody>
          <a:bodyPr/>
          <a:lstStyle>
            <a:lvl1pPr>
              <a:defRPr b="1">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574091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48CC48-9397-BB44-A213-644E6BCB586A}"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0D3BD-C51F-5047-85CD-6241F13D152C}" type="slidenum">
              <a:rPr lang="en-US" smtClean="0"/>
              <a:t>‹#›</a:t>
            </a:fld>
            <a:endParaRPr lang="en-US"/>
          </a:p>
        </p:txBody>
      </p:sp>
    </p:spTree>
    <p:extLst>
      <p:ext uri="{BB962C8B-B14F-4D97-AF65-F5344CB8AC3E}">
        <p14:creationId xmlns:p14="http://schemas.microsoft.com/office/powerpoint/2010/main" val="318590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atin typeface="Futura PT Book"/>
              </a:defRPr>
            </a:lvl1pPr>
          </a:lstStyle>
          <a:p>
            <a:fld id="{E148CC48-9397-BB44-A213-644E6BCB586A}" type="datetimeFigureOut">
              <a:rPr lang="en-US" smtClean="0"/>
              <a:pPr/>
              <a:t>11/22/2023</a:t>
            </a:fld>
            <a:endParaRPr lang="en-US" dirty="0"/>
          </a:p>
        </p:txBody>
      </p:sp>
      <p:sp>
        <p:nvSpPr>
          <p:cNvPr id="4" name="Footer Placeholder 3"/>
          <p:cNvSpPr>
            <a:spLocks noGrp="1"/>
          </p:cNvSpPr>
          <p:nvPr>
            <p:ph type="ftr" sz="quarter" idx="11"/>
          </p:nvPr>
        </p:nvSpPr>
        <p:spPr/>
        <p:txBody>
          <a:bodyPr/>
          <a:lstStyle>
            <a:lvl1pPr>
              <a:defRPr>
                <a:latin typeface="Futura PT Book"/>
              </a:defRPr>
            </a:lvl1p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hasCustomPrompt="1"/>
          </p:nvPr>
        </p:nvSpPr>
        <p:spPr>
          <a:xfrm>
            <a:off x="838200" y="365126"/>
            <a:ext cx="9105900" cy="666078"/>
          </a:xfrm>
        </p:spPr>
        <p:txBody>
          <a:bodyPr/>
          <a:lstStyle>
            <a:lvl1pPr>
              <a:defRPr b="0">
                <a:solidFill>
                  <a:schemeClr val="bg1"/>
                </a:solidFill>
                <a:latin typeface="Futura PT Heavy"/>
                <a:cs typeface="Segoe UI Light" panose="020B0502040204020203" pitchFamily="34" charset="0"/>
              </a:defRPr>
            </a:lvl1pPr>
          </a:lstStyle>
          <a:p>
            <a:r>
              <a:rPr lang="en-US" dirty="0"/>
              <a:t>Click to edit title</a:t>
            </a:r>
          </a:p>
        </p:txBody>
      </p:sp>
      <p:sp>
        <p:nvSpPr>
          <p:cNvPr id="16" name="Text Placeholder 15"/>
          <p:cNvSpPr>
            <a:spLocks noGrp="1"/>
          </p:cNvSpPr>
          <p:nvPr>
            <p:ph type="body" sz="quarter" idx="13"/>
          </p:nvPr>
        </p:nvSpPr>
        <p:spPr>
          <a:xfrm>
            <a:off x="947057" y="1465262"/>
            <a:ext cx="8610644" cy="4657951"/>
          </a:xfrm>
        </p:spPr>
        <p:txBody>
          <a:bodyPr/>
          <a:lstStyle>
            <a:lvl1pPr>
              <a:defRPr>
                <a:latin typeface="Futura PT Book"/>
                <a:cs typeface="Segoe UI" panose="020B0502040204020203" pitchFamily="34" charset="0"/>
              </a:defRPr>
            </a:lvl1pPr>
            <a:lvl2pPr>
              <a:defRPr>
                <a:latin typeface="Futura PT Book"/>
                <a:cs typeface="Segoe UI" panose="020B0502040204020203" pitchFamily="34" charset="0"/>
              </a:defRPr>
            </a:lvl2pPr>
            <a:lvl3pPr>
              <a:defRPr>
                <a:latin typeface="Futura PT Book"/>
                <a:cs typeface="Segoe UI" panose="020B0502040204020203" pitchFamily="34" charset="0"/>
              </a:defRPr>
            </a:lvl3pPr>
            <a:lvl4pPr>
              <a:defRPr>
                <a:latin typeface="Futura PT Book"/>
                <a:cs typeface="Segoe UI" panose="020B0502040204020203" pitchFamily="34" charset="0"/>
              </a:defRPr>
            </a:lvl4pPr>
            <a:lvl5pPr>
              <a:defRPr>
                <a:latin typeface="Futura PT Book"/>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674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ight Picture">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A23CD298-1D89-4525-9C28-D36549A0771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5926" y="0"/>
            <a:ext cx="6886074" cy="6858000"/>
          </a:xfrm>
          <a:prstGeom prst="rect">
            <a:avLst/>
          </a:prstGeom>
        </p:spPr>
      </p:pic>
      <p:sp>
        <p:nvSpPr>
          <p:cNvPr id="7" name="Title 6">
            <a:extLst>
              <a:ext uri="{FF2B5EF4-FFF2-40B4-BE49-F238E27FC236}">
                <a16:creationId xmlns:a16="http://schemas.microsoft.com/office/drawing/2014/main" id="{CE6FB271-D412-41BD-85A0-0036F9540B8E}"/>
              </a:ext>
            </a:extLst>
          </p:cNvPr>
          <p:cNvSpPr>
            <a:spLocks noGrp="1"/>
          </p:cNvSpPr>
          <p:nvPr>
            <p:ph type="title" hasCustomPrompt="1"/>
          </p:nvPr>
        </p:nvSpPr>
        <p:spPr>
          <a:xfrm>
            <a:off x="838200" y="365125"/>
            <a:ext cx="3975340" cy="1515433"/>
          </a:xfrm>
        </p:spPr>
        <p:txBody>
          <a:bodyPr/>
          <a:lstStyle/>
          <a:p>
            <a:r>
              <a:rPr lang="en-US" dirty="0"/>
              <a:t>Click to edit title</a:t>
            </a:r>
          </a:p>
        </p:txBody>
      </p:sp>
      <p:sp>
        <p:nvSpPr>
          <p:cNvPr id="9" name="Content Placeholder 8">
            <a:extLst>
              <a:ext uri="{FF2B5EF4-FFF2-40B4-BE49-F238E27FC236}">
                <a16:creationId xmlns:a16="http://schemas.microsoft.com/office/drawing/2014/main" id="{D6C54D3D-9388-464E-9CE4-FDCB96E13A76}"/>
              </a:ext>
            </a:extLst>
          </p:cNvPr>
          <p:cNvSpPr>
            <a:spLocks noGrp="1"/>
          </p:cNvSpPr>
          <p:nvPr>
            <p:ph sz="quarter" idx="10"/>
          </p:nvPr>
        </p:nvSpPr>
        <p:spPr>
          <a:xfrm>
            <a:off x="838200" y="2182813"/>
            <a:ext cx="3975100" cy="40719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B0B47DFB-2A9E-4278-BA20-E366A97F70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895276" y="6022995"/>
            <a:ext cx="1971873" cy="448882"/>
          </a:xfrm>
          <a:prstGeom prst="rect">
            <a:avLst/>
          </a:prstGeom>
        </p:spPr>
      </p:pic>
      <p:sp>
        <p:nvSpPr>
          <p:cNvPr id="11" name="TextBox 10">
            <a:extLst>
              <a:ext uri="{FF2B5EF4-FFF2-40B4-BE49-F238E27FC236}">
                <a16:creationId xmlns:a16="http://schemas.microsoft.com/office/drawing/2014/main" id="{8204BB99-2CC8-4911-8C65-A71366D34603}"/>
              </a:ext>
            </a:extLst>
          </p:cNvPr>
          <p:cNvSpPr txBox="1"/>
          <p:nvPr userDrawn="1"/>
        </p:nvSpPr>
        <p:spPr>
          <a:xfrm>
            <a:off x="9761823" y="6471980"/>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Tree>
    <p:extLst>
      <p:ext uri="{BB962C8B-B14F-4D97-AF65-F5344CB8AC3E}">
        <p14:creationId xmlns:p14="http://schemas.microsoft.com/office/powerpoint/2010/main" val="2457214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bullet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D193F0-CA11-443C-AC22-EAEDEB1D5D88}"/>
              </a:ext>
            </a:extLst>
          </p:cNvPr>
          <p:cNvSpPr/>
          <p:nvPr userDrawn="1"/>
        </p:nvSpPr>
        <p:spPr>
          <a:xfrm>
            <a:off x="5113421" y="0"/>
            <a:ext cx="7078579"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A02D3B1-5E22-4A11-B8C1-DB1C5B0FD562}"/>
              </a:ext>
            </a:extLst>
          </p:cNvPr>
          <p:cNvSpPr/>
          <p:nvPr userDrawn="1"/>
        </p:nvSpPr>
        <p:spPr>
          <a:xfrm>
            <a:off x="5113420" y="673768"/>
            <a:ext cx="5281863" cy="709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F58745D5-87E8-4579-9667-FE3ED8BE653E}"/>
              </a:ext>
            </a:extLst>
          </p:cNvPr>
          <p:cNvSpPr txBox="1">
            <a:spLocks/>
          </p:cNvSpPr>
          <p:nvPr userDrawn="1"/>
        </p:nvSpPr>
        <p:spPr>
          <a:xfrm>
            <a:off x="5518484" y="1640472"/>
            <a:ext cx="6344653" cy="46520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sz="2400" dirty="0">
                <a:solidFill>
                  <a:schemeClr val="bg1"/>
                </a:solidFill>
                <a:latin typeface="Futura PT Book" charset="0"/>
                <a:ea typeface="Futura PT Book" charset="0"/>
                <a:cs typeface="Futura PT Book" charset="0"/>
              </a:rPr>
              <a:t>Click to edit</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Lorem Ipsum is simply dummy text of the printing and typesetting industry.</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It has survived not only five centuries, but also the leap into electronic typesetting, remaining essentially unchanged. </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It was popularized in the 1960s with the release of Letraset sheets containing Lorem Ipsum passages.</a:t>
            </a:r>
          </a:p>
        </p:txBody>
      </p:sp>
      <p:sp>
        <p:nvSpPr>
          <p:cNvPr id="2" name="Title 1">
            <a:extLst>
              <a:ext uri="{FF2B5EF4-FFF2-40B4-BE49-F238E27FC236}">
                <a16:creationId xmlns:a16="http://schemas.microsoft.com/office/drawing/2014/main" id="{59F4A234-0A8F-4E05-9BF9-E673BAAFF3D5}"/>
              </a:ext>
            </a:extLst>
          </p:cNvPr>
          <p:cNvSpPr>
            <a:spLocks noGrp="1"/>
          </p:cNvSpPr>
          <p:nvPr>
            <p:ph type="title" hasCustomPrompt="1"/>
          </p:nvPr>
        </p:nvSpPr>
        <p:spPr>
          <a:xfrm>
            <a:off x="5113420" y="673768"/>
            <a:ext cx="5281863" cy="709864"/>
          </a:xfrm>
        </p:spPr>
        <p:txBody>
          <a:bodyPr vert="horz" lIns="91440" tIns="45720" rIns="91440" bIns="45720" rtlCol="0" anchor="ctr">
            <a:noAutofit/>
          </a:bodyPr>
          <a:lstStyle>
            <a:lvl1pPr>
              <a:defRPr lang="en-US" sz="3600" b="0" dirty="0">
                <a:solidFill>
                  <a:srgbClr val="1C7FB6"/>
                </a:solidFill>
                <a:latin typeface="Futura PT Heavy" charset="0"/>
              </a:defRPr>
            </a:lvl1pPr>
          </a:lstStyle>
          <a:p>
            <a:pPr lvl="0"/>
            <a:r>
              <a:rPr lang="en-US" dirty="0"/>
              <a:t>Click to edit title</a:t>
            </a:r>
          </a:p>
        </p:txBody>
      </p:sp>
      <p:sp>
        <p:nvSpPr>
          <p:cNvPr id="14" name="Oval 13">
            <a:extLst>
              <a:ext uri="{FF2B5EF4-FFF2-40B4-BE49-F238E27FC236}">
                <a16:creationId xmlns:a16="http://schemas.microsoft.com/office/drawing/2014/main" id="{3B108BA0-453D-41AB-AB0D-79C9AECBA3E2}"/>
              </a:ext>
            </a:extLst>
          </p:cNvPr>
          <p:cNvSpPr/>
          <p:nvPr userDrawn="1"/>
        </p:nvSpPr>
        <p:spPr>
          <a:xfrm>
            <a:off x="10034336" y="673768"/>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DD09312C-704C-4EFA-B4DE-02133EFF5CE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53988" y="2858847"/>
            <a:ext cx="2504601" cy="570153"/>
          </a:xfrm>
          <a:prstGeom prst="rect">
            <a:avLst/>
          </a:prstGeom>
        </p:spPr>
      </p:pic>
      <p:sp>
        <p:nvSpPr>
          <p:cNvPr id="16" name="TextBox 15">
            <a:extLst>
              <a:ext uri="{FF2B5EF4-FFF2-40B4-BE49-F238E27FC236}">
                <a16:creationId xmlns:a16="http://schemas.microsoft.com/office/drawing/2014/main" id="{BBF19DD2-AC65-42FC-8529-89A5B749AD45}"/>
              </a:ext>
            </a:extLst>
          </p:cNvPr>
          <p:cNvSpPr txBox="1"/>
          <p:nvPr userDrawn="1"/>
        </p:nvSpPr>
        <p:spPr>
          <a:xfrm>
            <a:off x="677500" y="3429000"/>
            <a:ext cx="3457575" cy="307777"/>
          </a:xfrm>
          <a:prstGeom prst="rect">
            <a:avLst/>
          </a:prstGeom>
          <a:noFill/>
        </p:spPr>
        <p:txBody>
          <a:bodyPr wrap="square" rtlCol="0">
            <a:spAutoFit/>
          </a:bodyPr>
          <a:lstStyle/>
          <a:p>
            <a:pPr algn="ctr"/>
            <a:r>
              <a:rPr lang="en-US" sz="1400" dirty="0">
                <a:latin typeface="Arial" charset="0"/>
                <a:ea typeface="Arial" charset="0"/>
                <a:cs typeface="Arial" charset="0"/>
              </a:rPr>
              <a:t>An Association for All IT Architects</a:t>
            </a:r>
          </a:p>
        </p:txBody>
      </p:sp>
    </p:spTree>
    <p:extLst>
      <p:ext uri="{BB962C8B-B14F-4D97-AF65-F5344CB8AC3E}">
        <p14:creationId xmlns:p14="http://schemas.microsoft.com/office/powerpoint/2010/main" val="315080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n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BD6B5D-E819-406F-B0B4-62A79164FF2B}"/>
              </a:ext>
            </a:extLst>
          </p:cNvPr>
          <p:cNvPicPr preferRelativeResize="0">
            <a:picLocks/>
          </p:cNvPicPr>
          <p:nvPr userDrawn="1"/>
        </p:nvPicPr>
        <p:blipFill rotWithShape="1">
          <a:blip r:embed="rId2" cstate="screen">
            <a:extLst>
              <a:ext uri="{28A0092B-C50C-407E-A947-70E740481C1C}">
                <a14:useLocalDpi xmlns:a14="http://schemas.microsoft.com/office/drawing/2010/main"/>
              </a:ext>
            </a:extLst>
          </a:blip>
          <a:srcRect t="-1"/>
          <a:stretch/>
        </p:blipFill>
        <p:spPr>
          <a:xfrm>
            <a:off x="0" y="0"/>
            <a:ext cx="12188952" cy="6856284"/>
          </a:xfrm>
          <a:prstGeom prst="rect">
            <a:avLst/>
          </a:prstGeom>
        </p:spPr>
      </p:pic>
      <p:sp>
        <p:nvSpPr>
          <p:cNvPr id="7" name="Rectangle 6">
            <a:extLst>
              <a:ext uri="{FF2B5EF4-FFF2-40B4-BE49-F238E27FC236}">
                <a16:creationId xmlns:a16="http://schemas.microsoft.com/office/drawing/2014/main" id="{52E8ACC5-D52C-41ED-A584-2BD519B42D16}"/>
              </a:ext>
            </a:extLst>
          </p:cNvPr>
          <p:cNvSpPr/>
          <p:nvPr userDrawn="1"/>
        </p:nvSpPr>
        <p:spPr>
          <a:xfrm>
            <a:off x="-1" y="261562"/>
            <a:ext cx="6822293" cy="88271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705C8AD3-DCCF-4D8E-9AFC-0A62951E07DD}"/>
              </a:ext>
            </a:extLst>
          </p:cNvPr>
          <p:cNvSpPr/>
          <p:nvPr userDrawn="1"/>
        </p:nvSpPr>
        <p:spPr>
          <a:xfrm>
            <a:off x="6373457" y="261562"/>
            <a:ext cx="882710" cy="882710"/>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F497E542-F179-49EA-A450-EF083079B2A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5" name="TextBox 14">
            <a:extLst>
              <a:ext uri="{FF2B5EF4-FFF2-40B4-BE49-F238E27FC236}">
                <a16:creationId xmlns:a16="http://schemas.microsoft.com/office/drawing/2014/main" id="{C2524EA7-7508-4DF0-99D4-DF0B829E7758}"/>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6" name="Picture 15">
            <a:extLst>
              <a:ext uri="{FF2B5EF4-FFF2-40B4-BE49-F238E27FC236}">
                <a16:creationId xmlns:a16="http://schemas.microsoft.com/office/drawing/2014/main" id="{A73F7264-1ADE-472E-93D2-4C6D8AE973A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5038" y="1748733"/>
            <a:ext cx="3145308" cy="2516246"/>
          </a:xfrm>
          <a:prstGeom prst="rect">
            <a:avLst/>
          </a:prstGeom>
        </p:spPr>
      </p:pic>
      <p:pic>
        <p:nvPicPr>
          <p:cNvPr id="17" name="Picture 16">
            <a:extLst>
              <a:ext uri="{FF2B5EF4-FFF2-40B4-BE49-F238E27FC236}">
                <a16:creationId xmlns:a16="http://schemas.microsoft.com/office/drawing/2014/main" id="{797A4ADF-1B97-46A9-BBE8-44E81CBFE8A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021406" y="1793274"/>
            <a:ext cx="3164028" cy="2531222"/>
          </a:xfrm>
          <a:prstGeom prst="rect">
            <a:avLst/>
          </a:prstGeom>
        </p:spPr>
      </p:pic>
      <p:pic>
        <p:nvPicPr>
          <p:cNvPr id="18" name="Picture 17">
            <a:extLst>
              <a:ext uri="{FF2B5EF4-FFF2-40B4-BE49-F238E27FC236}">
                <a16:creationId xmlns:a16="http://schemas.microsoft.com/office/drawing/2014/main" id="{22979DE0-A644-4732-BE0F-2B08E4FD7EB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014160" y="1734505"/>
            <a:ext cx="3144350" cy="2515480"/>
          </a:xfrm>
          <a:prstGeom prst="rect">
            <a:avLst/>
          </a:prstGeom>
        </p:spPr>
      </p:pic>
      <p:pic>
        <p:nvPicPr>
          <p:cNvPr id="19" name="Picture 18">
            <a:extLst>
              <a:ext uri="{FF2B5EF4-FFF2-40B4-BE49-F238E27FC236}">
                <a16:creationId xmlns:a16="http://schemas.microsoft.com/office/drawing/2014/main" id="{142C8967-1E74-424D-B020-E05039BA85F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9037615" y="1803778"/>
            <a:ext cx="3137768" cy="2510214"/>
          </a:xfrm>
          <a:prstGeom prst="rect">
            <a:avLst/>
          </a:prstGeom>
        </p:spPr>
      </p:pic>
      <p:sp>
        <p:nvSpPr>
          <p:cNvPr id="20" name="Title 19">
            <a:extLst>
              <a:ext uri="{FF2B5EF4-FFF2-40B4-BE49-F238E27FC236}">
                <a16:creationId xmlns:a16="http://schemas.microsoft.com/office/drawing/2014/main" id="{6FFD2B3C-C6D6-4733-97C7-04FF387BB617}"/>
              </a:ext>
            </a:extLst>
          </p:cNvPr>
          <p:cNvSpPr>
            <a:spLocks noGrp="1"/>
          </p:cNvSpPr>
          <p:nvPr>
            <p:ph type="title" hasCustomPrompt="1"/>
          </p:nvPr>
        </p:nvSpPr>
        <p:spPr>
          <a:xfrm>
            <a:off x="0" y="259599"/>
            <a:ext cx="6014160" cy="884673"/>
          </a:xfrm>
        </p:spPr>
        <p:txBody>
          <a:bodyPr>
            <a:noAutofit/>
          </a:bodyPr>
          <a:lstStyle>
            <a:lvl1pPr>
              <a:defRPr sz="3600">
                <a:solidFill>
                  <a:schemeClr val="bg1"/>
                </a:solidFill>
              </a:defRPr>
            </a:lvl1pPr>
          </a:lstStyle>
          <a:p>
            <a:r>
              <a:rPr lang="en-US" dirty="0"/>
              <a:t>Click to edit title </a:t>
            </a:r>
          </a:p>
        </p:txBody>
      </p:sp>
      <p:sp>
        <p:nvSpPr>
          <p:cNvPr id="22" name="Text Placeholder 21">
            <a:extLst>
              <a:ext uri="{FF2B5EF4-FFF2-40B4-BE49-F238E27FC236}">
                <a16:creationId xmlns:a16="http://schemas.microsoft.com/office/drawing/2014/main" id="{3FDB0892-08AC-43F5-87B6-5EB00257B291}"/>
              </a:ext>
            </a:extLst>
          </p:cNvPr>
          <p:cNvSpPr>
            <a:spLocks noGrp="1"/>
          </p:cNvSpPr>
          <p:nvPr>
            <p:ph type="body" sz="quarter" idx="10" hasCustomPrompt="1"/>
          </p:nvPr>
        </p:nvSpPr>
        <p:spPr>
          <a:xfrm>
            <a:off x="3620671"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3" name="Text Placeholder 21">
            <a:extLst>
              <a:ext uri="{FF2B5EF4-FFF2-40B4-BE49-F238E27FC236}">
                <a16:creationId xmlns:a16="http://schemas.microsoft.com/office/drawing/2014/main" id="{29377887-0592-4E1F-9605-82C5127A8F9E}"/>
              </a:ext>
            </a:extLst>
          </p:cNvPr>
          <p:cNvSpPr>
            <a:spLocks noGrp="1"/>
          </p:cNvSpPr>
          <p:nvPr>
            <p:ph type="body" sz="quarter" idx="11" hasCustomPrompt="1"/>
          </p:nvPr>
        </p:nvSpPr>
        <p:spPr>
          <a:xfrm>
            <a:off x="337345"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4" name="Text Placeholder 21">
            <a:extLst>
              <a:ext uri="{FF2B5EF4-FFF2-40B4-BE49-F238E27FC236}">
                <a16:creationId xmlns:a16="http://schemas.microsoft.com/office/drawing/2014/main" id="{9AACF4C2-7ABF-4646-91FB-7B5E6C0DCE56}"/>
              </a:ext>
            </a:extLst>
          </p:cNvPr>
          <p:cNvSpPr>
            <a:spLocks noGrp="1"/>
          </p:cNvSpPr>
          <p:nvPr>
            <p:ph type="body" sz="quarter" idx="12" hasCustomPrompt="1"/>
          </p:nvPr>
        </p:nvSpPr>
        <p:spPr>
          <a:xfrm>
            <a:off x="6499978"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5" name="Text Placeholder 21">
            <a:extLst>
              <a:ext uri="{FF2B5EF4-FFF2-40B4-BE49-F238E27FC236}">
                <a16:creationId xmlns:a16="http://schemas.microsoft.com/office/drawing/2014/main" id="{FCF0D264-BA8B-4D37-9EA2-17BE992108DC}"/>
              </a:ext>
            </a:extLst>
          </p:cNvPr>
          <p:cNvSpPr>
            <a:spLocks noGrp="1"/>
          </p:cNvSpPr>
          <p:nvPr>
            <p:ph type="body" sz="quarter" idx="13" hasCustomPrompt="1"/>
          </p:nvPr>
        </p:nvSpPr>
        <p:spPr>
          <a:xfrm>
            <a:off x="9502142"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Tree>
    <p:extLst>
      <p:ext uri="{BB962C8B-B14F-4D97-AF65-F5344CB8AC3E}">
        <p14:creationId xmlns:p14="http://schemas.microsoft.com/office/powerpoint/2010/main" val="33060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left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265005-EB04-4AB2-AB69-B0D1F62000D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5943601" cy="6858000"/>
          </a:xfrm>
          <a:prstGeom prst="rect">
            <a:avLst/>
          </a:prstGeom>
        </p:spPr>
      </p:pic>
      <p:sp>
        <p:nvSpPr>
          <p:cNvPr id="7" name="Rectangle 6">
            <a:extLst>
              <a:ext uri="{FF2B5EF4-FFF2-40B4-BE49-F238E27FC236}">
                <a16:creationId xmlns:a16="http://schemas.microsoft.com/office/drawing/2014/main" id="{E62E51C1-4CDC-4508-AA33-488B01C6728F}"/>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AD699A7B-9732-4AE3-9690-AEBF06F3A2C5}"/>
              </a:ext>
            </a:extLst>
          </p:cNvPr>
          <p:cNvSpPr>
            <a:spLocks noGrp="1"/>
          </p:cNvSpPr>
          <p:nvPr>
            <p:ph type="title" hasCustomPrompt="1"/>
          </p:nvPr>
        </p:nvSpPr>
        <p:spPr>
          <a:xfrm>
            <a:off x="839808"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941957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icture left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460F456-FE99-4A48-974D-F9D11D24AFD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5943601" cy="6858000"/>
          </a:xfrm>
          <a:prstGeom prst="rect">
            <a:avLst/>
          </a:prstGeom>
        </p:spPr>
      </p:pic>
      <p:sp>
        <p:nvSpPr>
          <p:cNvPr id="10" name="Rectangle 9">
            <a:extLst>
              <a:ext uri="{FF2B5EF4-FFF2-40B4-BE49-F238E27FC236}">
                <a16:creationId xmlns:a16="http://schemas.microsoft.com/office/drawing/2014/main" id="{038117A5-B3F5-47C9-BCCF-F749E0D90A22}"/>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AD699A7B-9732-4AE3-9690-AEBF06F3A2C5}"/>
              </a:ext>
            </a:extLst>
          </p:cNvPr>
          <p:cNvSpPr>
            <a:spLocks noGrp="1"/>
          </p:cNvSpPr>
          <p:nvPr>
            <p:ph type="title" hasCustomPrompt="1"/>
          </p:nvPr>
        </p:nvSpPr>
        <p:spPr>
          <a:xfrm>
            <a:off x="838200"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342932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icture left (3)">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a:extLst>
              <a:ext uri="{FF2B5EF4-FFF2-40B4-BE49-F238E27FC236}">
                <a16:creationId xmlns:a16="http://schemas.microsoft.com/office/drawing/2014/main" id="{7648491B-0B11-472D-9796-2E876B2C0687}"/>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5943600" cy="6858000"/>
          </a:xfrm>
          <a:prstGeom prst="rect">
            <a:avLst/>
          </a:prstGeom>
        </p:spPr>
      </p:pic>
      <p:sp>
        <p:nvSpPr>
          <p:cNvPr id="18" name="Rectangle 17">
            <a:extLst>
              <a:ext uri="{FF2B5EF4-FFF2-40B4-BE49-F238E27FC236}">
                <a16:creationId xmlns:a16="http://schemas.microsoft.com/office/drawing/2014/main" id="{80CAE09A-1D23-49CF-8646-4F61BFF984DA}"/>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DCA92B1-B31A-4A43-B235-B7CB57ABDACB}"/>
              </a:ext>
            </a:extLst>
          </p:cNvPr>
          <p:cNvSpPr>
            <a:spLocks noGrp="1"/>
          </p:cNvSpPr>
          <p:nvPr>
            <p:ph type="title" hasCustomPrompt="1"/>
          </p:nvPr>
        </p:nvSpPr>
        <p:spPr>
          <a:xfrm>
            <a:off x="841248"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405652048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right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33BA1B-068D-4BEA-A1BA-DEE142D811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48400" y="6350"/>
            <a:ext cx="5943600" cy="6851650"/>
          </a:xfrm>
          <a:prstGeom prst="rect">
            <a:avLst/>
          </a:prstGeom>
        </p:spPr>
      </p:pic>
      <p:sp>
        <p:nvSpPr>
          <p:cNvPr id="7" name="Rectangle 6">
            <a:extLst>
              <a:ext uri="{FF2B5EF4-FFF2-40B4-BE49-F238E27FC236}">
                <a16:creationId xmlns:a16="http://schemas.microsoft.com/office/drawing/2014/main" id="{D8670030-2242-4BDE-AF9F-823EB840F65E}"/>
              </a:ext>
            </a:extLst>
          </p:cNvPr>
          <p:cNvSpPr/>
          <p:nvPr userDrawn="1"/>
        </p:nvSpPr>
        <p:spPr>
          <a:xfrm>
            <a:off x="624840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EEE69951-30A3-4BB7-BE2E-611512E9EF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9" name="TextBox 8">
            <a:extLst>
              <a:ext uri="{FF2B5EF4-FFF2-40B4-BE49-F238E27FC236}">
                <a16:creationId xmlns:a16="http://schemas.microsoft.com/office/drawing/2014/main" id="{C8C6AF56-8542-4C69-B2D5-32FFF97FA8D1}"/>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0" name="Picture 9">
            <a:extLst>
              <a:ext uri="{FF2B5EF4-FFF2-40B4-BE49-F238E27FC236}">
                <a16:creationId xmlns:a16="http://schemas.microsoft.com/office/drawing/2014/main" id="{12394A85-004E-440F-AFB6-92F4D1E2EF3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638186" y="2163389"/>
            <a:ext cx="3164028" cy="2531222"/>
          </a:xfrm>
          <a:prstGeom prst="rect">
            <a:avLst/>
          </a:prstGeom>
        </p:spPr>
      </p:pic>
      <p:sp>
        <p:nvSpPr>
          <p:cNvPr id="11" name="Title 10">
            <a:extLst>
              <a:ext uri="{FF2B5EF4-FFF2-40B4-BE49-F238E27FC236}">
                <a16:creationId xmlns:a16="http://schemas.microsoft.com/office/drawing/2014/main" id="{DEEFB922-2A25-43A9-946F-BF979D268593}"/>
              </a:ext>
            </a:extLst>
          </p:cNvPr>
          <p:cNvSpPr>
            <a:spLocks noGrp="1"/>
          </p:cNvSpPr>
          <p:nvPr>
            <p:ph type="title" hasCustomPrompt="1"/>
          </p:nvPr>
        </p:nvSpPr>
        <p:spPr>
          <a:xfrm>
            <a:off x="7132320" y="457200"/>
            <a:ext cx="4114800" cy="1828800"/>
          </a:xfrm>
        </p:spPr>
        <p:txBody>
          <a:bodyPr/>
          <a:lstStyle>
            <a:lvl1pPr algn="ctr">
              <a:defRPr>
                <a:solidFill>
                  <a:schemeClr val="bg1"/>
                </a:solidFill>
              </a:defRPr>
            </a:lvl1pPr>
          </a:lstStyle>
          <a:p>
            <a:r>
              <a:rPr lang="en-US" dirty="0"/>
              <a:t>Title</a:t>
            </a:r>
          </a:p>
        </p:txBody>
      </p:sp>
      <p:sp>
        <p:nvSpPr>
          <p:cNvPr id="12" name="Text Placeholder 14">
            <a:extLst>
              <a:ext uri="{FF2B5EF4-FFF2-40B4-BE49-F238E27FC236}">
                <a16:creationId xmlns:a16="http://schemas.microsoft.com/office/drawing/2014/main" id="{82F4D57F-06D7-4C12-9C29-A2746DC53915}"/>
              </a:ext>
            </a:extLst>
          </p:cNvPr>
          <p:cNvSpPr>
            <a:spLocks noGrp="1"/>
          </p:cNvSpPr>
          <p:nvPr>
            <p:ph type="body" sz="quarter" idx="10"/>
          </p:nvPr>
        </p:nvSpPr>
        <p:spPr>
          <a:xfrm>
            <a:off x="469229"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0320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PT Book"/>
              </a:defRPr>
            </a:lvl1pPr>
          </a:lstStyle>
          <a:p>
            <a:fld id="{E148CC48-9397-BB44-A213-644E6BCB586A}" type="datetimeFigureOut">
              <a:rPr lang="en-US" smtClean="0"/>
              <a:pPr/>
              <a:t>11/22/2023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PT Book"/>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PT Book"/>
              </a:defRPr>
            </a:lvl1pPr>
          </a:lstStyle>
          <a:p>
            <a:fld id="{FA40D3BD-C51F-5047-85CD-6241F13D152C}" type="slidenum">
              <a:rPr lang="en-US" smtClean="0"/>
              <a:pPr/>
              <a:t>‹#›</a:t>
            </a:fld>
            <a:endParaRPr lang="en-US" dirty="0"/>
          </a:p>
        </p:txBody>
      </p:sp>
    </p:spTree>
    <p:extLst>
      <p:ext uri="{BB962C8B-B14F-4D97-AF65-F5344CB8AC3E}">
        <p14:creationId xmlns:p14="http://schemas.microsoft.com/office/powerpoint/2010/main" val="26831080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6" r:id="rId3"/>
    <p:sldLayoutId id="2147483657" r:id="rId4"/>
    <p:sldLayoutId id="2147483658" r:id="rId5"/>
    <p:sldLayoutId id="2147483659" r:id="rId6"/>
    <p:sldLayoutId id="2147483662" r:id="rId7"/>
    <p:sldLayoutId id="2147483664" r:id="rId8"/>
    <p:sldLayoutId id="2147483660" r:id="rId9"/>
    <p:sldLayoutId id="2147483661" r:id="rId10"/>
    <p:sldLayoutId id="2147483665" r:id="rId11"/>
    <p:sldLayoutId id="2147483666" r:id="rId12"/>
    <p:sldLayoutId id="2147483667" r:id="rId13"/>
    <p:sldLayoutId id="2147483655" r:id="rId14"/>
    <p:sldLayoutId id="2147483669" r:id="rId15"/>
    <p:sldLayoutId id="2147483672" r:id="rId16"/>
  </p:sldLayoutIdLst>
  <p:txStyles>
    <p:titleStyle>
      <a:lvl1pPr algn="l" defTabSz="914400" rtl="0" eaLnBrk="1" latinLnBrk="0" hangingPunct="1">
        <a:lnSpc>
          <a:spcPct val="90000"/>
        </a:lnSpc>
        <a:spcBef>
          <a:spcPct val="0"/>
        </a:spcBef>
        <a:buNone/>
        <a:defRPr sz="4400" kern="1200">
          <a:solidFill>
            <a:schemeClr val="tx1"/>
          </a:solidFill>
          <a:latin typeface="Futura PT Heavy"/>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Futura PT Book"/>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Futura PT Book"/>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Futura PT Book"/>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Futura PT Book"/>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Futura PT Book"/>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Value Proposition Canvas</a:t>
            </a:r>
          </a:p>
        </p:txBody>
      </p:sp>
      <p:pic>
        <p:nvPicPr>
          <p:cNvPr id="6" name="Picture 5" descr="A diagram of a person with a pill and a pill&#10;&#10;Description automatically generated">
            <a:extLst>
              <a:ext uri="{FF2B5EF4-FFF2-40B4-BE49-F238E27FC236}">
                <a16:creationId xmlns:a16="http://schemas.microsoft.com/office/drawing/2014/main" id="{B1C7954D-C62F-2FFD-2ABF-13E04B593E90}"/>
              </a:ext>
            </a:extLst>
          </p:cNvPr>
          <p:cNvPicPr>
            <a:picLocks noChangeAspect="1"/>
          </p:cNvPicPr>
          <p:nvPr/>
        </p:nvPicPr>
        <p:blipFill>
          <a:blip r:embed="rId3"/>
          <a:stretch>
            <a:fillRect/>
          </a:stretch>
        </p:blipFill>
        <p:spPr>
          <a:xfrm>
            <a:off x="642795" y="1031205"/>
            <a:ext cx="9714369" cy="4863686"/>
          </a:xfrm>
          <a:prstGeom prst="rect">
            <a:avLst/>
          </a:prstGeom>
        </p:spPr>
      </p:pic>
    </p:spTree>
    <p:custDataLst>
      <p:tags r:id="rId1"/>
    </p:custDataLst>
    <p:extLst>
      <p:ext uri="{BB962C8B-B14F-4D97-AF65-F5344CB8AC3E}">
        <p14:creationId xmlns:p14="http://schemas.microsoft.com/office/powerpoint/2010/main" val="35801193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IASA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ASA Course Template.potx" id="{D568D16C-ADCB-4A71-9566-429E38F219CC}" vid="{89C22E0B-CF95-41F3-8E01-46573F4611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E704019C3FC24D8D2A1920D3A655A6" ma:contentTypeVersion="5" ma:contentTypeDescription="Create a new document." ma:contentTypeScope="" ma:versionID="b4448518b5b8c40147f6235324f49935">
  <xsd:schema xmlns:xsd="http://www.w3.org/2001/XMLSchema" xmlns:xs="http://www.w3.org/2001/XMLSchema" xmlns:p="http://schemas.microsoft.com/office/2006/metadata/properties" xmlns:ns2="ef4d003a-ddf4-4c21-892c-9415c6093668" targetNamespace="http://schemas.microsoft.com/office/2006/metadata/properties" ma:root="true" ma:fieldsID="c828fe086af904c2453949263b4850e4" ns2:_="">
    <xsd:import namespace="ef4d003a-ddf4-4c21-892c-9415c609366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4d003a-ddf4-4c21-892c-9415c60936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5937D1-6991-4300-BF77-58B58BF857FA}">
  <ds:schemaRefs>
    <ds:schemaRef ds:uri="http://purl.org/dc/dcmitype/"/>
    <ds:schemaRef ds:uri="http://schemas.microsoft.com/office/2006/metadata/properties"/>
    <ds:schemaRef ds:uri="http://purl.org/dc/elements/1.1/"/>
    <ds:schemaRef ds:uri="http://www.w3.org/XML/1998/namespace"/>
    <ds:schemaRef ds:uri="http://schemas.microsoft.com/office/2006/documentManagement/types"/>
    <ds:schemaRef ds:uri="ef4d003a-ddf4-4c21-892c-9415c6093668"/>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BBAE5234-0DB3-48B6-A86F-3CC2A8358184}">
  <ds:schemaRefs>
    <ds:schemaRef ds:uri="http://schemas.microsoft.com/sharepoint/v3/contenttype/forms"/>
  </ds:schemaRefs>
</ds:datastoreItem>
</file>

<file path=customXml/itemProps3.xml><?xml version="1.0" encoding="utf-8"?>
<ds:datastoreItem xmlns:ds="http://schemas.openxmlformats.org/officeDocument/2006/customXml" ds:itemID="{A35726FC-68DD-4600-949B-570262B72D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4d003a-ddf4-4c21-892c-9415c60936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IASA Course Template</Template>
  <TotalTime>1385</TotalTime>
  <Words>3</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Futura PT Book</vt:lpstr>
      <vt:lpstr>Futura PT Heavy</vt:lpstr>
      <vt:lpstr>Segoe UI</vt:lpstr>
      <vt:lpstr>IASA theme</vt:lpstr>
      <vt:lpstr>Value Proposition Canvas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Preiss</dc:creator>
  <cp:lastModifiedBy>Enrique Umana</cp:lastModifiedBy>
  <cp:revision>24</cp:revision>
  <dcterms:created xsi:type="dcterms:W3CDTF">2017-05-22T18:03:15Z</dcterms:created>
  <dcterms:modified xsi:type="dcterms:W3CDTF">2023-11-22T12:58:09Z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789A8163-E24F-4B99-83BE-B5ABD1836D8C</vt:lpwstr>
  </property>
  <property fmtid="{D5CDD505-2E9C-101B-9397-08002B2CF9AE}" pid="3" name="ArticulatePath">
    <vt:lpwstr>S2 W2.6 Value Proposition</vt:lpwstr>
  </property>
  <property fmtid="{D5CDD505-2E9C-101B-9397-08002B2CF9AE}" pid="4" name="ContentTypeId">
    <vt:lpwstr>0x010100CCE704019C3FC24D8D2A1920D3A655A6</vt:lpwstr>
  </property>
</Properties>
</file>