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2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D978-7AC9-441D-B468-D3F4DC7C5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38942-4406-47CB-ADE9-281C58906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85E02-9D34-4614-99E6-78AFBDD8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D0B1-6F31-49CB-9E53-DC800BAFD151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3276-1B8F-46D8-9717-DC336B0F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4536C-FCDF-4725-9C0C-01D3CA28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9E3-09F7-41A6-B7A6-2BDCC44506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060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5919-EC09-46B3-AC9C-55AFD6D5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B5784-11F0-4CBB-907C-111833A8F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FFADF-4BDD-4575-9D3C-5C1C292F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D0B1-6F31-49CB-9E53-DC800BAFD151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B035A-4BA4-4161-8DB1-D46FFB67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5315F-49ED-40BB-8A58-E32EC6A6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9E3-09F7-41A6-B7A6-2BDCC44506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753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2F4B4-DFBC-4069-AB74-4F3535D54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E0D75-1EE9-40AE-B63F-9E7987FBB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D9826-3DAA-4ADB-B36F-5E216E08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D0B1-6F31-49CB-9E53-DC800BAFD151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0742-3129-4DC4-B97B-7715D3A4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E7F8A-8628-489C-A7AF-4B93FF5C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9E3-09F7-41A6-B7A6-2BDCC44506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620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65BE-3BDA-46E3-8CA2-5AF6789B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F2AE-7067-455E-A69E-99D8137E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E7662-AA09-4D32-9AAE-D8129F2D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D0B1-6F31-49CB-9E53-DC800BAFD151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60123-A4A1-47E9-B8A8-BD9DF935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1F27C-AE9E-4F59-B9C5-FF4B327E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9E3-09F7-41A6-B7A6-2BDCC44506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316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4CE9-427B-4634-BA01-2A2C7E57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9C262-9BEA-4577-AA1F-EF4E59244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5F3F8-13D1-4062-944A-F912C200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D0B1-6F31-49CB-9E53-DC800BAFD151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D16F-CB76-473E-A4EC-3A41D53D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07BF8-0FFA-488A-B924-B7E3CAA1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9E3-09F7-41A6-B7A6-2BDCC44506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149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D6DE-2ED9-4172-9560-BA72C2AF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24A5-4A6A-4BD2-8579-D25093354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14968-69AC-4969-BF39-A9D2C0B53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C1C56-985D-4159-BA71-84B7B6C6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D0B1-6F31-49CB-9E53-DC800BAFD151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EE03D-EF63-42A3-9414-CCA1996E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6206D-69EA-4198-843C-03C8DFE5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9E3-09F7-41A6-B7A6-2BDCC44506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940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14CD-FD4A-449A-B62E-124BB1A8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ED3EB-1D38-461A-BF29-2534D4C70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3994F-9AD1-4A22-AA95-60F129B6A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1E8C3-7534-4D65-992F-501A6004B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B4471-B349-40D3-B697-153E32028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C42A2-47B8-4EC4-B0AF-4F9A9E26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D0B1-6F31-49CB-9E53-DC800BAFD151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086D9-F461-4965-B698-02DA7E14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00F60-8296-458D-8D6F-37D58BA1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9E3-09F7-41A6-B7A6-2BDCC44506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26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2743-417F-498D-8425-A343B3AB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9EBC9-F1F3-4ECE-9275-030FF71E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D0B1-6F31-49CB-9E53-DC800BAFD151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F9868-12DD-47B0-BCA2-3211362E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98637-BFDB-42DC-83C3-7938FBFB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9E3-09F7-41A6-B7A6-2BDCC44506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809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FA1E9-A040-4201-861C-50D5D6E6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D0B1-6F31-49CB-9E53-DC800BAFD151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597CB-1E77-4AB5-8218-9169B286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96A32-B296-4900-96D3-8806A3DF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9E3-09F7-41A6-B7A6-2BDCC44506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294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FA3F-AE4C-4E29-BFDB-1017711C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A6C14-02B7-4F87-A718-538921CF3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54367-FA9F-4AB6-BBF4-A3952C1B6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112FD-EA0B-4AED-A6FB-178B6065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D0B1-6F31-49CB-9E53-DC800BAFD151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B958E-12BB-416D-8143-EFC7A5BA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2D5A6-53B2-4E42-B46A-CC2FA4A8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9E3-09F7-41A6-B7A6-2BDCC44506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77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D36E-53EC-4FED-88F5-1F5BC43A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CCC30-45CD-491C-A144-0F4FBC6D3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C833E-4DE3-4E5D-BEF8-CE290EFFF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D8A50-9B92-4974-9F2A-8B3B8749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D0B1-6F31-49CB-9E53-DC800BAFD151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B6F55-827A-46D3-9415-01C929BD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C737-005C-41E8-B31E-C32A24DF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9E3-09F7-41A6-B7A6-2BDCC44506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131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41C36-29A1-4517-B272-07C45EA6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9E400-4E37-454E-BF1E-A2672D690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C3E92-F0DE-40CE-9287-A18660205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D0B1-6F31-49CB-9E53-DC800BAFD151}" type="datetimeFigureOut">
              <a:rPr lang="en-IE" smtClean="0"/>
              <a:t>22/11/2023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5C4E0-8A2B-435E-8BAC-50BA7982D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8D3B8-0390-4958-8740-E6140B831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E09E3-09F7-41A6-B7A6-2BDCC44506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756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F939D2-5E51-4F47-8660-E84682768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59955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main xmlns="099940de-42d8-436e-a75d-edc3388fef9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EA1FF0C90CC46BE0B2DAE7343BC82" ma:contentTypeVersion="13" ma:contentTypeDescription="Create a new document." ma:contentTypeScope="" ma:versionID="ae1aa37e90a0d8e763737aae1fa8db4b">
  <xsd:schema xmlns:xsd="http://www.w3.org/2001/XMLSchema" xmlns:xs="http://www.w3.org/2001/XMLSchema" xmlns:p="http://schemas.microsoft.com/office/2006/metadata/properties" xmlns:ns2="099940de-42d8-436e-a75d-edc3388fef96" xmlns:ns3="507c5c30-90b0-4827-b6f5-897a167f48d4" targetNamespace="http://schemas.microsoft.com/office/2006/metadata/properties" ma:root="true" ma:fieldsID="1433f940688aff656f241258080df99f" ns2:_="" ns3:_="">
    <xsd:import namespace="099940de-42d8-436e-a75d-edc3388fef96"/>
    <xsd:import namespace="507c5c30-90b0-4827-b6f5-897a167f48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Domai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940de-42d8-436e-a75d-edc3388fe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omain" ma:index="17" nillable="true" ma:displayName="Domain" ma:description="ITABoK Domain" ma:format="Dropdown" ma:internalName="Domain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c5c30-90b0-4827-b6f5-897a167f4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D9814E-DC32-4A99-95CB-18B3E742B3AB}">
  <ds:schemaRefs>
    <ds:schemaRef ds:uri="http://schemas.microsoft.com/office/2006/metadata/properties"/>
    <ds:schemaRef ds:uri="http://schemas.microsoft.com/office/infopath/2007/PartnerControls"/>
    <ds:schemaRef ds:uri="099940de-42d8-436e-a75d-edc3388fef96"/>
  </ds:schemaRefs>
</ds:datastoreItem>
</file>

<file path=customXml/itemProps2.xml><?xml version="1.0" encoding="utf-8"?>
<ds:datastoreItem xmlns:ds="http://schemas.openxmlformats.org/officeDocument/2006/customXml" ds:itemID="{E9B09380-63CC-44D3-9CCF-E67DEEF5C4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E45EDD-B1C3-4FE6-B989-3ACA83D5B7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940de-42d8-436e-a75d-edc3388fef96"/>
    <ds:schemaRef ds:uri="507c5c30-90b0-4827-b6f5-897a167f48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 Mac Críosta</dc:creator>
  <cp:lastModifiedBy>Gar Mac Críosta</cp:lastModifiedBy>
  <cp:revision>2</cp:revision>
  <dcterms:created xsi:type="dcterms:W3CDTF">2018-09-27T13:14:14Z</dcterms:created>
  <dcterms:modified xsi:type="dcterms:W3CDTF">2023-11-22T13:08:34Z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0x010100E84EA1FF0C90CC46BE0B2DAE7343BC82</vt:lpwstr>
  </property>
</Properties>
</file>