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5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STRATEGY SCORECARD CANVAS-031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C250E1-DE57-F9AF-58EC-765639F7667F}"/>
              </a:ext>
            </a:extLst>
          </p:cNvPr>
          <p:cNvSpPr/>
          <p:nvPr/>
        </p:nvSpPr>
        <p:spPr>
          <a:xfrm>
            <a:off x="7588761" y="1619064"/>
            <a:ext cx="1227206" cy="4572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DECOMMISION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8F100-61ED-2AA3-709E-B31A02FEF82B}"/>
              </a:ext>
            </a:extLst>
          </p:cNvPr>
          <p:cNvSpPr/>
          <p:nvPr/>
        </p:nvSpPr>
        <p:spPr>
          <a:xfrm>
            <a:off x="6129720" y="1598051"/>
            <a:ext cx="1227206" cy="4621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UTILIZE AND</a:t>
            </a:r>
            <a:b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4B3D4-09BE-FC69-BAF9-FB43A79937CA}"/>
              </a:ext>
            </a:extLst>
          </p:cNvPr>
          <p:cNvSpPr/>
          <p:nvPr/>
        </p:nvSpPr>
        <p:spPr>
          <a:xfrm>
            <a:off x="4754757" y="1609345"/>
            <a:ext cx="1227206" cy="4621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TRANSFORM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F4340-4B13-C16D-7486-DF3698587F16}"/>
              </a:ext>
            </a:extLst>
          </p:cNvPr>
          <p:cNvSpPr/>
          <p:nvPr/>
        </p:nvSpPr>
        <p:spPr>
          <a:xfrm>
            <a:off x="3391293" y="1609345"/>
            <a:ext cx="1227206" cy="4621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ED2C7-CA14-580E-9182-FDAF46C5F5B7}"/>
              </a:ext>
            </a:extLst>
          </p:cNvPr>
          <p:cNvSpPr/>
          <p:nvPr/>
        </p:nvSpPr>
        <p:spPr>
          <a:xfrm>
            <a:off x="2068510" y="1609346"/>
            <a:ext cx="1227206" cy="4621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475907" y="136524"/>
            <a:ext cx="2752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LIFECYCLE PLANNING CANVAS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C77FE2-00F1-4397-8DB1-E5706CE482CC}"/>
              </a:ext>
            </a:extLst>
          </p:cNvPr>
          <p:cNvSpPr/>
          <p:nvPr/>
        </p:nvSpPr>
        <p:spPr>
          <a:xfrm>
            <a:off x="7373627" y="155671"/>
            <a:ext cx="788179" cy="3750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7E9C1-340B-4B0E-ACA5-D98B83F11F2B}"/>
              </a:ext>
            </a:extLst>
          </p:cNvPr>
          <p:cNvSpPr/>
          <p:nvPr/>
        </p:nvSpPr>
        <p:spPr>
          <a:xfrm>
            <a:off x="8200461" y="155670"/>
            <a:ext cx="788179" cy="3750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475907" y="6240855"/>
            <a:ext cx="739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latin typeface="Century Gothic" panose="020B0502020202020204" pitchFamily="34" charset="0"/>
              </a:rPr>
              <a:t>Designed By: </a:t>
            </a:r>
            <a:r>
              <a:rPr lang="en-IE" sz="600" b="1" dirty="0">
                <a:latin typeface="Century Gothic" panose="020B0502020202020204" pitchFamily="34" charset="0"/>
              </a:rPr>
              <a:t>Paul Preiss &amp; Stephen </a:t>
            </a:r>
            <a:r>
              <a:rPr lang="en-IE" sz="600" b="1" dirty="0" err="1">
                <a:latin typeface="Century Gothic" panose="020B0502020202020204" pitchFamily="34" charset="0"/>
              </a:rPr>
              <a:t>Dougall</a:t>
            </a:r>
            <a:r>
              <a:rPr lang="en-IE" sz="600" b="1" dirty="0">
                <a:latin typeface="Century Gothic" panose="020B0502020202020204" pitchFamily="34" charset="0"/>
              </a:rPr>
              <a:t> </a:t>
            </a:r>
            <a:r>
              <a:rPr lang="en-IE" sz="600" dirty="0">
                <a:latin typeface="Century Gothic" panose="020B0502020202020204" pitchFamily="34" charset="0"/>
              </a:rPr>
              <a:t>for </a:t>
            </a:r>
            <a:r>
              <a:rPr lang="en-IE" sz="600" b="1" dirty="0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dirty="0" err="1">
                <a:latin typeface="Century Gothic" panose="020B0502020202020204" pitchFamily="34" charset="0"/>
              </a:rPr>
              <a:t>ShareAlike</a:t>
            </a:r>
            <a:r>
              <a:rPr lang="en-IE" sz="600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613367" y="1619064"/>
            <a:ext cx="1370881" cy="46120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INNOVATION</a:t>
            </a:r>
          </a:p>
          <a:p>
            <a:r>
              <a:rPr lang="en-US" sz="788" dirty="0">
                <a:solidFill>
                  <a:schemeClr val="tx1"/>
                </a:solidFill>
                <a:latin typeface="Century Gothic" panose="020B0502020202020204" pitchFamily="34" charset="0"/>
              </a:rPr>
              <a:t>CYCLE</a:t>
            </a:r>
            <a:endParaRPr lang="en-IE" sz="788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587909-8473-4423-B39F-736E95EAE1D7}"/>
              </a:ext>
            </a:extLst>
          </p:cNvPr>
          <p:cNvSpPr/>
          <p:nvPr/>
        </p:nvSpPr>
        <p:spPr>
          <a:xfrm>
            <a:off x="609469" y="613627"/>
            <a:ext cx="8360261" cy="9957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4BE211-966C-44D9-90F5-8B4DEF8559B0}"/>
              </a:ext>
            </a:extLst>
          </p:cNvPr>
          <p:cNvSpPr/>
          <p:nvPr/>
        </p:nvSpPr>
        <p:spPr>
          <a:xfrm>
            <a:off x="606446" y="3663156"/>
            <a:ext cx="8360261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16C3B7-3F6C-4E21-A691-4B21117F520C}"/>
              </a:ext>
            </a:extLst>
          </p:cNvPr>
          <p:cNvSpPr/>
          <p:nvPr/>
        </p:nvSpPr>
        <p:spPr>
          <a:xfrm>
            <a:off x="607320" y="1619063"/>
            <a:ext cx="8362410" cy="6395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D74A91-EC5A-4C33-9695-4E605344600C}"/>
              </a:ext>
            </a:extLst>
          </p:cNvPr>
          <p:cNvSpPr/>
          <p:nvPr/>
        </p:nvSpPr>
        <p:spPr>
          <a:xfrm>
            <a:off x="609469" y="4946612"/>
            <a:ext cx="8360261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6CE21-BB8D-4A0E-8D94-7A0D57A2BD2F}"/>
              </a:ext>
            </a:extLst>
          </p:cNvPr>
          <p:cNvSpPr txBox="1"/>
          <p:nvPr/>
        </p:nvSpPr>
        <p:spPr>
          <a:xfrm rot="16200000">
            <a:off x="-220218" y="2854381"/>
            <a:ext cx="12060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Deliverables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81D6CD-D07C-4524-AD55-EC6415FD0583}"/>
              </a:ext>
            </a:extLst>
          </p:cNvPr>
          <p:cNvSpPr txBox="1"/>
          <p:nvPr/>
        </p:nvSpPr>
        <p:spPr>
          <a:xfrm rot="16200000">
            <a:off x="-39027" y="4127920"/>
            <a:ext cx="867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Process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A6F37-9251-4F33-9DA0-0E07B52F2F63}"/>
              </a:ext>
            </a:extLst>
          </p:cNvPr>
          <p:cNvSpPr txBox="1"/>
          <p:nvPr/>
        </p:nvSpPr>
        <p:spPr>
          <a:xfrm rot="16200000">
            <a:off x="32476" y="5361275"/>
            <a:ext cx="724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3E44A-7696-6A4B-981B-DD40A5D64619}"/>
              </a:ext>
            </a:extLst>
          </p:cNvPr>
          <p:cNvSpPr/>
          <p:nvPr/>
        </p:nvSpPr>
        <p:spPr>
          <a:xfrm>
            <a:off x="607816" y="1598051"/>
            <a:ext cx="1386218" cy="4633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B9A5F-9B83-B77C-4FEE-5BFC83515D29}"/>
              </a:ext>
            </a:extLst>
          </p:cNvPr>
          <p:cNvSpPr/>
          <p:nvPr/>
        </p:nvSpPr>
        <p:spPr>
          <a:xfrm>
            <a:off x="606445" y="2260623"/>
            <a:ext cx="8360261" cy="1413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AB61B-063C-1585-A124-93D847095346}"/>
              </a:ext>
            </a:extLst>
          </p:cNvPr>
          <p:cNvSpPr txBox="1"/>
          <p:nvPr/>
        </p:nvSpPr>
        <p:spPr>
          <a:xfrm>
            <a:off x="613366" y="700360"/>
            <a:ext cx="35928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PURPOSE AND AIM: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Summary of the purpose and aim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the domain, scope and coverage of the lifecycle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451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5892</TotalTime>
  <Words>79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104</cp:revision>
  <cp:lastPrinted>2019-05-02T10:48:10Z</cp:lastPrinted>
  <dcterms:created xsi:type="dcterms:W3CDTF">2019-04-30T12:07:12Z</dcterms:created>
  <dcterms:modified xsi:type="dcterms:W3CDTF">2023-12-01T18:41:53Z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