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2236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ORGANIZATIONAL ARCHITECTURE PRINCIPLE CARD-088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9B01EC-DD6C-4351-9CDC-44314743916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29" y="375781"/>
            <a:ext cx="8404964" cy="592481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404A22-A1DE-4498-9274-9978E7545F9D}"/>
              </a:ext>
            </a:extLst>
          </p:cNvPr>
          <p:cNvSpPr txBox="1"/>
          <p:nvPr/>
        </p:nvSpPr>
        <p:spPr>
          <a:xfrm>
            <a:off x="160255" y="136523"/>
            <a:ext cx="4939646" cy="598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IE" sz="1350" dirty="0">
                <a:latin typeface="Century Gothic" panose="020B0502020202020204" pitchFamily="34" charset="0"/>
              </a:rPr>
              <a:t>ORGANIZATIONAL ARCHITECTURE PRINCIPLE CARD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5221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5880</TotalTime>
  <Words>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Futura PT Book</vt:lpstr>
      <vt:lpstr>Futura PT Heavy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104</cp:revision>
  <cp:lastPrinted>2019-05-02T10:48:10Z</cp:lastPrinted>
  <dcterms:created xsi:type="dcterms:W3CDTF">2019-04-30T12:07:12Z</dcterms:created>
  <dcterms:modified xsi:type="dcterms:W3CDTF">2023-12-08T17:20:36Z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