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8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1956" y="9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-WORKSHOP DESIGN CARD-</a:t>
            </a:r>
            <a:endParaRPr lang="en-I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7BEA-EFAC-4427-9B51-DBA9FA7E1CF1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DA3E-4E6A-4ABF-B7BD-9D680F5E2C8E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4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AF2B-3A61-4E0A-8AEB-5A72A3354AC5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539-CB6A-49B7-B9F4-1EB722A7EEC5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8B8-0F4E-45B5-AE41-56B14854451B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9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5D22-85B9-43BE-9AF7-C0E013ECBD2B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9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B2C5-F03E-41DE-85B4-0E6E3A0361F5}" type="datetime1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411-DD81-4E34-A2AC-06174AF3029B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B35F-E519-47AC-A2D9-1C21048A7403}" type="datetime1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519073" cy="365125"/>
          </a:xfrm>
        </p:spPr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70E47-D91C-48F2-8E27-D9F9553951B6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6634E-8591-4399-B228-C845CC570982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27F084-D6D6-4F17-9B99-B07801AF58B8}"/>
              </a:ext>
            </a:extLst>
          </p:cNvPr>
          <p:cNvSpPr/>
          <p:nvPr/>
        </p:nvSpPr>
        <p:spPr>
          <a:xfrm>
            <a:off x="165140" y="672756"/>
            <a:ext cx="8811882" cy="5554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F0296-D0CB-4931-8FFA-5FAF0058CAEC}"/>
              </a:ext>
            </a:extLst>
          </p:cNvPr>
          <p:cNvSpPr/>
          <p:nvPr/>
        </p:nvSpPr>
        <p:spPr>
          <a:xfrm>
            <a:off x="6704357" y="672756"/>
            <a:ext cx="2272663" cy="5554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ACTIONS:</a:t>
            </a:r>
          </a:p>
          <a:p>
            <a:pPr lvl="0"/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Century Gothic" panose="020B0502020202020204" pitchFamily="34" charset="0"/>
              </a:rPr>
              <a:t>Which actions should be taken?</a:t>
            </a:r>
          </a:p>
          <a:p>
            <a:endParaRPr lang="en-IE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5560-8BF4-4A88-8F65-DAE8F45FB5E2}"/>
              </a:ext>
            </a:extLst>
          </p:cNvPr>
          <p:cNvSpPr txBox="1"/>
          <p:nvPr/>
        </p:nvSpPr>
        <p:spPr>
          <a:xfrm>
            <a:off x="119640" y="213644"/>
            <a:ext cx="27831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Stakeholder Ecosystem Canvas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CB4E0E-59AF-4C5C-8A3C-F5ECAA11B276}"/>
              </a:ext>
            </a:extLst>
          </p:cNvPr>
          <p:cNvSpPr/>
          <p:nvPr/>
        </p:nvSpPr>
        <p:spPr>
          <a:xfrm>
            <a:off x="119640" y="6246483"/>
            <a:ext cx="76893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600" dirty="0">
                <a:latin typeface="Century Gothic" panose="020B0502020202020204" pitchFamily="34" charset="0"/>
              </a:rPr>
              <a:t>Designed By: </a:t>
            </a:r>
            <a:r>
              <a:rPr lang="en-IE" sz="600" b="1" dirty="0">
                <a:latin typeface="Century Gothic" panose="020B0502020202020204" pitchFamily="34" charset="0"/>
              </a:rPr>
              <a:t>Stephen Dougall </a:t>
            </a:r>
            <a:r>
              <a:rPr lang="en-IE" sz="600" dirty="0">
                <a:latin typeface="Century Gothic" panose="020B0502020202020204" pitchFamily="34" charset="0"/>
              </a:rPr>
              <a:t>for </a:t>
            </a:r>
            <a:r>
              <a:rPr lang="en-IE" sz="600" b="1" dirty="0">
                <a:latin typeface="Century Gothic" panose="020B0502020202020204" pitchFamily="34" charset="0"/>
              </a:rPr>
              <a:t>IASA Global</a:t>
            </a:r>
          </a:p>
          <a:p>
            <a:r>
              <a:rPr lang="en-IE" sz="600" dirty="0">
                <a:latin typeface="Century Gothic" panose="020B0502020202020204" pitchFamily="34" charset="0"/>
              </a:rPr>
              <a:t>This work is licensed under a Creative Commons Attribution-</a:t>
            </a:r>
            <a:r>
              <a:rPr lang="en-IE" sz="600" dirty="0" err="1">
                <a:latin typeface="Century Gothic" panose="020B0502020202020204" pitchFamily="34" charset="0"/>
              </a:rPr>
              <a:t>ShareAlike</a:t>
            </a:r>
            <a:r>
              <a:rPr lang="en-IE" sz="600" dirty="0">
                <a:latin typeface="Century Gothic" panose="020B0502020202020204" pitchFamily="34" charset="0"/>
              </a:rPr>
              <a:t> 4.0 International License. http://creativecommons.org/licenses/by-sa/4.0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1F57B-02A5-4023-B730-5E039173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D575-617C-4713-9DCF-53E28D64FF34}" type="slidenum">
              <a:rPr lang="en-IE" smtClean="0"/>
              <a:t>1</a:t>
            </a:fld>
            <a:endParaRPr lang="en-IE"/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C69F501A-C6B1-474C-BEFC-75F4EF22DD6D}"/>
              </a:ext>
            </a:extLst>
          </p:cNvPr>
          <p:cNvSpPr/>
          <p:nvPr/>
        </p:nvSpPr>
        <p:spPr>
          <a:xfrm>
            <a:off x="571625" y="729000"/>
            <a:ext cx="5400000" cy="54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CA749108-9F58-4217-9CC4-4A2FEB8B786F}"/>
              </a:ext>
            </a:extLst>
          </p:cNvPr>
          <p:cNvSpPr/>
          <p:nvPr/>
        </p:nvSpPr>
        <p:spPr>
          <a:xfrm>
            <a:off x="1240697" y="1421697"/>
            <a:ext cx="4057100" cy="40571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9892D81F-67C9-4D6D-A61B-6186A314CB26}"/>
              </a:ext>
            </a:extLst>
          </p:cNvPr>
          <p:cNvSpPr/>
          <p:nvPr/>
        </p:nvSpPr>
        <p:spPr>
          <a:xfrm>
            <a:off x="2408943" y="2589943"/>
            <a:ext cx="1720606" cy="1720606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DDAE2BA0-C687-4D5E-A5EC-41FEC3533314}"/>
              </a:ext>
            </a:extLst>
          </p:cNvPr>
          <p:cNvSpPr/>
          <p:nvPr/>
        </p:nvSpPr>
        <p:spPr>
          <a:xfrm>
            <a:off x="2701098" y="324433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latin typeface="Century Gothic" panose="020B0502020202020204" pitchFamily="34" charset="0"/>
              </a:rPr>
              <a:t>PLAYERS</a:t>
            </a:r>
            <a:endParaRPr lang="en-US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43701959-0B9F-4EBC-898F-8C877DBCB470}"/>
              </a:ext>
            </a:extLst>
          </p:cNvPr>
          <p:cNvSpPr/>
          <p:nvPr/>
        </p:nvSpPr>
        <p:spPr>
          <a:xfrm>
            <a:off x="1229560" y="3105834"/>
            <a:ext cx="1268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>
                <a:latin typeface="Century Gothic" panose="020B0502020202020204" pitchFamily="34" charset="0"/>
              </a:rPr>
              <a:t>CONTEXT </a:t>
            </a:r>
          </a:p>
          <a:p>
            <a:pPr algn="ctr"/>
            <a:r>
              <a:rPr lang="en-IE" dirty="0">
                <a:latin typeface="Century Gothic" panose="020B0502020202020204" pitchFamily="34" charset="0"/>
              </a:rPr>
              <a:t>SETTERS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33C46DF6-A34B-4330-8662-4E0F0B98AD19}"/>
              </a:ext>
            </a:extLst>
          </p:cNvPr>
          <p:cNvSpPr/>
          <p:nvPr/>
        </p:nvSpPr>
        <p:spPr>
          <a:xfrm>
            <a:off x="4129549" y="3244333"/>
            <a:ext cx="121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latin typeface="Century Gothic" panose="020B0502020202020204" pitchFamily="34" charset="0"/>
              </a:rPr>
              <a:t>SUBJECTS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0BEFCBE9-5A62-4A4A-B889-C0454A0AAA87}"/>
              </a:ext>
            </a:extLst>
          </p:cNvPr>
          <p:cNvSpPr/>
          <p:nvPr/>
        </p:nvSpPr>
        <p:spPr>
          <a:xfrm>
            <a:off x="2716851" y="91694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latin typeface="Century Gothic" panose="020B0502020202020204" pitchFamily="34" charset="0"/>
              </a:rPr>
              <a:t>CROWD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43" name="Grupp 42">
            <a:extLst>
              <a:ext uri="{FF2B5EF4-FFF2-40B4-BE49-F238E27FC236}">
                <a16:creationId xmlns:a16="http://schemas.microsoft.com/office/drawing/2014/main" id="{83C5EAA9-02FA-48AA-BAAF-945C15476BED}"/>
              </a:ext>
            </a:extLst>
          </p:cNvPr>
          <p:cNvGrpSpPr/>
          <p:nvPr/>
        </p:nvGrpSpPr>
        <p:grpSpPr>
          <a:xfrm>
            <a:off x="3102446" y="2489330"/>
            <a:ext cx="664605" cy="643748"/>
            <a:chOff x="2409302" y="1804897"/>
            <a:chExt cx="664605" cy="643748"/>
          </a:xfrm>
        </p:grpSpPr>
        <p:sp>
          <p:nvSpPr>
            <p:cNvPr id="32" name="Ellips 31">
              <a:extLst>
                <a:ext uri="{FF2B5EF4-FFF2-40B4-BE49-F238E27FC236}">
                  <a16:creationId xmlns:a16="http://schemas.microsoft.com/office/drawing/2014/main" id="{15AC5D06-E7AB-466F-A1DF-0EC6E0B71083}"/>
                </a:ext>
              </a:extLst>
            </p:cNvPr>
            <p:cNvSpPr/>
            <p:nvPr/>
          </p:nvSpPr>
          <p:spPr>
            <a:xfrm>
              <a:off x="2409302" y="1804897"/>
              <a:ext cx="664605" cy="6437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87311C92-C4F9-480D-85F2-32BFC9C57F3C}"/>
                </a:ext>
              </a:extLst>
            </p:cNvPr>
            <p:cNvSpPr/>
            <p:nvPr/>
          </p:nvSpPr>
          <p:spPr>
            <a:xfrm>
              <a:off x="2472304" y="1941337"/>
              <a:ext cx="5549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Project X</a:t>
              </a:r>
              <a:br>
                <a:rPr lang="en-US" sz="800" dirty="0">
                  <a:solidFill>
                    <a:schemeClr val="bg1"/>
                  </a:solidFill>
                </a:rPr>
              </a:br>
              <a:r>
                <a:rPr lang="en-US" sz="800" dirty="0">
                  <a:solidFill>
                    <a:schemeClr val="bg1"/>
                  </a:solidFill>
                </a:rPr>
                <a:t>Sponsor</a:t>
              </a:r>
            </a:p>
          </p:txBody>
        </p:sp>
      </p:grpSp>
      <p:grpSp>
        <p:nvGrpSpPr>
          <p:cNvPr id="44" name="Grupp 43">
            <a:extLst>
              <a:ext uri="{FF2B5EF4-FFF2-40B4-BE49-F238E27FC236}">
                <a16:creationId xmlns:a16="http://schemas.microsoft.com/office/drawing/2014/main" id="{7C90B49B-626A-446E-B157-87D7232E6F8C}"/>
              </a:ext>
            </a:extLst>
          </p:cNvPr>
          <p:cNvGrpSpPr/>
          <p:nvPr/>
        </p:nvGrpSpPr>
        <p:grpSpPr>
          <a:xfrm>
            <a:off x="2384548" y="3770910"/>
            <a:ext cx="664605" cy="643748"/>
            <a:chOff x="2409302" y="1804897"/>
            <a:chExt cx="664605" cy="643748"/>
          </a:xfrm>
        </p:grpSpPr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A6F0BC5D-65F0-43F6-9BB8-FAD94F55CB20}"/>
                </a:ext>
              </a:extLst>
            </p:cNvPr>
            <p:cNvSpPr/>
            <p:nvPr/>
          </p:nvSpPr>
          <p:spPr>
            <a:xfrm>
              <a:off x="2409302" y="1804897"/>
              <a:ext cx="664605" cy="6437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46" name="Rektangel 45">
              <a:extLst>
                <a:ext uri="{FF2B5EF4-FFF2-40B4-BE49-F238E27FC236}">
                  <a16:creationId xmlns:a16="http://schemas.microsoft.com/office/drawing/2014/main" id="{D303E56C-FB53-4E4C-BCD8-782DF02280C5}"/>
                </a:ext>
              </a:extLst>
            </p:cNvPr>
            <p:cNvSpPr/>
            <p:nvPr/>
          </p:nvSpPr>
          <p:spPr>
            <a:xfrm>
              <a:off x="2425023" y="2008832"/>
              <a:ext cx="64888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CIO</a:t>
              </a:r>
            </a:p>
          </p:txBody>
        </p:sp>
      </p:grpSp>
      <p:grpSp>
        <p:nvGrpSpPr>
          <p:cNvPr id="48" name="Grupp 47">
            <a:extLst>
              <a:ext uri="{FF2B5EF4-FFF2-40B4-BE49-F238E27FC236}">
                <a16:creationId xmlns:a16="http://schemas.microsoft.com/office/drawing/2014/main" id="{4AA748CC-B56A-4D2A-A0C8-6C3F7DFE4A64}"/>
              </a:ext>
            </a:extLst>
          </p:cNvPr>
          <p:cNvGrpSpPr/>
          <p:nvPr/>
        </p:nvGrpSpPr>
        <p:grpSpPr>
          <a:xfrm>
            <a:off x="3925629" y="4005470"/>
            <a:ext cx="664605" cy="643748"/>
            <a:chOff x="2409302" y="1804897"/>
            <a:chExt cx="664605" cy="643748"/>
          </a:xfrm>
        </p:grpSpPr>
        <p:sp>
          <p:nvSpPr>
            <p:cNvPr id="49" name="Ellips 48">
              <a:extLst>
                <a:ext uri="{FF2B5EF4-FFF2-40B4-BE49-F238E27FC236}">
                  <a16:creationId xmlns:a16="http://schemas.microsoft.com/office/drawing/2014/main" id="{CFA40B78-0130-4597-8999-E479C1D783CF}"/>
                </a:ext>
              </a:extLst>
            </p:cNvPr>
            <p:cNvSpPr/>
            <p:nvPr/>
          </p:nvSpPr>
          <p:spPr>
            <a:xfrm>
              <a:off x="2409302" y="1804897"/>
              <a:ext cx="664605" cy="6437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0" name="Rektangel 49">
              <a:extLst>
                <a:ext uri="{FF2B5EF4-FFF2-40B4-BE49-F238E27FC236}">
                  <a16:creationId xmlns:a16="http://schemas.microsoft.com/office/drawing/2014/main" id="{0F1B5B36-44F1-40C6-9B61-63CD8E5A7872}"/>
                </a:ext>
              </a:extLst>
            </p:cNvPr>
            <p:cNvSpPr/>
            <p:nvPr/>
          </p:nvSpPr>
          <p:spPr>
            <a:xfrm>
              <a:off x="2425023" y="2008832"/>
              <a:ext cx="64888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CEO</a:t>
              </a:r>
            </a:p>
          </p:txBody>
        </p:sp>
      </p:grpSp>
      <p:grpSp>
        <p:nvGrpSpPr>
          <p:cNvPr id="51" name="Grupp 50">
            <a:extLst>
              <a:ext uri="{FF2B5EF4-FFF2-40B4-BE49-F238E27FC236}">
                <a16:creationId xmlns:a16="http://schemas.microsoft.com/office/drawing/2014/main" id="{603BDBBA-9EBD-4103-AEC1-91A956DD95C3}"/>
              </a:ext>
            </a:extLst>
          </p:cNvPr>
          <p:cNvGrpSpPr/>
          <p:nvPr/>
        </p:nvGrpSpPr>
        <p:grpSpPr>
          <a:xfrm>
            <a:off x="2050243" y="1803981"/>
            <a:ext cx="664605" cy="643748"/>
            <a:chOff x="2409302" y="1804897"/>
            <a:chExt cx="664605" cy="643748"/>
          </a:xfrm>
        </p:grpSpPr>
        <p:sp>
          <p:nvSpPr>
            <p:cNvPr id="52" name="Ellips 51">
              <a:extLst>
                <a:ext uri="{FF2B5EF4-FFF2-40B4-BE49-F238E27FC236}">
                  <a16:creationId xmlns:a16="http://schemas.microsoft.com/office/drawing/2014/main" id="{E705657B-F3EC-4CF7-BF7C-EE61DB23BE23}"/>
                </a:ext>
              </a:extLst>
            </p:cNvPr>
            <p:cNvSpPr/>
            <p:nvPr/>
          </p:nvSpPr>
          <p:spPr>
            <a:xfrm>
              <a:off x="2409302" y="1804897"/>
              <a:ext cx="664605" cy="6437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3" name="Rektangel 52">
              <a:extLst>
                <a:ext uri="{FF2B5EF4-FFF2-40B4-BE49-F238E27FC236}">
                  <a16:creationId xmlns:a16="http://schemas.microsoft.com/office/drawing/2014/main" id="{E60A5DD1-7167-441A-B661-4A51D96A66B0}"/>
                </a:ext>
              </a:extLst>
            </p:cNvPr>
            <p:cNvSpPr/>
            <p:nvPr/>
          </p:nvSpPr>
          <p:spPr>
            <a:xfrm>
              <a:off x="2425023" y="1952546"/>
              <a:ext cx="648884" cy="33855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Sales</a:t>
              </a:r>
              <a:br>
                <a:rPr lang="en-US" sz="800" dirty="0">
                  <a:solidFill>
                    <a:schemeClr val="bg1"/>
                  </a:solidFill>
                </a:rPr>
              </a:br>
              <a:r>
                <a:rPr lang="en-US" sz="800" dirty="0">
                  <a:solidFill>
                    <a:schemeClr val="bg1"/>
                  </a:solidFill>
                </a:rPr>
                <a:t>Team</a:t>
              </a:r>
            </a:p>
          </p:txBody>
        </p:sp>
      </p:grpSp>
      <p:grpSp>
        <p:nvGrpSpPr>
          <p:cNvPr id="54" name="Grupp 53">
            <a:extLst>
              <a:ext uri="{FF2B5EF4-FFF2-40B4-BE49-F238E27FC236}">
                <a16:creationId xmlns:a16="http://schemas.microsoft.com/office/drawing/2014/main" id="{23FD5C65-32D0-48BF-9C7B-AE1BA6078C01}"/>
              </a:ext>
            </a:extLst>
          </p:cNvPr>
          <p:cNvGrpSpPr/>
          <p:nvPr/>
        </p:nvGrpSpPr>
        <p:grpSpPr>
          <a:xfrm>
            <a:off x="3477635" y="1414713"/>
            <a:ext cx="696281" cy="643748"/>
            <a:chOff x="2409302" y="1804897"/>
            <a:chExt cx="696281" cy="643748"/>
          </a:xfrm>
        </p:grpSpPr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A844DADA-021B-4827-AC9F-7E4BE09C9C8F}"/>
                </a:ext>
              </a:extLst>
            </p:cNvPr>
            <p:cNvSpPr/>
            <p:nvPr/>
          </p:nvSpPr>
          <p:spPr>
            <a:xfrm>
              <a:off x="2409302" y="1804897"/>
              <a:ext cx="664605" cy="6437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56" name="Rektangel 55">
              <a:extLst>
                <a:ext uri="{FF2B5EF4-FFF2-40B4-BE49-F238E27FC236}">
                  <a16:creationId xmlns:a16="http://schemas.microsoft.com/office/drawing/2014/main" id="{957A9306-5695-47CD-AC82-5CE70A254FCD}"/>
                </a:ext>
              </a:extLst>
            </p:cNvPr>
            <p:cNvSpPr/>
            <p:nvPr/>
          </p:nvSpPr>
          <p:spPr>
            <a:xfrm>
              <a:off x="2429842" y="1963214"/>
              <a:ext cx="67574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Marketing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Team</a:t>
              </a:r>
            </a:p>
          </p:txBody>
        </p:sp>
      </p:grpSp>
      <p:cxnSp>
        <p:nvCxnSpPr>
          <p:cNvPr id="58" name="Rak koppling 57">
            <a:extLst>
              <a:ext uri="{FF2B5EF4-FFF2-40B4-BE49-F238E27FC236}">
                <a16:creationId xmlns:a16="http://schemas.microsoft.com/office/drawing/2014/main" id="{9D204BAE-61A7-4618-A822-70FC60DA5C10}"/>
              </a:ext>
            </a:extLst>
          </p:cNvPr>
          <p:cNvCxnSpPr>
            <a:stCxn id="56" idx="1"/>
            <a:endCxn id="53" idx="3"/>
          </p:cNvCxnSpPr>
          <p:nvPr/>
        </p:nvCxnSpPr>
        <p:spPr>
          <a:xfrm flipH="1">
            <a:off x="2714848" y="1742307"/>
            <a:ext cx="783327" cy="37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ak koppling 59">
            <a:extLst>
              <a:ext uri="{FF2B5EF4-FFF2-40B4-BE49-F238E27FC236}">
                <a16:creationId xmlns:a16="http://schemas.microsoft.com/office/drawing/2014/main" id="{5143A0C9-3CD1-46C3-949B-8E6DE3E22CD8}"/>
              </a:ext>
            </a:extLst>
          </p:cNvPr>
          <p:cNvCxnSpPr>
            <a:cxnSpLocks/>
            <a:stCxn id="52" idx="5"/>
            <a:endCxn id="32" idx="1"/>
          </p:cNvCxnSpPr>
          <p:nvPr/>
        </p:nvCxnSpPr>
        <p:spPr>
          <a:xfrm>
            <a:off x="2617519" y="2353454"/>
            <a:ext cx="582256" cy="2301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ak koppling 61">
            <a:extLst>
              <a:ext uri="{FF2B5EF4-FFF2-40B4-BE49-F238E27FC236}">
                <a16:creationId xmlns:a16="http://schemas.microsoft.com/office/drawing/2014/main" id="{69DF174E-3639-4238-9F03-7156BA96041F}"/>
              </a:ext>
            </a:extLst>
          </p:cNvPr>
          <p:cNvCxnSpPr>
            <a:stCxn id="49" idx="0"/>
            <a:endCxn id="32" idx="5"/>
          </p:cNvCxnSpPr>
          <p:nvPr/>
        </p:nvCxnSpPr>
        <p:spPr>
          <a:xfrm flipH="1" flipV="1">
            <a:off x="3669722" y="3038803"/>
            <a:ext cx="588210" cy="966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ak koppling 63">
            <a:extLst>
              <a:ext uri="{FF2B5EF4-FFF2-40B4-BE49-F238E27FC236}">
                <a16:creationId xmlns:a16="http://schemas.microsoft.com/office/drawing/2014/main" id="{3B1E6BA9-7B90-4AA1-8C08-979500D7FB0A}"/>
              </a:ext>
            </a:extLst>
          </p:cNvPr>
          <p:cNvCxnSpPr>
            <a:cxnSpLocks/>
            <a:stCxn id="45" idx="0"/>
            <a:endCxn id="32" idx="3"/>
          </p:cNvCxnSpPr>
          <p:nvPr/>
        </p:nvCxnSpPr>
        <p:spPr>
          <a:xfrm flipV="1">
            <a:off x="2716851" y="3038803"/>
            <a:ext cx="482924" cy="732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ak koppling 65">
            <a:extLst>
              <a:ext uri="{FF2B5EF4-FFF2-40B4-BE49-F238E27FC236}">
                <a16:creationId xmlns:a16="http://schemas.microsoft.com/office/drawing/2014/main" id="{1348049D-E5AF-483A-A8D5-1CFB3EF6FC59}"/>
              </a:ext>
            </a:extLst>
          </p:cNvPr>
          <p:cNvCxnSpPr>
            <a:stCxn id="45" idx="6"/>
            <a:endCxn id="49" idx="2"/>
          </p:cNvCxnSpPr>
          <p:nvPr/>
        </p:nvCxnSpPr>
        <p:spPr>
          <a:xfrm>
            <a:off x="3049153" y="4092784"/>
            <a:ext cx="876476" cy="234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ruta 22">
            <a:extLst>
              <a:ext uri="{FF2B5EF4-FFF2-40B4-BE49-F238E27FC236}">
                <a16:creationId xmlns:a16="http://schemas.microsoft.com/office/drawing/2014/main" id="{0825210A-E062-4A65-AD03-6D0951652564}"/>
              </a:ext>
            </a:extLst>
          </p:cNvPr>
          <p:cNvSpPr txBox="1"/>
          <p:nvPr/>
        </p:nvSpPr>
        <p:spPr>
          <a:xfrm>
            <a:off x="3434748" y="179830"/>
            <a:ext cx="490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= positive, - = negative, o = neutral, ? = unknown</a:t>
            </a: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04AA0892-1FAD-468B-9868-EF73EEC6107F}"/>
              </a:ext>
            </a:extLst>
          </p:cNvPr>
          <p:cNvSpPr txBox="1"/>
          <p:nvPr/>
        </p:nvSpPr>
        <p:spPr>
          <a:xfrm rot="20011846">
            <a:off x="2682131" y="1841293"/>
            <a:ext cx="3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++</a:t>
            </a:r>
          </a:p>
        </p:txBody>
      </p:sp>
      <p:sp>
        <p:nvSpPr>
          <p:cNvPr id="70" name="textruta 69">
            <a:extLst>
              <a:ext uri="{FF2B5EF4-FFF2-40B4-BE49-F238E27FC236}">
                <a16:creationId xmlns:a16="http://schemas.microsoft.com/office/drawing/2014/main" id="{75FC54E4-574C-4642-9E06-D6A526CBE26A}"/>
              </a:ext>
            </a:extLst>
          </p:cNvPr>
          <p:cNvSpPr txBox="1"/>
          <p:nvPr/>
        </p:nvSpPr>
        <p:spPr>
          <a:xfrm rot="20011846">
            <a:off x="3205934" y="1822241"/>
            <a:ext cx="339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++</a:t>
            </a:r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EFA786FB-F380-48D5-9D93-80F9A8EEFAAC}"/>
              </a:ext>
            </a:extLst>
          </p:cNvPr>
          <p:cNvSpPr txBox="1"/>
          <p:nvPr/>
        </p:nvSpPr>
        <p:spPr>
          <a:xfrm rot="1365953">
            <a:off x="2549286" y="231798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+</a:t>
            </a:r>
          </a:p>
        </p:txBody>
      </p:sp>
      <p:sp>
        <p:nvSpPr>
          <p:cNvPr id="72" name="textruta 71">
            <a:extLst>
              <a:ext uri="{FF2B5EF4-FFF2-40B4-BE49-F238E27FC236}">
                <a16:creationId xmlns:a16="http://schemas.microsoft.com/office/drawing/2014/main" id="{C86F4003-23EF-4532-981D-08DD64252AC8}"/>
              </a:ext>
            </a:extLst>
          </p:cNvPr>
          <p:cNvSpPr txBox="1"/>
          <p:nvPr/>
        </p:nvSpPr>
        <p:spPr>
          <a:xfrm rot="1442016">
            <a:off x="3033447" y="233413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+</a:t>
            </a:r>
          </a:p>
        </p:txBody>
      </p:sp>
      <p:sp>
        <p:nvSpPr>
          <p:cNvPr id="73" name="textruta 72">
            <a:extLst>
              <a:ext uri="{FF2B5EF4-FFF2-40B4-BE49-F238E27FC236}">
                <a16:creationId xmlns:a16="http://schemas.microsoft.com/office/drawing/2014/main" id="{77F53BC8-4966-42F1-952D-55317B65CA55}"/>
              </a:ext>
            </a:extLst>
          </p:cNvPr>
          <p:cNvSpPr txBox="1"/>
          <p:nvPr/>
        </p:nvSpPr>
        <p:spPr>
          <a:xfrm rot="18313956">
            <a:off x="2860113" y="2941450"/>
            <a:ext cx="36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++</a:t>
            </a:r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52D2111B-987B-4093-82D6-7B9DF695D379}"/>
              </a:ext>
            </a:extLst>
          </p:cNvPr>
          <p:cNvSpPr txBox="1"/>
          <p:nvPr/>
        </p:nvSpPr>
        <p:spPr>
          <a:xfrm rot="18349367">
            <a:off x="2687077" y="3513240"/>
            <a:ext cx="36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++</a:t>
            </a:r>
          </a:p>
        </p:txBody>
      </p:sp>
      <p:sp>
        <p:nvSpPr>
          <p:cNvPr id="75" name="textruta 74">
            <a:extLst>
              <a:ext uri="{FF2B5EF4-FFF2-40B4-BE49-F238E27FC236}">
                <a16:creationId xmlns:a16="http://schemas.microsoft.com/office/drawing/2014/main" id="{80B5E943-68AA-4D71-B97F-71DADE75574A}"/>
              </a:ext>
            </a:extLst>
          </p:cNvPr>
          <p:cNvSpPr txBox="1"/>
          <p:nvPr/>
        </p:nvSpPr>
        <p:spPr>
          <a:xfrm rot="1142660">
            <a:off x="3006103" y="378565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--</a:t>
            </a:r>
          </a:p>
        </p:txBody>
      </p:sp>
      <p:sp>
        <p:nvSpPr>
          <p:cNvPr id="76" name="textruta 75">
            <a:extLst>
              <a:ext uri="{FF2B5EF4-FFF2-40B4-BE49-F238E27FC236}">
                <a16:creationId xmlns:a16="http://schemas.microsoft.com/office/drawing/2014/main" id="{DB5226FE-6043-418A-97C3-1A534F8E8DC4}"/>
              </a:ext>
            </a:extLst>
          </p:cNvPr>
          <p:cNvSpPr txBox="1"/>
          <p:nvPr/>
        </p:nvSpPr>
        <p:spPr>
          <a:xfrm rot="11841169">
            <a:off x="3607753" y="415165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205D426F-05B4-48D8-8BDB-06B2A359B503}"/>
              </a:ext>
            </a:extLst>
          </p:cNvPr>
          <p:cNvSpPr txBox="1"/>
          <p:nvPr/>
        </p:nvSpPr>
        <p:spPr>
          <a:xfrm rot="14334185">
            <a:off x="4145893" y="368534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+</a:t>
            </a:r>
          </a:p>
        </p:txBody>
      </p:sp>
      <p:sp>
        <p:nvSpPr>
          <p:cNvPr id="78" name="textruta 77">
            <a:extLst>
              <a:ext uri="{FF2B5EF4-FFF2-40B4-BE49-F238E27FC236}">
                <a16:creationId xmlns:a16="http://schemas.microsoft.com/office/drawing/2014/main" id="{13A3F9B4-655B-4AF6-A4BB-42612255DD63}"/>
              </a:ext>
            </a:extLst>
          </p:cNvPr>
          <p:cNvSpPr txBox="1"/>
          <p:nvPr/>
        </p:nvSpPr>
        <p:spPr>
          <a:xfrm rot="14120022">
            <a:off x="3652888" y="294299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4617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98245A-4262-4314-9518-A5914B140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microsoft.com/office/infopath/2007/PartnerControls"/>
    <ds:schemaRef ds:uri="099940de-42d8-436e-a75d-edc3388fef96"/>
    <ds:schemaRef ds:uri="507c5c30-90b0-4827-b6f5-897a167f48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33735</TotalTime>
  <Words>90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116</cp:revision>
  <cp:lastPrinted>2019-05-02T10:48:10Z</cp:lastPrinted>
  <dcterms:created xsi:type="dcterms:W3CDTF">2019-04-30T12:07:12Z</dcterms:created>
  <dcterms:modified xsi:type="dcterms:W3CDTF">2023-12-01T21:25:25Z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</Properties>
</file>