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954CE8-F4E7-4B5E-8280-2E6017CE5E28}" v="21" dt="2024-01-10T11:02:57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FBDB-A252-74CE-724A-86AF67141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84D12-0CA9-3F71-276C-532682199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F8260-919C-BB05-92C6-019C1C74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1BE-523D-440C-8EFD-BC4824A9A923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41883-63A1-DEAF-C3E8-335DE8FC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F80AC-7F48-5334-0AE3-AFAA2C7C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8883-37AA-4495-BA03-411949DCF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23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9E6B-B5E9-ECF0-6449-2694A232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DB2EF-F6A7-903A-B424-ED28FF475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16FEF-F6DF-8516-1D45-CF39F469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1BE-523D-440C-8EFD-BC4824A9A923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BED59-2A0B-C328-D35C-185EE6AC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8039D-04EA-40C5-013C-F7AB5373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8883-37AA-4495-BA03-411949DCF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31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051723-A6E7-3469-40C9-4C8534C21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70589-AAA7-0901-5FE0-8F73A263B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9C9B-D6D1-A39B-1822-ABD7CEA3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1BE-523D-440C-8EFD-BC4824A9A923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EB13D-44A6-11C1-3691-42348170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B8FD5-9D34-4079-1C14-7AFDAB24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8883-37AA-4495-BA03-411949DCF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74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7F5C-7F45-6385-EA95-3D428640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EC9B-4EC2-2051-E2BA-0F7C5F5E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54CE7-2E52-8913-D167-AF2523C0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1BE-523D-440C-8EFD-BC4824A9A923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BBCAE-3FFF-4C57-35D3-2D21E49F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FE2A9-2AE9-DA4D-7CB3-104FBFDA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8883-37AA-4495-BA03-411949DCF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90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88ED-8225-1B7A-329C-51A4E763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FCFAF-8D2C-0337-A8C6-1112709B4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91AE0-B93B-946E-C81A-73544CDE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1BE-523D-440C-8EFD-BC4824A9A923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98CE9-BE63-DFDF-A7EB-D118C39F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C736-92B9-8E3E-F97B-9306D953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8883-37AA-4495-BA03-411949DCF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20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8998-3523-6C0C-9187-D25795F9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25A6-B5EF-53B2-84F9-00B5FB180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BA8AE-79F6-35A5-7E0F-01D5B40F2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7891-A556-7E4C-CF17-42EBBA80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1BE-523D-440C-8EFD-BC4824A9A923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0E5B1-81FF-F53A-5971-D38E6680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C7D2E-443A-B112-2454-CEB2BC02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8883-37AA-4495-BA03-411949DCF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08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F56C-3863-8425-224F-646D71D7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D8B36-B159-200C-474D-70A8DD3FC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126B2-0CB8-4488-3E19-430922948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23D55-11B4-ADB0-2853-D2DB581C2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BD4C7-9087-ED39-1F24-4B41A3E0E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EF6044-0AF5-F42E-556C-A230C348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1BE-523D-440C-8EFD-BC4824A9A923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A95E1-1154-0109-B354-C6AC5EF6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84710-4247-075F-AF98-76E3AFFC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8883-37AA-4495-BA03-411949DCF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98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497A-DD29-B91A-C15E-C2C7F001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2E87E-02F4-6275-0D1C-7AEE96DB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1BE-523D-440C-8EFD-BC4824A9A923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8A405-C168-3E3E-4066-E57A6752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44BE4-A0AE-7009-EFBF-0D6F5127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8883-37AA-4495-BA03-411949DCF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87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78D9E-2F0D-D7E3-31F1-5832C80C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1BE-523D-440C-8EFD-BC4824A9A923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A0DFD-762C-4B91-33FD-500B8B89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25BDD-B0E0-41AB-2C86-B12B0543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8883-37AA-4495-BA03-411949DCF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51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BE5D-04D9-7669-9DFD-60D1A3C8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4374D-A32B-D253-F119-24A976181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1EEA8-77DE-C343-E917-8E2D64057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8F346-98BF-59F8-F595-09FA2B83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1BE-523D-440C-8EFD-BC4824A9A923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10D0E-34CF-4D99-1E54-5F52D745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7E2CC-F838-B631-1D66-68EF058D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8883-37AA-4495-BA03-411949DCF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56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2583-A1E9-17DA-1747-22A632E7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9318F3-5FEE-B0C1-22F8-FC91611AA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4B877-9980-D393-D598-5FF155EA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67FED-DE92-DB48-F3E9-C4279A3D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A91BE-523D-440C-8EFD-BC4824A9A923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6A4C9-EF56-2765-6EAC-BC248A0E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72E53-A46C-03BA-F540-6FD7BFEE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8883-37AA-4495-BA03-411949DCF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24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E6551-BBE8-47CF-3179-A91C06EA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9012B-3415-1597-EFB6-4DEFF330C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39ECF-DF1B-9D1B-7A99-4B0A68926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A91BE-523D-440C-8EFD-BC4824A9A923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6CF4C-F497-E8C0-D173-A99EFA963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254ED-FF53-0696-BDF0-4F54F2A1C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B28883-37AA-4495-BA03-411949DCF3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352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6DD44A-BE3A-5598-F632-54F6F05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075"/>
            <a:ext cx="10515600" cy="19953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2000" dirty="0"/>
              <a:t>Company X Business Strategy On A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8109F-4A61-BB22-0375-971050ED1B85}"/>
              </a:ext>
            </a:extLst>
          </p:cNvPr>
          <p:cNvSpPr/>
          <p:nvPr/>
        </p:nvSpPr>
        <p:spPr>
          <a:xfrm>
            <a:off x="401443" y="479502"/>
            <a:ext cx="1616927" cy="7917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 &amp; Values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84146E-9D80-7E5F-FE91-D7A34A53F90D}"/>
              </a:ext>
            </a:extLst>
          </p:cNvPr>
          <p:cNvSpPr/>
          <p:nvPr/>
        </p:nvSpPr>
        <p:spPr>
          <a:xfrm>
            <a:off x="401433" y="1539436"/>
            <a:ext cx="1616927" cy="79173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Vision &amp; Principles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52D65B-F537-99F2-B71F-B5E692E49227}"/>
              </a:ext>
            </a:extLst>
          </p:cNvPr>
          <p:cNvSpPr/>
          <p:nvPr/>
        </p:nvSpPr>
        <p:spPr>
          <a:xfrm>
            <a:off x="401434" y="3536907"/>
            <a:ext cx="1616927" cy="1250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Strategies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(Approach)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80EB8C-27C6-638F-6778-F52629F8F9C5}"/>
              </a:ext>
            </a:extLst>
          </p:cNvPr>
          <p:cNvSpPr/>
          <p:nvPr/>
        </p:nvSpPr>
        <p:spPr>
          <a:xfrm>
            <a:off x="401433" y="5010431"/>
            <a:ext cx="1616927" cy="1572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Change Themes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(How)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52E5A9-D89C-F02B-6A01-B771E4204B21}"/>
              </a:ext>
            </a:extLst>
          </p:cNvPr>
          <p:cNvSpPr/>
          <p:nvPr/>
        </p:nvSpPr>
        <p:spPr>
          <a:xfrm>
            <a:off x="401433" y="2599370"/>
            <a:ext cx="1616927" cy="791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</a:t>
            </a:r>
          </a:p>
          <a:p>
            <a:pPr algn="ctr"/>
            <a:r>
              <a:rPr lang="en-GB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(Where)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812260-5C60-22EA-9BCB-08215573867D}"/>
              </a:ext>
            </a:extLst>
          </p:cNvPr>
          <p:cNvSpPr/>
          <p:nvPr/>
        </p:nvSpPr>
        <p:spPr>
          <a:xfrm>
            <a:off x="2163337" y="482147"/>
            <a:ext cx="8597590" cy="298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/>
              <a:t>Purpose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A34C42-7377-9F0B-EE68-5149D40F5FAE}"/>
              </a:ext>
            </a:extLst>
          </p:cNvPr>
          <p:cNvSpPr/>
          <p:nvPr/>
        </p:nvSpPr>
        <p:spPr>
          <a:xfrm>
            <a:off x="2163336" y="880947"/>
            <a:ext cx="2040673" cy="3902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/>
              <a:t>Value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6B5C1F-12AE-C646-9CB1-3E915596D3A4}"/>
              </a:ext>
            </a:extLst>
          </p:cNvPr>
          <p:cNvSpPr/>
          <p:nvPr/>
        </p:nvSpPr>
        <p:spPr>
          <a:xfrm>
            <a:off x="4348975" y="875370"/>
            <a:ext cx="2040673" cy="3902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/>
              <a:t>Value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2C2FB5-548E-7393-6394-0AE04B318BB9}"/>
              </a:ext>
            </a:extLst>
          </p:cNvPr>
          <p:cNvSpPr/>
          <p:nvPr/>
        </p:nvSpPr>
        <p:spPr>
          <a:xfrm>
            <a:off x="6534614" y="869793"/>
            <a:ext cx="2040673" cy="3902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/>
              <a:t>Value 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061370-1C08-7A85-1F20-F70975198570}"/>
              </a:ext>
            </a:extLst>
          </p:cNvPr>
          <p:cNvSpPr/>
          <p:nvPr/>
        </p:nvSpPr>
        <p:spPr>
          <a:xfrm>
            <a:off x="8720253" y="864216"/>
            <a:ext cx="2040673" cy="3902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/>
              <a:t>Value 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7ED07E-FB21-9DD0-144A-84C76B08089C}"/>
              </a:ext>
            </a:extLst>
          </p:cNvPr>
          <p:cNvSpPr/>
          <p:nvPr/>
        </p:nvSpPr>
        <p:spPr>
          <a:xfrm>
            <a:off x="2163337" y="1535982"/>
            <a:ext cx="8597590" cy="29844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/>
              <a:t>Vision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B95DC2-D121-3A3C-07DD-9FCB52FB3D69}"/>
              </a:ext>
            </a:extLst>
          </p:cNvPr>
          <p:cNvSpPr/>
          <p:nvPr/>
        </p:nvSpPr>
        <p:spPr>
          <a:xfrm>
            <a:off x="2163336" y="1934782"/>
            <a:ext cx="2040673" cy="3902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/>
              <a:t>Principle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9CDF58-2C35-CF59-58BA-3CABECC3E9E2}"/>
              </a:ext>
            </a:extLst>
          </p:cNvPr>
          <p:cNvSpPr/>
          <p:nvPr/>
        </p:nvSpPr>
        <p:spPr>
          <a:xfrm>
            <a:off x="4348975" y="1929205"/>
            <a:ext cx="2040673" cy="3902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/>
              <a:t>Principle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BA16C5-90C9-3C2B-4C56-CD2A73F456ED}"/>
              </a:ext>
            </a:extLst>
          </p:cNvPr>
          <p:cNvSpPr/>
          <p:nvPr/>
        </p:nvSpPr>
        <p:spPr>
          <a:xfrm>
            <a:off x="6534614" y="1923628"/>
            <a:ext cx="2040673" cy="3902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/>
              <a:t>Principle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66DA16-2F90-042B-4D34-586EA15BEA6D}"/>
              </a:ext>
            </a:extLst>
          </p:cNvPr>
          <p:cNvSpPr/>
          <p:nvPr/>
        </p:nvSpPr>
        <p:spPr>
          <a:xfrm>
            <a:off x="8720253" y="1918051"/>
            <a:ext cx="2040673" cy="3902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/>
              <a:t>Principle 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70D2F2E-187C-E69A-74C9-1F398A15C2B8}"/>
              </a:ext>
            </a:extLst>
          </p:cNvPr>
          <p:cNvCxnSpPr/>
          <p:nvPr/>
        </p:nvCxnSpPr>
        <p:spPr>
          <a:xfrm>
            <a:off x="401433" y="2430967"/>
            <a:ext cx="10359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FAC0178-6265-C35F-E96E-5E3D5AA5541D}"/>
              </a:ext>
            </a:extLst>
          </p:cNvPr>
          <p:cNvSpPr/>
          <p:nvPr/>
        </p:nvSpPr>
        <p:spPr>
          <a:xfrm>
            <a:off x="2163336" y="2599370"/>
            <a:ext cx="2040673" cy="791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Goal 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54F4A4-1C95-58BF-18AB-3E179B53976E}"/>
              </a:ext>
            </a:extLst>
          </p:cNvPr>
          <p:cNvSpPr/>
          <p:nvPr/>
        </p:nvSpPr>
        <p:spPr>
          <a:xfrm>
            <a:off x="4348974" y="2598279"/>
            <a:ext cx="2040673" cy="791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Goal 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8885CE-ABE8-AE39-AE92-D2E243558602}"/>
              </a:ext>
            </a:extLst>
          </p:cNvPr>
          <p:cNvSpPr/>
          <p:nvPr/>
        </p:nvSpPr>
        <p:spPr>
          <a:xfrm>
            <a:off x="6534612" y="2597188"/>
            <a:ext cx="2040673" cy="791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Goal 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042D2C-532E-011E-BCB4-ACB9E71A9AF2}"/>
              </a:ext>
            </a:extLst>
          </p:cNvPr>
          <p:cNvSpPr/>
          <p:nvPr/>
        </p:nvSpPr>
        <p:spPr>
          <a:xfrm>
            <a:off x="8720250" y="2596097"/>
            <a:ext cx="2040673" cy="791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Goal 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C3FCD5-EA00-0F9C-1931-D3479D27C4F2}"/>
              </a:ext>
            </a:extLst>
          </p:cNvPr>
          <p:cNvSpPr/>
          <p:nvPr/>
        </p:nvSpPr>
        <p:spPr>
          <a:xfrm>
            <a:off x="2163336" y="3536905"/>
            <a:ext cx="2040673" cy="602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Strategy A-1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FACD1A-3D33-56E8-B903-92F4D2E057BA}"/>
              </a:ext>
            </a:extLst>
          </p:cNvPr>
          <p:cNvSpPr/>
          <p:nvPr/>
        </p:nvSpPr>
        <p:spPr>
          <a:xfrm>
            <a:off x="2163335" y="4200450"/>
            <a:ext cx="2040673" cy="602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Strategy A-2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57DE1F-AFC4-7B05-68EA-77514DA07541}"/>
              </a:ext>
            </a:extLst>
          </p:cNvPr>
          <p:cNvSpPr/>
          <p:nvPr/>
        </p:nvSpPr>
        <p:spPr>
          <a:xfrm>
            <a:off x="4348973" y="3536905"/>
            <a:ext cx="2040673" cy="602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Strategy B-1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887102-9796-FA32-1789-22AB3EF2F3A5}"/>
              </a:ext>
            </a:extLst>
          </p:cNvPr>
          <p:cNvSpPr/>
          <p:nvPr/>
        </p:nvSpPr>
        <p:spPr>
          <a:xfrm>
            <a:off x="4348972" y="4200450"/>
            <a:ext cx="2040673" cy="602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Strategy B-2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436D6A-CCD1-8E42-BD40-1DDC386D3BED}"/>
              </a:ext>
            </a:extLst>
          </p:cNvPr>
          <p:cNvSpPr/>
          <p:nvPr/>
        </p:nvSpPr>
        <p:spPr>
          <a:xfrm>
            <a:off x="6534612" y="3536905"/>
            <a:ext cx="2040673" cy="602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Strategy C-1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D36FF9-889E-642D-69E7-68597244BDAE}"/>
              </a:ext>
            </a:extLst>
          </p:cNvPr>
          <p:cNvSpPr/>
          <p:nvPr/>
        </p:nvSpPr>
        <p:spPr>
          <a:xfrm>
            <a:off x="8720249" y="3536905"/>
            <a:ext cx="2040673" cy="602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Strategy D-1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2EDE02-A960-F626-725C-4331A8652A6A}"/>
              </a:ext>
            </a:extLst>
          </p:cNvPr>
          <p:cNvSpPr/>
          <p:nvPr/>
        </p:nvSpPr>
        <p:spPr>
          <a:xfrm>
            <a:off x="6534612" y="4200450"/>
            <a:ext cx="2040673" cy="602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Strategy C-2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72D6C8-1E1D-E9DB-53AA-0CE0EC52219B}"/>
              </a:ext>
            </a:extLst>
          </p:cNvPr>
          <p:cNvSpPr/>
          <p:nvPr/>
        </p:nvSpPr>
        <p:spPr>
          <a:xfrm>
            <a:off x="8720248" y="4200450"/>
            <a:ext cx="2040673" cy="602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Strategy D-2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DE90075-0D96-1B11-FEAC-9A16D6D89B36}"/>
              </a:ext>
            </a:extLst>
          </p:cNvPr>
          <p:cNvSpPr/>
          <p:nvPr/>
        </p:nvSpPr>
        <p:spPr>
          <a:xfrm>
            <a:off x="2163335" y="5010431"/>
            <a:ext cx="2040673" cy="431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Theme A-1-1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6B1A90-570E-95BE-D3E0-BC5B491C9353}"/>
              </a:ext>
            </a:extLst>
          </p:cNvPr>
          <p:cNvSpPr/>
          <p:nvPr/>
        </p:nvSpPr>
        <p:spPr>
          <a:xfrm>
            <a:off x="2163334" y="5580954"/>
            <a:ext cx="2040673" cy="431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Theme A-1-2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641206-36D4-87F0-3059-562D8CDF0964}"/>
              </a:ext>
            </a:extLst>
          </p:cNvPr>
          <p:cNvSpPr/>
          <p:nvPr/>
        </p:nvSpPr>
        <p:spPr>
          <a:xfrm>
            <a:off x="2163333" y="6151477"/>
            <a:ext cx="2040673" cy="431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Theme A-2-1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C716BB-37DC-5138-BA23-C866EDD514A7}"/>
              </a:ext>
            </a:extLst>
          </p:cNvPr>
          <p:cNvSpPr/>
          <p:nvPr/>
        </p:nvSpPr>
        <p:spPr>
          <a:xfrm>
            <a:off x="4348972" y="5010431"/>
            <a:ext cx="2040673" cy="431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Theme B-1-1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C44B004-E649-77FB-E01A-B98583177F7B}"/>
              </a:ext>
            </a:extLst>
          </p:cNvPr>
          <p:cNvSpPr/>
          <p:nvPr/>
        </p:nvSpPr>
        <p:spPr>
          <a:xfrm>
            <a:off x="4348971" y="5580954"/>
            <a:ext cx="2040673" cy="431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Theme B-2-1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FBF2701-0F54-D3BF-AD76-5820423E39F1}"/>
              </a:ext>
            </a:extLst>
          </p:cNvPr>
          <p:cNvSpPr/>
          <p:nvPr/>
        </p:nvSpPr>
        <p:spPr>
          <a:xfrm>
            <a:off x="4348970" y="6151477"/>
            <a:ext cx="2040673" cy="431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Theme B-2-2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0FAAF6-F2A7-9F0D-C0A2-0A15F21BD467}"/>
              </a:ext>
            </a:extLst>
          </p:cNvPr>
          <p:cNvSpPr/>
          <p:nvPr/>
        </p:nvSpPr>
        <p:spPr>
          <a:xfrm>
            <a:off x="6534609" y="5010431"/>
            <a:ext cx="2040673" cy="431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Theme C-1-1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130F08B-6648-9E7B-A262-6DDE4A3BDC0E}"/>
              </a:ext>
            </a:extLst>
          </p:cNvPr>
          <p:cNvSpPr/>
          <p:nvPr/>
        </p:nvSpPr>
        <p:spPr>
          <a:xfrm>
            <a:off x="6534608" y="5580954"/>
            <a:ext cx="2040673" cy="431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Theme C-2-1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2713C02-2558-3658-5C3B-E3607EADC449}"/>
              </a:ext>
            </a:extLst>
          </p:cNvPr>
          <p:cNvSpPr/>
          <p:nvPr/>
        </p:nvSpPr>
        <p:spPr>
          <a:xfrm>
            <a:off x="6534607" y="6151477"/>
            <a:ext cx="2040673" cy="431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Theme C-2-2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7C58DAF-B39B-F60A-307F-1C53F7A833AB}"/>
              </a:ext>
            </a:extLst>
          </p:cNvPr>
          <p:cNvSpPr/>
          <p:nvPr/>
        </p:nvSpPr>
        <p:spPr>
          <a:xfrm>
            <a:off x="8720246" y="5010431"/>
            <a:ext cx="2040673" cy="431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Theme D-1-1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1B6F38-8AD3-CBFA-96EF-9B165F95954E}"/>
              </a:ext>
            </a:extLst>
          </p:cNvPr>
          <p:cNvSpPr/>
          <p:nvPr/>
        </p:nvSpPr>
        <p:spPr>
          <a:xfrm>
            <a:off x="8720245" y="5580954"/>
            <a:ext cx="2040673" cy="431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Theme D-1-2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1C4A07-0307-00AF-678B-9569A0EC054F}"/>
              </a:ext>
            </a:extLst>
          </p:cNvPr>
          <p:cNvSpPr/>
          <p:nvPr/>
        </p:nvSpPr>
        <p:spPr>
          <a:xfrm>
            <a:off x="8720244" y="6151477"/>
            <a:ext cx="2040673" cy="4313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Theme D-2-1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F7538F-C38C-F8A5-2056-DEA1EC1495F2}"/>
              </a:ext>
            </a:extLst>
          </p:cNvPr>
          <p:cNvSpPr txBox="1"/>
          <p:nvPr/>
        </p:nvSpPr>
        <p:spPr>
          <a:xfrm>
            <a:off x="293731" y="6573138"/>
            <a:ext cx="5165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1" dirty="0"/>
              <a:t>Each Theme then has number of OKRs to plan and execute on</a:t>
            </a:r>
          </a:p>
        </p:txBody>
      </p:sp>
    </p:spTree>
    <p:extLst>
      <p:ext uri="{BB962C8B-B14F-4D97-AF65-F5344CB8AC3E}">
        <p14:creationId xmlns:p14="http://schemas.microsoft.com/office/powerpoint/2010/main" val="63498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105</Words>
  <Application>Microsoft Macintosh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Company X Business Strategy On A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Strategy On A Page</dc:title>
  <dc:creator>David Jones</dc:creator>
  <cp:lastModifiedBy>Paul Preiss</cp:lastModifiedBy>
  <cp:revision>2</cp:revision>
  <dcterms:created xsi:type="dcterms:W3CDTF">2024-01-10T09:35:21Z</dcterms:created>
  <dcterms:modified xsi:type="dcterms:W3CDTF">2024-01-17T10:11:12Z</dcterms:modified>
</cp:coreProperties>
</file>