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14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5027-26B4-4EB7-AEB2-50795120EA9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4B124-B0E4-406F-9482-EE16AEC5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-ARCHITECTURE DEFINITION CANVAS-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F125-95F2-3762-0828-74348ECB0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84CAD-1D2B-9A03-9F7C-64476782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45D8-2F30-ED00-9E68-23876FD2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DC42-269C-86F5-337A-16EB30DF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E410-5B28-C39C-8555-4CF39DE6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9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4E90-699B-CD85-BCB8-4121099D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C69C9-1C2A-55F6-55FD-5DF141795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7280-B4A9-46E5-2621-6593420C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CF6B-8093-1286-5235-454941F6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12D5-4919-0B58-7420-B9EFCFB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4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202B7-C9C2-F895-0843-643A9107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AF918-8245-B0DC-D12D-DE9A77EA1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02B2F-8849-70A3-953A-0E2C8ED4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B2F1-8E08-7757-E9A0-A2F22957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FF0C-1E0C-8E1D-5CE2-B8A8B0E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4C95-0B0A-BF2A-09ED-DAD4A621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B41C-C069-8496-5B83-0B7CB409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EE21-858B-FADC-E9A1-469165FD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CE55-81F9-8D06-220B-C0A5BF0F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0D54-5BE6-1C75-D79F-B3D5FE2F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66EF-8CEF-2841-4A0F-9AE0E075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9FBC-17E5-20C7-AB0D-BD7DAA95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0D0C-F6A0-DFBD-BCD4-BDEE2868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0E490-F0CC-6443-9F25-CB5C9369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881F-2D7B-ABE9-B484-7338496A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A1A5-1299-599F-FFB0-5821614B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E12A-4F79-CC34-E271-B9673C787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260D-D702-8C3E-45BC-82F60170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947D-0E72-54A0-5018-C250E4FE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4750C-A99E-4437-6882-852367B8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609D-6D0D-E3D7-F24F-C9C6A17B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0CDF-2A02-309F-1EEF-43F63C12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6C3EA-FFAB-ECF1-3938-3A5EF716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16D92-68FC-51A8-818F-7FB484B2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7E9FD-CCDD-FF1D-BFF1-EE8DFE3AF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573F8-44D4-1974-AAF3-8ED26545F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6B7FA-5A62-6084-9A96-0F5BFBA5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1CA54-3843-2725-1462-B591127C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C7749-279C-A9FD-D844-E3619D31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2993-CD1D-E237-FDBD-69A484E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57B2-D4B5-30B6-50DF-A3017DEE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411C4-D817-531D-02F5-27FE645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CD40C-DD5A-C645-A104-33F8E311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FC044-8FF9-471B-E046-DCF543E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2469D-6C4F-7CE7-232B-09548F39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40C83-BACE-5B8C-8FFC-CB35521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ABD5-58E1-4BD6-A89C-F42172B9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3AEF-B222-C6CD-3D83-AACD1132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75ABB-ECC4-10D1-F85E-AC88F855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38960-EE3F-E5AE-C1A7-03E6F392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530D-492B-C6D1-8D45-472F6A99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F1ADF-9409-2C4F-0F2C-4BEAE23E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4BEA-BFDC-27BE-AE75-4C2E604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386A4-DC0F-4399-34C6-1AE921D0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9B0A4-FBF9-348C-C260-37ECAA550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4BF7A-544D-BFC2-1B6D-CDC0DCB7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22BCA-2562-C5CE-BF5C-DCBEE76B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05687-D3D6-EDB2-FDFB-1C8BE98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442C4-0402-A495-5710-84943A3F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D5AA-2EC9-D167-215E-F887DE3E7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8686-C6BD-E3AD-3949-E0DACA029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3BB3-34F8-E95B-6003-A5B7B8CEA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A035-10AF-EEE7-16BD-77D4B3981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16E5560-8BF4-4A88-8F65-DAE8F45FB5E2}"/>
              </a:ext>
            </a:extLst>
          </p:cNvPr>
          <p:cNvSpPr txBox="1"/>
          <p:nvPr/>
        </p:nvSpPr>
        <p:spPr>
          <a:xfrm>
            <a:off x="441037" y="158809"/>
            <a:ext cx="1268296" cy="27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65" dirty="0">
                <a:latin typeface="Century Gothic" panose="020B0502020202020204" pitchFamily="34" charset="0"/>
              </a:rPr>
              <a:t>SWOT CANVAS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C77FE2-00F1-4397-8DB1-E5706CE482CC}"/>
              </a:ext>
            </a:extLst>
          </p:cNvPr>
          <p:cNvSpPr/>
          <p:nvPr/>
        </p:nvSpPr>
        <p:spPr>
          <a:xfrm>
            <a:off x="10509761" y="158811"/>
            <a:ext cx="699541" cy="32393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518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7E9C1-340B-4B0E-ACA5-D98B83F11F2B}"/>
              </a:ext>
            </a:extLst>
          </p:cNvPr>
          <p:cNvSpPr/>
          <p:nvPr/>
        </p:nvSpPr>
        <p:spPr>
          <a:xfrm>
            <a:off x="11243610" y="158809"/>
            <a:ext cx="699541" cy="32393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518">
                <a:solidFill>
                  <a:schemeClr val="tx1"/>
                </a:solidFill>
                <a:latin typeface="Century Gothic" panose="020B0502020202020204" pitchFamily="34" charset="0"/>
              </a:rPr>
              <a:t>VERSION: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CB4E0E-59AF-4C5C-8A3C-F5ECAA11B276}"/>
              </a:ext>
            </a:extLst>
          </p:cNvPr>
          <p:cNvSpPr/>
          <p:nvPr/>
        </p:nvSpPr>
        <p:spPr>
          <a:xfrm>
            <a:off x="441037" y="6435727"/>
            <a:ext cx="6559083" cy="17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518" dirty="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518" dirty="0" err="1">
                <a:latin typeface="Century Gothic" panose="020B0502020202020204" pitchFamily="34" charset="0"/>
              </a:rPr>
              <a:t>ShareAlike</a:t>
            </a:r>
            <a:r>
              <a:rPr lang="en-IE" sz="518" dirty="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77978-A646-4D04-8BF1-50C67951CB6C}"/>
              </a:ext>
            </a:extLst>
          </p:cNvPr>
          <p:cNvSpPr txBox="1"/>
          <p:nvPr/>
        </p:nvSpPr>
        <p:spPr>
          <a:xfrm>
            <a:off x="4667960" y="3178907"/>
            <a:ext cx="2840928" cy="418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18" dirty="0"/>
              <a:t>Client 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32E5FA-7979-4680-90AB-ED92C215B7AB}"/>
              </a:ext>
            </a:extLst>
          </p:cNvPr>
          <p:cNvSpPr/>
          <p:nvPr/>
        </p:nvSpPr>
        <p:spPr>
          <a:xfrm>
            <a:off x="733245" y="681488"/>
            <a:ext cx="4797431" cy="228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Strengths:</a:t>
            </a:r>
          </a:p>
          <a:p>
            <a:r>
              <a:rPr lang="en-IE" sz="9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your clients strengths with respect to their industry and their competition. </a:t>
            </a:r>
          </a:p>
          <a:p>
            <a:endParaRPr lang="en-IE" sz="776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B4254D-396D-4B06-9326-072DE158C08F}"/>
              </a:ext>
            </a:extLst>
          </p:cNvPr>
          <p:cNvSpPr/>
          <p:nvPr/>
        </p:nvSpPr>
        <p:spPr>
          <a:xfrm>
            <a:off x="733245" y="3784722"/>
            <a:ext cx="4799261" cy="228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Opportunities:</a:t>
            </a:r>
          </a:p>
          <a:p>
            <a:r>
              <a:rPr lang="en-IE" sz="105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the potential opportunities your client might have</a:t>
            </a:r>
          </a:p>
          <a:p>
            <a:endParaRPr lang="en-IE" sz="776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AC5BF2-CB0A-433F-B5F2-0742E55B219E}"/>
              </a:ext>
            </a:extLst>
          </p:cNvPr>
          <p:cNvSpPr/>
          <p:nvPr/>
        </p:nvSpPr>
        <p:spPr>
          <a:xfrm>
            <a:off x="6658155" y="687911"/>
            <a:ext cx="4800600" cy="228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Weaknesses:</a:t>
            </a:r>
          </a:p>
          <a:p>
            <a:r>
              <a:rPr lang="en-IE" sz="105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your clients weaknesses with respect to their industry and their competition. </a:t>
            </a:r>
          </a:p>
          <a:p>
            <a:endParaRPr lang="en-IE" sz="776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7E04F7-3A68-4A75-BA47-AA138E4D728D}"/>
              </a:ext>
            </a:extLst>
          </p:cNvPr>
          <p:cNvSpPr/>
          <p:nvPr/>
        </p:nvSpPr>
        <p:spPr>
          <a:xfrm>
            <a:off x="6658155" y="3784723"/>
            <a:ext cx="4800600" cy="2285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Threats:</a:t>
            </a:r>
          </a:p>
          <a:p>
            <a:r>
              <a:rPr lang="en-IE" sz="105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factors and potential threats your client might face.</a:t>
            </a:r>
          </a:p>
          <a:p>
            <a:endParaRPr lang="en-IE" sz="776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345C3-C05E-77B1-A02F-E6B960538F81}"/>
              </a:ext>
            </a:extLst>
          </p:cNvPr>
          <p:cNvGrpSpPr/>
          <p:nvPr/>
        </p:nvGrpSpPr>
        <p:grpSpPr>
          <a:xfrm>
            <a:off x="9717727" y="6357274"/>
            <a:ext cx="2225424" cy="369748"/>
            <a:chOff x="25958979" y="28320386"/>
            <a:chExt cx="12864921" cy="21374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EB0EA4-CC9D-8BD0-7807-2B0F76BD1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78EB81C-652C-8EF0-76A2-40A8133FFEBF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ED388CD-04A5-E474-6EB8-97344EF34288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D55F3D-BCA0-E852-3393-0FAA688EA9D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9242AAC-8796-58E6-4334-B1D7A08C20B1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8DF8B14-C896-EDE3-9CE1-F5D30D8063BB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016C8C-5E75-2B47-0779-0816E744C0D0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EF4C5D-C42A-6271-9CF9-059C06DBFC85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08369BB-28D0-4C7C-AD64-8B93F0431730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4E3E370-F910-E302-68F6-E89406A36BF3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aphic 43">
              <a:extLst>
                <a:ext uri="{FF2B5EF4-FFF2-40B4-BE49-F238E27FC236}">
                  <a16:creationId xmlns:a16="http://schemas.microsoft.com/office/drawing/2014/main" id="{6095E0C3-04C3-A020-2B27-2DF1FA640780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0A3A786-00F2-6F18-8F8B-451F68426868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D600432-1A10-1463-8B70-2E05F7198FC3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2411C1C-9046-C023-B014-3B224560A255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aphic 43">
              <a:extLst>
                <a:ext uri="{FF2B5EF4-FFF2-40B4-BE49-F238E27FC236}">
                  <a16:creationId xmlns:a16="http://schemas.microsoft.com/office/drawing/2014/main" id="{E71AEF31-66C5-9929-CFB1-6879924AFC19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B22025D-BAC8-D1A6-37EC-0A568504F5B6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FBB8900-99E6-3D1B-0BF2-DBD219B5780E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70ACE08-EAEF-4B12-F5C4-BAE72E33D527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94333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3776337-5e2b-4d9b-a9f7-856e61472963">
      <Terms xmlns="http://schemas.microsoft.com/office/infopath/2007/PartnerControls"/>
    </lcf76f155ced4ddcb4097134ff3c332f>
    <TaxCatchAll xmlns="01706990-802f-40fb-85dc-68d3cd13bee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A82BACE649594E8ED8231E16DC57B7" ma:contentTypeVersion="15" ma:contentTypeDescription="Create a new document." ma:contentTypeScope="" ma:versionID="90d0c388cb603818114d090704636025">
  <xsd:schema xmlns:xsd="http://www.w3.org/2001/XMLSchema" xmlns:xs="http://www.w3.org/2001/XMLSchema" xmlns:p="http://schemas.microsoft.com/office/2006/metadata/properties" xmlns:ns2="13776337-5e2b-4d9b-a9f7-856e61472963" xmlns:ns3="01706990-802f-40fb-85dc-68d3cd13beef" targetNamespace="http://schemas.microsoft.com/office/2006/metadata/properties" ma:root="true" ma:fieldsID="6ef9bfe1df22af1f5954e1512e425993" ns2:_="" ns3:_="">
    <xsd:import namespace="13776337-5e2b-4d9b-a9f7-856e61472963"/>
    <xsd:import namespace="01706990-802f-40fb-85dc-68d3cd13be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76337-5e2b-4d9b-a9f7-856e61472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06990-802f-40fb-85dc-68d3cd13b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0bd3b81-d3bd-421d-a563-1e1a91fbbb70}" ma:internalName="TaxCatchAll" ma:showField="CatchAllData" ma:web="01706990-802f-40fb-85dc-68d3cd13be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D75B6F-54CB-4972-A56F-9C69F11F2D0E}">
  <ds:schemaRefs>
    <ds:schemaRef ds:uri="http://schemas.microsoft.com/office/2006/metadata/properties"/>
    <ds:schemaRef ds:uri="http://schemas.microsoft.com/office/infopath/2007/PartnerControls"/>
    <ds:schemaRef ds:uri="13776337-5e2b-4d9b-a9f7-856e61472963"/>
    <ds:schemaRef ds:uri="01706990-802f-40fb-85dc-68d3cd13beef"/>
  </ds:schemaRefs>
</ds:datastoreItem>
</file>

<file path=customXml/itemProps2.xml><?xml version="1.0" encoding="utf-8"?>
<ds:datastoreItem xmlns:ds="http://schemas.openxmlformats.org/officeDocument/2006/customXml" ds:itemID="{A892DC26-FB43-478B-BE7E-44807646E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776337-5e2b-4d9b-a9f7-856e61472963"/>
    <ds:schemaRef ds:uri="01706990-802f-40fb-85dc-68d3cd13be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E913AB-4031-41C8-89A0-239FAF2BCB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Slight</dc:creator>
  <cp:lastModifiedBy>Enrique Umana</cp:lastModifiedBy>
  <cp:revision>3</cp:revision>
  <dcterms:created xsi:type="dcterms:W3CDTF">2022-08-22T12:32:16Z</dcterms:created>
  <dcterms:modified xsi:type="dcterms:W3CDTF">2023-11-20T13:21:40Z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0x010100BEA82BACE649594E8ED8231E16DC57B7</vt:lpwstr>
  </property>
</Properties>
</file>