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506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 CARD LAYOUT B-047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16E5560-8BF4-4A88-8F65-DAE8F45FB5E2}"/>
              </a:ext>
            </a:extLst>
          </p:cNvPr>
          <p:cNvSpPr txBox="1"/>
          <p:nvPr/>
        </p:nvSpPr>
        <p:spPr>
          <a:xfrm>
            <a:off x="111966" y="260564"/>
            <a:ext cx="19896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TIME MODEL CANVAS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2179F-A851-1736-B95C-CAB852879906}"/>
              </a:ext>
            </a:extLst>
          </p:cNvPr>
          <p:cNvSpPr/>
          <p:nvPr/>
        </p:nvSpPr>
        <p:spPr>
          <a:xfrm>
            <a:off x="269446" y="735645"/>
            <a:ext cx="1580703" cy="314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TOLERATE:</a:t>
            </a:r>
            <a:endParaRPr lang="en-IE" sz="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IE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3CFD6C-DD3F-EB84-750F-06A62D4C38DF}"/>
              </a:ext>
            </a:extLst>
          </p:cNvPr>
          <p:cNvSpPr/>
          <p:nvPr/>
        </p:nvSpPr>
        <p:spPr>
          <a:xfrm>
            <a:off x="2125526" y="732573"/>
            <a:ext cx="1580703" cy="314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INVEST: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9AEE5-AED3-EE93-7D67-3E6791D12B56}"/>
              </a:ext>
            </a:extLst>
          </p:cNvPr>
          <p:cNvSpPr/>
          <p:nvPr/>
        </p:nvSpPr>
        <p:spPr>
          <a:xfrm>
            <a:off x="3981606" y="732572"/>
            <a:ext cx="1580703" cy="3147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MIGRATE: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FC283-BA65-0923-1E1F-61EA0BF38015}"/>
              </a:ext>
            </a:extLst>
          </p:cNvPr>
          <p:cNvSpPr/>
          <p:nvPr/>
        </p:nvSpPr>
        <p:spPr>
          <a:xfrm>
            <a:off x="5839657" y="732573"/>
            <a:ext cx="1580703" cy="3147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ELIMINATE: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73FD54-9BDC-A36A-79DE-57B891D99B58}"/>
              </a:ext>
            </a:extLst>
          </p:cNvPr>
          <p:cNvSpPr/>
          <p:nvPr/>
        </p:nvSpPr>
        <p:spPr>
          <a:xfrm>
            <a:off x="157114" y="1357595"/>
            <a:ext cx="2860397" cy="23000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CAPABILITY: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73A01-B120-10E6-5F6E-F8D4AACA76D6}"/>
              </a:ext>
            </a:extLst>
          </p:cNvPr>
          <p:cNvSpPr/>
          <p:nvPr/>
        </p:nvSpPr>
        <p:spPr>
          <a:xfrm>
            <a:off x="3017511" y="1354522"/>
            <a:ext cx="2935233" cy="2299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CAPABILITY: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59DD7-F2AF-1733-9045-F38DA27A26BE}"/>
              </a:ext>
            </a:extLst>
          </p:cNvPr>
          <p:cNvSpPr/>
          <p:nvPr/>
        </p:nvSpPr>
        <p:spPr>
          <a:xfrm>
            <a:off x="5946032" y="1352293"/>
            <a:ext cx="2941945" cy="2299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CAPABILITY:</a:t>
            </a:r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731752-3B1B-503C-AACD-EC5D1F1BA312}"/>
              </a:ext>
            </a:extLst>
          </p:cNvPr>
          <p:cNvSpPr/>
          <p:nvPr/>
        </p:nvSpPr>
        <p:spPr>
          <a:xfrm>
            <a:off x="163827" y="3657601"/>
            <a:ext cx="2860397" cy="25874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CAPABILITY: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FA0E5-6B51-3389-31A1-D55D01E1990F}"/>
              </a:ext>
            </a:extLst>
          </p:cNvPr>
          <p:cNvSpPr/>
          <p:nvPr/>
        </p:nvSpPr>
        <p:spPr>
          <a:xfrm>
            <a:off x="3017510" y="3660673"/>
            <a:ext cx="2928522" cy="2579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CAPABILITY: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42332-B153-FC8F-266D-F86EA968B048}"/>
              </a:ext>
            </a:extLst>
          </p:cNvPr>
          <p:cNvSpPr/>
          <p:nvPr/>
        </p:nvSpPr>
        <p:spPr>
          <a:xfrm>
            <a:off x="5946032" y="3657534"/>
            <a:ext cx="2928522" cy="2580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CAPABILITY: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FF9EEA-F563-5DB1-8514-95363FFD8232}"/>
              </a:ext>
            </a:extLst>
          </p:cNvPr>
          <p:cNvSpPr/>
          <p:nvPr/>
        </p:nvSpPr>
        <p:spPr>
          <a:xfrm>
            <a:off x="119640" y="6246483"/>
            <a:ext cx="5522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 dirty="0">
                <a:latin typeface="Century Gothic" panose="020B0502020202020204" pitchFamily="34" charset="0"/>
              </a:rPr>
              <a:t>Designed By:  </a:t>
            </a:r>
            <a:r>
              <a:rPr lang="en-IE" sz="600" b="1" dirty="0">
                <a:latin typeface="Century Gothic" panose="020B0502020202020204" pitchFamily="34" charset="0"/>
              </a:rPr>
              <a:t>Stephen </a:t>
            </a:r>
            <a:r>
              <a:rPr lang="en-IE" sz="600" b="1" dirty="0" err="1">
                <a:latin typeface="Century Gothic" panose="020B0502020202020204" pitchFamily="34" charset="0"/>
              </a:rPr>
              <a:t>Dougall</a:t>
            </a:r>
            <a:r>
              <a:rPr lang="en-IE" sz="600" dirty="0">
                <a:latin typeface="Century Gothic" panose="020B0502020202020204" pitchFamily="34" charset="0"/>
              </a:rPr>
              <a:t> for </a:t>
            </a:r>
            <a:r>
              <a:rPr lang="en-IE" sz="600" b="1" dirty="0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 dirty="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dirty="0" err="1">
                <a:latin typeface="Century Gothic" panose="020B0502020202020204" pitchFamily="34" charset="0"/>
              </a:rPr>
              <a:t>ShareAlike</a:t>
            </a:r>
            <a:r>
              <a:rPr lang="en-IE" sz="600" dirty="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C17BC-5726-1535-ACA5-D36549055876}"/>
              </a:ext>
            </a:extLst>
          </p:cNvPr>
          <p:cNvSpPr/>
          <p:nvPr/>
        </p:nvSpPr>
        <p:spPr>
          <a:xfrm>
            <a:off x="150401" y="612949"/>
            <a:ext cx="8724153" cy="621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966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5900</TotalTime>
  <Words>60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107</cp:revision>
  <cp:lastPrinted>2019-05-02T10:48:10Z</cp:lastPrinted>
  <dcterms:created xsi:type="dcterms:W3CDTF">2019-04-30T12:07:12Z</dcterms:created>
  <dcterms:modified xsi:type="dcterms:W3CDTF">2023-12-02T16:10:07Z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