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8" r:id="rId2"/>
    <p:sldId id="259" r:id="rId3"/>
    <p:sldId id="260" r:id="rId4"/>
    <p:sldId id="261" r:id="rId5"/>
  </p:sldIdLst>
  <p:sldSz cx="9144000" cy="5143500" type="screen16x9"/>
  <p:notesSz cx="6858000" cy="9144000"/>
  <p:embeddedFontLst>
    <p:embeddedFont>
      <p:font typeface="Raleway" panose="020B0604020202020204" charset="0"/>
      <p:regular r:id="rId7"/>
      <p:bold r:id="rId8"/>
      <p:italic r:id="rId9"/>
      <p:boldItalic r:id="rId10"/>
    </p:embeddedFont>
    <p:embeddedFont>
      <p:font typeface="Lato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5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6" r:id="rId5"/>
    <p:sldLayoutId id="214748365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rism.scholarslab.org/prisms/e7e1a0b2-0aad-11e8-ab56-005056b3784e/visualize?locale=e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 b="0"/>
              <a:t>Intro and Overview</a:t>
            </a:r>
            <a:endParaRPr sz="3000" b="0"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 b="0"/>
              <a:t>Research and findings</a:t>
            </a:r>
            <a:endParaRPr sz="3000" b="0"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 b="0"/>
              <a:t>Theoretical Discussion and Github</a:t>
            </a:r>
            <a:endParaRPr sz="3000" b="0"/>
          </a:p>
          <a:p>
            <a:pPr marL="457200" lvl="0" indent="-41910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 b="0"/>
              <a:t>Conclusion</a:t>
            </a:r>
            <a:endParaRPr sz="3000" b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PRISM</a:t>
            </a:r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38511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Main goals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does it seek to accomplish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Teachers &amp; Students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is it funded - Melon Foundation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Schools &amp; Universities</a:t>
            </a:r>
            <a:endParaRPr/>
          </a:p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Text Visualization tool</a:t>
            </a:r>
            <a:endParaRPr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4847" y="778775"/>
            <a:ext cx="4773752" cy="3890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Features</a:t>
            </a: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4216463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1263" y="2006250"/>
            <a:ext cx="4067162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11700" y="1142200"/>
            <a:ext cx="8520600" cy="11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PRISM</a:t>
            </a:r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537500" y="2823066"/>
            <a:ext cx="7688400" cy="3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http://prism.scholarslab.org/prisms/e7e1a0b2-0aad-11e8-ab56-005056b3784e/visualize?locale=en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On-screen Show (16:9)</PresentationFormat>
  <Paragraphs>15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Raleway</vt:lpstr>
      <vt:lpstr>Arial</vt:lpstr>
      <vt:lpstr>Lato</vt:lpstr>
      <vt:lpstr>Streamline</vt:lpstr>
      <vt:lpstr>Summary Intro and Overview Research and findings Theoretical Discussion and Github Conclusion</vt:lpstr>
      <vt:lpstr>About PRISM</vt:lpstr>
      <vt:lpstr>Main Features</vt:lpstr>
      <vt:lpstr>Our PRISM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Intro and Overview Research and findings Theoretical Discussion and Github Conclusion</dc:title>
  <cp:lastModifiedBy>Brett Campbell</cp:lastModifiedBy>
  <cp:revision>1</cp:revision>
  <dcterms:modified xsi:type="dcterms:W3CDTF">2018-02-07T19:01:03Z</dcterms:modified>
</cp:coreProperties>
</file>