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70" r:id="rId2"/>
    <p:sldId id="271" r:id="rId3"/>
    <p:sldId id="272" r:id="rId4"/>
    <p:sldId id="273" r:id="rId5"/>
    <p:sldId id="274" r:id="rId6"/>
  </p:sldIdLst>
  <p:sldSz cx="9144000" cy="5143500" type="screen16x9"/>
  <p:notesSz cx="6858000" cy="9144000"/>
  <p:embeddedFontLst>
    <p:embeddedFont>
      <p:font typeface="Raleway" panose="020B0604020202020204" charset="0"/>
      <p:regular r:id="rId8"/>
      <p:bold r:id="rId9"/>
      <p:italic r:id="rId10"/>
      <p:boldItalic r:id="rId11"/>
    </p:embeddedFont>
    <p:embeddedFont>
      <p:font typeface="La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730000" y="1212675"/>
            <a:ext cx="2922600" cy="9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Research and Findings</a:t>
            </a:r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93300" y="1957075"/>
            <a:ext cx="3396000" cy="2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Single interpretation of the lyrics from “Chop Suey!” by System of a Down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275" y="583400"/>
            <a:ext cx="1821125" cy="43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4375" y="629575"/>
            <a:ext cx="1625400" cy="44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86575" y="2287788"/>
            <a:ext cx="1286275" cy="720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643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our Prism</a:t>
            </a:r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3434700" y="2001375"/>
            <a:ext cx="77007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Certain areas were heavily voted as one category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Indicative of strong theme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22474"/>
          <a:stretch/>
        </p:blipFill>
        <p:spPr>
          <a:xfrm>
            <a:off x="2418325" y="1909925"/>
            <a:ext cx="1234425" cy="9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550" y="2010425"/>
            <a:ext cx="1874724" cy="7205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86" name="Shape 1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550" y="3049150"/>
            <a:ext cx="1874725" cy="35151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87" name="Shape 1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63250" y="2757250"/>
            <a:ext cx="881975" cy="84724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3445225" y="2833400"/>
            <a:ext cx="5885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Others show an even distribution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More subjective meaning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Multiple meanings?</a:t>
            </a:r>
            <a:endParaRPr/>
          </a:p>
        </p:txBody>
      </p:sp>
      <p:pic>
        <p:nvPicPr>
          <p:cNvPr id="189" name="Shape 18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70150" y="3749650"/>
            <a:ext cx="1068175" cy="119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1550" y="3618350"/>
            <a:ext cx="1874725" cy="10579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91" name="Shape 191"/>
          <p:cNvSpPr txBox="1"/>
          <p:nvPr/>
        </p:nvSpPr>
        <p:spPr>
          <a:xfrm>
            <a:off x="3445225" y="3850425"/>
            <a:ext cx="5885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Some areas not highlighted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Not due to lack of meaning; repetition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42888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our Prism</a:t>
            </a:r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1250500" y="3564550"/>
            <a:ext cx="3540000" cy="11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Viewing whole verses begins to paint a better picture of meaning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Flow of the song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050" y="2032100"/>
            <a:ext cx="2107400" cy="12685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99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3150" y="1878550"/>
            <a:ext cx="2055575" cy="297975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00" name="Shape 2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0500" y="2135212"/>
            <a:ext cx="699425" cy="67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4662" y="2806187"/>
            <a:ext cx="608812" cy="6088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Shape 202"/>
          <p:cNvCxnSpPr/>
          <p:nvPr/>
        </p:nvCxnSpPr>
        <p:spPr>
          <a:xfrm>
            <a:off x="1901450" y="2509400"/>
            <a:ext cx="344400" cy="1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3" name="Shape 203"/>
          <p:cNvCxnSpPr>
            <a:stCxn id="201" idx="1"/>
          </p:cNvCxnSpPr>
          <p:nvPr/>
        </p:nvCxnSpPr>
        <p:spPr>
          <a:xfrm flipH="1">
            <a:off x="3701562" y="3110594"/>
            <a:ext cx="653100" cy="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4766700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and Conclusions</a:t>
            </a:r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730000" y="2186225"/>
            <a:ext cx="42765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font size visualization shows clear trends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Size corresponds to importance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Conclusions? 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Social → Religious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Self Reflective</a:t>
            </a:r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3200" y="1617300"/>
            <a:ext cx="1481770" cy="118140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11" name="Shape 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6700" y="3143400"/>
            <a:ext cx="1354768" cy="166550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12" name="Shape 2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3725" y="3143388"/>
            <a:ext cx="1293201" cy="166552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cxnSp>
        <p:nvCxnSpPr>
          <p:cNvPr id="213" name="Shape 213"/>
          <p:cNvCxnSpPr>
            <a:stCxn id="211" idx="3"/>
            <a:endCxn id="212" idx="1"/>
          </p:cNvCxnSpPr>
          <p:nvPr/>
        </p:nvCxnSpPr>
        <p:spPr>
          <a:xfrm>
            <a:off x="6851468" y="3976150"/>
            <a:ext cx="36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14" name="Shape 2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9126" y="1617300"/>
            <a:ext cx="1560429" cy="1181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cxnSp>
        <p:nvCxnSpPr>
          <p:cNvPr id="215" name="Shape 215"/>
          <p:cNvCxnSpPr>
            <a:stCxn id="210" idx="3"/>
            <a:endCxn id="214" idx="1"/>
          </p:cNvCxnSpPr>
          <p:nvPr/>
        </p:nvCxnSpPr>
        <p:spPr>
          <a:xfrm>
            <a:off x="6914970" y="2208000"/>
            <a:ext cx="24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5564100" cy="7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in Analysis</a:t>
            </a:r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67600" y="2038050"/>
            <a:ext cx="5952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Cannot generate percentage visualizations for more than one word at a time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Hard to accurately represent trends in large bodies of text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Colour of text does not show degree to which a certain facet “wins”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misrepresent meaning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Cannot add new facets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5125" y="2685788"/>
            <a:ext cx="546373" cy="30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8792" y="2218225"/>
            <a:ext cx="1314107" cy="1237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Shape 224"/>
          <p:cNvCxnSpPr/>
          <p:nvPr/>
        </p:nvCxnSpPr>
        <p:spPr>
          <a:xfrm>
            <a:off x="7134498" y="2836912"/>
            <a:ext cx="477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On-screen Show (16:9)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Raleway</vt:lpstr>
      <vt:lpstr>Arial</vt:lpstr>
      <vt:lpstr>Lato</vt:lpstr>
      <vt:lpstr>Streamline</vt:lpstr>
      <vt:lpstr>Initial Research and Findings</vt:lpstr>
      <vt:lpstr>Analysis of our Prism</vt:lpstr>
      <vt:lpstr>Analysis of our Prism</vt:lpstr>
      <vt:lpstr>Analysis and Conclusions</vt:lpstr>
      <vt:lpstr>Issues in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Research and Findings</dc:title>
  <cp:lastModifiedBy>Brett Campbell</cp:lastModifiedBy>
  <cp:revision>1</cp:revision>
  <dcterms:modified xsi:type="dcterms:W3CDTF">2018-02-07T18:57:15Z</dcterms:modified>
</cp:coreProperties>
</file>