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5334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3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2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965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3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3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0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9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ploads.knightlab.com/storymapjs/259b02688d0e72de71c4e49d5fd87fab/whitey-bulger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ymap.knightla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rial Black"/>
                <a:ea typeface="Verdana"/>
                <a:cs typeface="Verdana"/>
              </a:rPr>
              <a:t>StoryMapJS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A story mapping software</a:t>
            </a:r>
          </a:p>
        </p:txBody>
      </p:sp>
    </p:spTree>
    <p:extLst>
      <p:ext uri="{BB962C8B-B14F-4D97-AF65-F5344CB8AC3E}">
        <p14:creationId xmlns:p14="http://schemas.microsoft.com/office/powerpoint/2010/main" val="23236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C0CE-FF83-4185-8588-8EB1C0CB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/>
              </a:rPr>
              <a:t>Introduction | Overview</a:t>
            </a:r>
            <a:endParaRPr lang="en-US" dirty="0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362D-34E4-4317-B045-5A4E7FCD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Arial"/>
                <a:cs typeface="Arial"/>
              </a:rPr>
              <a:t>What are the main goals of </a:t>
            </a:r>
            <a:r>
              <a:rPr lang="en-US" b="1" dirty="0" err="1">
                <a:latin typeface="Arial"/>
                <a:cs typeface="Arial"/>
              </a:rPr>
              <a:t>StoryMap</a:t>
            </a:r>
            <a:r>
              <a:rPr lang="en-US" b="1" dirty="0">
                <a:latin typeface="Arial"/>
                <a:cs typeface="Arial"/>
              </a:rPr>
              <a:t>?</a:t>
            </a:r>
          </a:p>
          <a:p>
            <a:r>
              <a:rPr lang="en-US" b="1" dirty="0">
                <a:latin typeface="Arial"/>
                <a:cs typeface="Arial"/>
              </a:rPr>
              <a:t>What are the main features?</a:t>
            </a:r>
            <a:endParaRPr lang="en-US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Where is </a:t>
            </a:r>
            <a:r>
              <a:rPr lang="en-US" b="1" dirty="0" err="1">
                <a:latin typeface="Arial"/>
                <a:cs typeface="Arial"/>
              </a:rPr>
              <a:t>StoryMap</a:t>
            </a:r>
            <a:r>
              <a:rPr lang="en-US" b="1" dirty="0">
                <a:latin typeface="Arial"/>
                <a:cs typeface="Arial"/>
              </a:rPr>
              <a:t> located?</a:t>
            </a:r>
          </a:p>
          <a:p>
            <a:r>
              <a:rPr lang="en-US" b="1" dirty="0">
                <a:latin typeface="Arial"/>
                <a:cs typeface="Arial"/>
              </a:rPr>
              <a:t>How is </a:t>
            </a:r>
            <a:r>
              <a:rPr lang="en-US" b="1" dirty="0" err="1">
                <a:latin typeface="Arial"/>
                <a:cs typeface="Arial"/>
              </a:rPr>
              <a:t>StoryMap</a:t>
            </a:r>
            <a:r>
              <a:rPr lang="en-US" b="1" dirty="0">
                <a:latin typeface="Arial"/>
                <a:cs typeface="Arial"/>
              </a:rPr>
              <a:t> funded?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355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F3F5-0911-4778-BF0F-C7B2A664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/>
              </a:rPr>
              <a:t>Initial Research and Findings</a:t>
            </a:r>
            <a:endParaRPr lang="en-US" dirty="0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42D20-DBEE-4289-8FB2-CFBA6805B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Arial"/>
                <a:cs typeface="Arial"/>
              </a:rPr>
              <a:t>Link: </a:t>
            </a:r>
            <a:r>
              <a:rPr lang="en-US" b="1" dirty="0">
                <a:latin typeface="Arial"/>
                <a:cs typeface="Arial"/>
                <a:hlinkClick r:id="rId2"/>
              </a:rPr>
              <a:t>https://uploads.knightlab.com/storymapjs/259b02688d0e72de71c4e49d5fd87fab/whitey-bulger/index.html</a:t>
            </a:r>
            <a:endParaRPr lang="en-US" b="1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Easy to use and learn.</a:t>
            </a:r>
          </a:p>
          <a:p>
            <a:r>
              <a:rPr lang="en-US" b="1" dirty="0">
                <a:latin typeface="Arial"/>
                <a:cs typeface="Arial"/>
              </a:rPr>
              <a:t>Limited by the knowledge of the user and available information out there.</a:t>
            </a:r>
          </a:p>
          <a:p>
            <a:r>
              <a:rPr lang="en-US" b="1">
                <a:latin typeface="Arial"/>
                <a:cs typeface="Arial"/>
              </a:rPr>
              <a:t>Limited space makes it difficult to detail everything.</a:t>
            </a:r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566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B895-E3CD-4ECA-9E1E-43FB505E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/>
              </a:rPr>
              <a:t>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0F51F-67F1-47D3-815F-85BAC86C8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3" y="1828800"/>
            <a:ext cx="963536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Arial"/>
                <a:cs typeface="Arial"/>
              </a:rPr>
              <a:t>Multiple expressive options (videos, twitter, etc.) allows for creativity in the presentation.</a:t>
            </a:r>
          </a:p>
          <a:p>
            <a:endParaRPr lang="en-US" b="1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Map import allows for stories to be fictional as well as non-fictional.</a:t>
            </a:r>
          </a:p>
          <a:p>
            <a:endParaRPr lang="en-US" b="1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Unable to properly express more detailed aspects of a story.</a:t>
            </a:r>
          </a:p>
          <a:p>
            <a:endParaRPr lang="en-US" b="1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Maps with lots of back and forth can be hard to follow.</a:t>
            </a:r>
          </a:p>
          <a:p>
            <a:endParaRPr lang="en-US" b="1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24E1-CB54-480F-9626-0926D457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/>
              </a:rPr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3E203-846E-4970-8430-ADC57A80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3" y="1828800"/>
            <a:ext cx="516131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Arial"/>
                <a:cs typeface="Arial"/>
              </a:rPr>
              <a:t>Pros</a:t>
            </a:r>
          </a:p>
          <a:p>
            <a:endParaRPr lang="en-US" b="1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Can easily create visualizations of historical events.</a:t>
            </a:r>
          </a:p>
          <a:p>
            <a:r>
              <a:rPr lang="en-US" b="1" dirty="0">
                <a:latin typeface="Arial"/>
                <a:cs typeface="Arial"/>
              </a:rPr>
              <a:t>Can be used in both geography and history courses.</a:t>
            </a:r>
          </a:p>
          <a:p>
            <a:r>
              <a:rPr lang="en-US" b="1" dirty="0">
                <a:latin typeface="Arial"/>
                <a:cs typeface="Arial"/>
              </a:rPr>
              <a:t>Allows the user to combine the usefulness of a map and conveyance of interactivity.</a:t>
            </a:r>
          </a:p>
          <a:p>
            <a:r>
              <a:rPr lang="en-US" b="1" dirty="0">
                <a:latin typeface="Arial"/>
                <a:cs typeface="Arial"/>
              </a:rPr>
              <a:t>Good customization.</a:t>
            </a:r>
          </a:p>
          <a:p>
            <a:r>
              <a:rPr lang="en-US" b="1" dirty="0">
                <a:latin typeface="Arial"/>
                <a:cs typeface="Arial"/>
              </a:rPr>
              <a:t>Can be used creatively.</a:t>
            </a:r>
          </a:p>
          <a:p>
            <a:r>
              <a:rPr lang="en-US" b="1" dirty="0">
                <a:latin typeface="Arial"/>
                <a:cs typeface="Arial"/>
              </a:rPr>
              <a:t>Easy to learn.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AEE57E-D461-4DA4-88B0-0FE9EC77E2F1}"/>
              </a:ext>
            </a:extLst>
          </p:cNvPr>
          <p:cNvSpPr txBox="1"/>
          <p:nvPr/>
        </p:nvSpPr>
        <p:spPr>
          <a:xfrm>
            <a:off x="6419850" y="1828800"/>
            <a:ext cx="4538642" cy="21698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/>
                <a:cs typeface="Arial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b="1" dirty="0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latin typeface="Arial"/>
                <a:cs typeface="Arial"/>
              </a:rPr>
              <a:t>Map controls were hard to use.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latin typeface="Arial"/>
                <a:cs typeface="Arial"/>
              </a:rPr>
              <a:t>Incomplete locations.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4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40E65617-F699-4A15-A5D3-025ED23BD9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060EEA5-8F67-4C3B-BE33-FFAA6F0E5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496" y="638175"/>
            <a:ext cx="4071148" cy="26990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66218CD-EF45-4A0B-BD02-2F7AD0EA7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496" y="3988023"/>
            <a:ext cx="4073590" cy="22919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1B8C17-8AA2-4D66-B62E-5DF04FAD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70535"/>
            <a:ext cx="4954920" cy="1606948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/>
              </a:rPr>
              <a:t>Theoretical discussion</a:t>
            </a:r>
            <a:endParaRPr lang="en-US">
              <a:latin typeface="Arial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28AB4-4D51-497B-BE93-B752C7F94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238374"/>
            <a:ext cx="4954920" cy="40465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Arial"/>
                <a:cs typeface="Arial"/>
              </a:rPr>
              <a:t>The concepts allows viewers to see where stories/real events have taken place over time.</a:t>
            </a:r>
          </a:p>
          <a:p>
            <a:r>
              <a:rPr lang="en-US" b="1" dirty="0">
                <a:latin typeface="Arial"/>
                <a:cs typeface="Arial"/>
              </a:rPr>
              <a:t>Its display is similar to that of GIS that Drucker's has discussed in “Humanities Approaches to Graphical Display", but it provides a deeper meaning. </a:t>
            </a:r>
          </a:p>
          <a:p>
            <a:r>
              <a:rPr lang="en-US" b="1" dirty="0">
                <a:latin typeface="Arial"/>
                <a:cs typeface="Arial"/>
              </a:rPr>
              <a:t>The map is a reference to a plot in time and space that can be explored via digital media.</a:t>
            </a:r>
          </a:p>
          <a:p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058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D197-C932-490C-A705-56CADF0E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/>
              </a:rPr>
              <a:t>References | 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72ECC-3873-4B63-8B72-DAC5778C8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Knight Lab. (2018). </a:t>
            </a:r>
            <a:r>
              <a:rPr lang="en-US" dirty="0" err="1">
                <a:latin typeface="Arial"/>
                <a:cs typeface="Arial"/>
              </a:rPr>
              <a:t>StoryMapJS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u="sng" dirty="0">
                <a:latin typeface="Arial"/>
                <a:cs typeface="Arial"/>
                <a:hlinkClick r:id="rId2"/>
              </a:rPr>
              <a:t>https://storymap.knightlab.com</a:t>
            </a:r>
          </a:p>
          <a:p>
            <a:r>
              <a:rPr lang="en-US" dirty="0">
                <a:latin typeface="Arial"/>
                <a:cs typeface="Arial"/>
              </a:rPr>
              <a:t>Johanna Drucker (2011), "Humanities Approaches to Graphical Display"</a:t>
            </a:r>
          </a:p>
        </p:txBody>
      </p:sp>
    </p:spTree>
    <p:extLst>
      <p:ext uri="{BB962C8B-B14F-4D97-AF65-F5344CB8AC3E}">
        <p14:creationId xmlns:p14="http://schemas.microsoft.com/office/powerpoint/2010/main" val="242853274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View</vt:lpstr>
      <vt:lpstr>StoryMapJS</vt:lpstr>
      <vt:lpstr>Introduction | Overview</vt:lpstr>
      <vt:lpstr>Initial Research and Findings</vt:lpstr>
      <vt:lpstr>Expression</vt:lpstr>
      <vt:lpstr>Usability</vt:lpstr>
      <vt:lpstr>Theoretical discussion</vt:lpstr>
      <vt:lpstr>References |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StoryMapjs</dc:title>
  <cp:revision>76</cp:revision>
  <dcterms:modified xsi:type="dcterms:W3CDTF">2018-02-07T17:08:11Z</dcterms:modified>
</cp:coreProperties>
</file>