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Century Schoolbook"/>
      <p:regular r:id="rId13"/>
      <p:bold r:id="rId14"/>
      <p:italic r:id="rId15"/>
      <p:boldItalic r:id="rId16"/>
    </p:embeddedFont>
    <p:embeddedFont>
      <p:font typeface="Arial Black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Schoolbook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CenturySchoolbook-italic.fntdata"/><Relationship Id="rId14" Type="http://schemas.openxmlformats.org/officeDocument/2006/relationships/font" Target="fonts/CenturySchoolbook-bold.fntdata"/><Relationship Id="rId17" Type="http://schemas.openxmlformats.org/officeDocument/2006/relationships/font" Target="fonts/ArialBlack-regular.fntdata"/><Relationship Id="rId16" Type="http://schemas.openxmlformats.org/officeDocument/2006/relationships/font" Target="fonts/CenturySchoolboo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rgbClr val="343437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b="0" i="0" sz="72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None/>
              <a:defRPr b="0" i="0" sz="2200" u="none" cap="none" strike="noStrike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7F7F7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Shape 1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b="0" i="0" sz="2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Shape 81"/>
          <p:cNvSpPr/>
          <p:nvPr>
            <p:ph idx="2" type="pic"/>
          </p:nvPr>
        </p:nvSpPr>
        <p:spPr>
          <a:xfrm>
            <a:off x="0" y="0"/>
            <a:ext cx="11292840" cy="512892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3383884" y="-293211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rgbClr val="343437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b="0" i="0" sz="72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None/>
              <a:defRPr b="0" i="0" sz="2200" u="none" cap="none" strike="noStrike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7F7F7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Shape 3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b="0" i="0" sz="7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None/>
              <a:defRPr b="0" i="0" sz="22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3" type="body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4" type="body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uploads.knightlab.com/storymapjs/259b02688d0e72de71c4e49d5fd87fab/whitey-bulger/index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torymap.knightla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 Black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StoryMapJS</a:t>
            </a:r>
            <a:endParaRPr/>
          </a:p>
        </p:txBody>
      </p:sp>
      <p:sp>
        <p:nvSpPr>
          <p:cNvPr id="103" name="Shape 103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None/>
            </a:pPr>
            <a:r>
              <a:rPr b="0" i="0" lang="en-US" sz="22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A story mapping software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Introduction | Overview</a:t>
            </a:r>
            <a:endParaRPr b="0" i="0" sz="4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1440" lvl="0" marL="18288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Initial Research and Findings</a:t>
            </a:r>
            <a:endParaRPr b="0" i="0" sz="4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Link: </a:t>
            </a:r>
            <a:r>
              <a:rPr b="1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https://uploads.knightlab.com/storymapjs/259b02688d0e72de71c4e49d5fd87fab/whitey-bulger/index.html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use and learn.</a:t>
            </a:r>
            <a:endParaRPr/>
          </a:p>
          <a:p>
            <a:pPr indent="-182880" lvl="0" marL="18288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by the knowledge of the user and available information out there.</a:t>
            </a:r>
            <a:endParaRPr/>
          </a:p>
          <a:p>
            <a:pPr indent="-182880" lvl="0" marL="18288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space makes it difficult to detail everything.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Expression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262063" y="1828800"/>
            <a:ext cx="963536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expressive options (videos, twitter, etc.) allows for creativity in the presentation.</a:t>
            </a:r>
            <a:endParaRPr/>
          </a:p>
          <a:p>
            <a:pPr indent="-91440" lvl="0" marL="18288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import allows for stories to be fictional as well as non-fictional.</a:t>
            </a:r>
            <a:endParaRPr/>
          </a:p>
          <a:p>
            <a:pPr indent="-91440" lvl="0" marL="18288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Unable to properly express more detailed aspects of a story.</a:t>
            </a:r>
            <a:endParaRPr/>
          </a:p>
          <a:p>
            <a:pPr indent="-91440" lvl="0" marL="18288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Maps with lots of back and forth can be hard to follow.</a:t>
            </a:r>
            <a:endParaRPr/>
          </a:p>
          <a:p>
            <a:pPr indent="-91440" lvl="0" marL="18288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1440" lvl="0" marL="18288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Usability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262063" y="1828800"/>
            <a:ext cx="516131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Pros</a:t>
            </a:r>
            <a:endParaRPr/>
          </a:p>
          <a:p>
            <a:pPr indent="-91440" lvl="0" marL="182880" marR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easily create visualizations of historical events.</a:t>
            </a:r>
            <a:endParaRPr/>
          </a:p>
          <a:p>
            <a:pPr indent="-182880" lvl="0" marL="182880" marR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in both geography and history courses.</a:t>
            </a:r>
            <a:endParaRPr/>
          </a:p>
          <a:p>
            <a:pPr indent="-182880" lvl="0" marL="182880" marR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the user to combine the usefulness of a map and conveyance of interactivity.</a:t>
            </a:r>
            <a:endParaRPr/>
          </a:p>
          <a:p>
            <a:pPr indent="-182880" lvl="0" marL="182880" marR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customization.</a:t>
            </a:r>
            <a:endParaRPr/>
          </a:p>
          <a:p>
            <a:pPr indent="-182880" lvl="0" marL="182880" marR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creatively.</a:t>
            </a:r>
            <a:endParaRPr/>
          </a:p>
          <a:p>
            <a:pPr indent="-182880" lvl="0" marL="182880" marR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learn.</a:t>
            </a:r>
            <a:endParaRPr/>
          </a:p>
          <a:p>
            <a:pPr indent="-91440" lvl="0" marL="182880" marR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6419850" y="1828800"/>
            <a:ext cx="4538642" cy="216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</a:t>
            </a:r>
            <a:endParaRPr/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controls were hard to use.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Incomplete locations.</a:t>
            </a:r>
            <a:endParaRPr/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>
              <a:alpha val="8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close up of a map  Description generated with very high confidence"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2496" y="638175"/>
            <a:ext cx="4071148" cy="269909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A screenshot of a computer  Description generated with very high confidence" id="135" name="Shape 1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2496" y="3988023"/>
            <a:ext cx="4073590" cy="2291923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36" name="Shape 136"/>
          <p:cNvSpPr txBox="1"/>
          <p:nvPr>
            <p:ph type="title"/>
          </p:nvPr>
        </p:nvSpPr>
        <p:spPr>
          <a:xfrm>
            <a:off x="1261872" y="470535"/>
            <a:ext cx="4954920" cy="16069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Theoretical discussion</a:t>
            </a:r>
            <a:endParaRPr b="0" i="0" sz="4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1261872" y="2238374"/>
            <a:ext cx="4954920" cy="4046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concepts allows viewers to see where stories/real events have taken place over time.</a:t>
            </a:r>
            <a:endParaRPr/>
          </a:p>
          <a:p>
            <a:pPr indent="-182880" lvl="0" marL="18288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Its display is similar to that of GIS that Drucker's has discussed in “Humanities Approaches to Graphical Display", but it provides a deeper meaning. </a:t>
            </a:r>
            <a:endParaRPr/>
          </a:p>
          <a:p>
            <a:pPr indent="-182880" lvl="0" marL="18288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map is a reference to a plot in time and space that can be explored via digital media.</a:t>
            </a:r>
            <a:endParaRPr/>
          </a:p>
          <a:p>
            <a:pPr indent="-91440" lvl="0" marL="18288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References | Links</a:t>
            </a:r>
            <a:endParaRPr b="0" i="0" sz="4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Knight Lab. (2018). StoryMapJS.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https://storymap.knightlab.com</a:t>
            </a:r>
            <a:endParaRPr/>
          </a:p>
          <a:p>
            <a:pPr indent="-182880" lvl="0" marL="18288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Johanna Drucker (2011), "Humanities Approaches to Graphical Display"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