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1" r:id="rId5"/>
    <p:sldId id="262" r:id="rId6"/>
    <p:sldId id="263" r:id="rId7"/>
    <p:sldId id="266" r:id="rId8"/>
    <p:sldId id="264" r:id="rId9"/>
    <p:sldId id="270" r:id="rId10"/>
    <p:sldId id="267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ason\Desktop\UCL%202020-21\ENGF0001\Challenge%202\Stirring%20Calibration\Bioreactor%20Stirring%20Calibration%20Data_16Dec20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ason\Desktop\UCL%202020-21\ENGF0001\Challenge%202\Stirring%20Calibration\Bioreactor%20Stirring%20Calibration%20Data_16Dec20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ason\Desktop\UCL%202020-21\ENGF0001\Challenge%202\Stirring%20Calibration\Bioreactor%20Stirring%20Calibration%20Data_16Dec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>
                <a:solidFill>
                  <a:srgbClr val="757575"/>
                </a:solidFill>
                <a:latin typeface="+mn-lt"/>
              </a:rPr>
              <a:t>RPM Over Time for Bioreactor System for Various Setpoints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'Normal Run'!$B$1</c:f>
              <c:strCache>
                <c:ptCount val="1"/>
                <c:pt idx="0">
                  <c:v>RPM</c:v>
                </c:pt>
              </c:strCache>
            </c:strRef>
          </c:tx>
          <c:marker>
            <c:symbol val="none"/>
          </c:marker>
          <c:cat>
            <c:numRef>
              <c:f>'Normal Run'!$D$2:$D$362</c:f>
              <c:numCache>
                <c:formatCode>h:mm:ss</c:formatCode>
                <c:ptCount val="361"/>
                <c:pt idx="0">
                  <c:v>0</c:v>
                </c:pt>
                <c:pt idx="1">
                  <c:v>0</c:v>
                </c:pt>
                <c:pt idx="2">
                  <c:v>1.1574074074074073E-5</c:v>
                </c:pt>
                <c:pt idx="3">
                  <c:v>2.3148148148148147E-5</c:v>
                </c:pt>
                <c:pt idx="4">
                  <c:v>3.4722222222222222E-5</c:v>
                </c:pt>
                <c:pt idx="5">
                  <c:v>3.4722222222222222E-5</c:v>
                </c:pt>
                <c:pt idx="6">
                  <c:v>4.6296296296296294E-5</c:v>
                </c:pt>
                <c:pt idx="7">
                  <c:v>5.7870370370370373E-5</c:v>
                </c:pt>
                <c:pt idx="8">
                  <c:v>6.9444444444444444E-5</c:v>
                </c:pt>
                <c:pt idx="9">
                  <c:v>6.9444444444444444E-5</c:v>
                </c:pt>
                <c:pt idx="10">
                  <c:v>8.1018518518518516E-5</c:v>
                </c:pt>
                <c:pt idx="11">
                  <c:v>9.2592592592592588E-5</c:v>
                </c:pt>
                <c:pt idx="12">
                  <c:v>1.0416666666666667E-4</c:v>
                </c:pt>
                <c:pt idx="13">
                  <c:v>1.0416666666666667E-4</c:v>
                </c:pt>
                <c:pt idx="14">
                  <c:v>1.1574074074074075E-4</c:v>
                </c:pt>
                <c:pt idx="15">
                  <c:v>1.273148148148148E-4</c:v>
                </c:pt>
                <c:pt idx="16">
                  <c:v>1.3888888888888889E-4</c:v>
                </c:pt>
                <c:pt idx="17">
                  <c:v>1.5046296296296297E-4</c:v>
                </c:pt>
                <c:pt idx="18">
                  <c:v>1.5046296296296297E-4</c:v>
                </c:pt>
                <c:pt idx="19">
                  <c:v>1.6203703703703703E-4</c:v>
                </c:pt>
                <c:pt idx="20">
                  <c:v>1.7361111111111112E-4</c:v>
                </c:pt>
                <c:pt idx="21">
                  <c:v>1.8518518518518518E-4</c:v>
                </c:pt>
                <c:pt idx="22">
                  <c:v>2.0833333333333335E-4</c:v>
                </c:pt>
                <c:pt idx="23">
                  <c:v>2.199074074074074E-4</c:v>
                </c:pt>
                <c:pt idx="24">
                  <c:v>2.3148148148148149E-4</c:v>
                </c:pt>
                <c:pt idx="25">
                  <c:v>2.4305555555555555E-4</c:v>
                </c:pt>
                <c:pt idx="26">
                  <c:v>2.5462962962962961E-4</c:v>
                </c:pt>
                <c:pt idx="27">
                  <c:v>2.5462962962962961E-4</c:v>
                </c:pt>
                <c:pt idx="28">
                  <c:v>2.6620370370370372E-4</c:v>
                </c:pt>
                <c:pt idx="29">
                  <c:v>2.8935185185185184E-4</c:v>
                </c:pt>
                <c:pt idx="30">
                  <c:v>2.8935185185185184E-4</c:v>
                </c:pt>
                <c:pt idx="31">
                  <c:v>3.1250000000000001E-4</c:v>
                </c:pt>
                <c:pt idx="32">
                  <c:v>3.1250000000000001E-4</c:v>
                </c:pt>
                <c:pt idx="33">
                  <c:v>3.2407407407407406E-4</c:v>
                </c:pt>
                <c:pt idx="34">
                  <c:v>3.3564814814814812E-4</c:v>
                </c:pt>
                <c:pt idx="35">
                  <c:v>3.4722222222222224E-4</c:v>
                </c:pt>
                <c:pt idx="36">
                  <c:v>3.5879629629629629E-4</c:v>
                </c:pt>
                <c:pt idx="37">
                  <c:v>3.5879629629629629E-4</c:v>
                </c:pt>
                <c:pt idx="38">
                  <c:v>3.8194444444444446E-4</c:v>
                </c:pt>
                <c:pt idx="39">
                  <c:v>3.8194444444444446E-4</c:v>
                </c:pt>
                <c:pt idx="40">
                  <c:v>3.9351851851851852E-4</c:v>
                </c:pt>
                <c:pt idx="41">
                  <c:v>4.0509259259259258E-4</c:v>
                </c:pt>
                <c:pt idx="42">
                  <c:v>4.1666666666666669E-4</c:v>
                </c:pt>
                <c:pt idx="43">
                  <c:v>4.2824074074074075E-4</c:v>
                </c:pt>
                <c:pt idx="44">
                  <c:v>4.3981481481481481E-4</c:v>
                </c:pt>
                <c:pt idx="45">
                  <c:v>4.3981481481481481E-4</c:v>
                </c:pt>
                <c:pt idx="46">
                  <c:v>4.5138888888888887E-4</c:v>
                </c:pt>
                <c:pt idx="47">
                  <c:v>4.6296296296296298E-4</c:v>
                </c:pt>
                <c:pt idx="48">
                  <c:v>4.7453703703703704E-4</c:v>
                </c:pt>
                <c:pt idx="49">
                  <c:v>4.7453703703703704E-4</c:v>
                </c:pt>
                <c:pt idx="50">
                  <c:v>4.861111111111111E-4</c:v>
                </c:pt>
                <c:pt idx="51">
                  <c:v>4.9768518518518521E-4</c:v>
                </c:pt>
                <c:pt idx="52">
                  <c:v>5.0925925925925921E-4</c:v>
                </c:pt>
                <c:pt idx="53">
                  <c:v>5.2083333333333333E-4</c:v>
                </c:pt>
                <c:pt idx="54">
                  <c:v>5.2083333333333333E-4</c:v>
                </c:pt>
                <c:pt idx="55">
                  <c:v>5.3240740740740744E-4</c:v>
                </c:pt>
                <c:pt idx="56">
                  <c:v>5.4398148148148144E-4</c:v>
                </c:pt>
                <c:pt idx="57">
                  <c:v>5.5555555555555556E-4</c:v>
                </c:pt>
                <c:pt idx="58">
                  <c:v>5.6712962962962967E-4</c:v>
                </c:pt>
                <c:pt idx="59">
                  <c:v>5.7870370370370367E-4</c:v>
                </c:pt>
                <c:pt idx="60">
                  <c:v>5.9027777777777778E-4</c:v>
                </c:pt>
                <c:pt idx="61">
                  <c:v>5.9027777777777778E-4</c:v>
                </c:pt>
                <c:pt idx="62">
                  <c:v>6.018518518518519E-4</c:v>
                </c:pt>
                <c:pt idx="63">
                  <c:v>6.134259259259259E-4</c:v>
                </c:pt>
                <c:pt idx="64">
                  <c:v>6.2500000000000001E-4</c:v>
                </c:pt>
                <c:pt idx="65">
                  <c:v>6.3657407407407413E-4</c:v>
                </c:pt>
                <c:pt idx="66">
                  <c:v>6.4814814814814813E-4</c:v>
                </c:pt>
                <c:pt idx="67">
                  <c:v>6.5972222222222224E-4</c:v>
                </c:pt>
                <c:pt idx="68">
                  <c:v>6.5972222222222224E-4</c:v>
                </c:pt>
                <c:pt idx="69">
                  <c:v>6.7129629629629625E-4</c:v>
                </c:pt>
                <c:pt idx="70">
                  <c:v>6.8287037037037036E-4</c:v>
                </c:pt>
                <c:pt idx="71">
                  <c:v>6.9444444444444447E-4</c:v>
                </c:pt>
                <c:pt idx="72">
                  <c:v>7.0601851851851847E-4</c:v>
                </c:pt>
                <c:pt idx="73">
                  <c:v>7.0601851851851847E-4</c:v>
                </c:pt>
                <c:pt idx="74">
                  <c:v>7.291666666666667E-4</c:v>
                </c:pt>
                <c:pt idx="75">
                  <c:v>7.291666666666667E-4</c:v>
                </c:pt>
                <c:pt idx="76">
                  <c:v>7.407407407407407E-4</c:v>
                </c:pt>
                <c:pt idx="77">
                  <c:v>7.5231481481481482E-4</c:v>
                </c:pt>
                <c:pt idx="78">
                  <c:v>7.6388888888888893E-4</c:v>
                </c:pt>
                <c:pt idx="79">
                  <c:v>7.7546296296296293E-4</c:v>
                </c:pt>
                <c:pt idx="80">
                  <c:v>7.7546296296296293E-4</c:v>
                </c:pt>
                <c:pt idx="81">
                  <c:v>7.8703703703703705E-4</c:v>
                </c:pt>
                <c:pt idx="82">
                  <c:v>7.9861111111111116E-4</c:v>
                </c:pt>
                <c:pt idx="83">
                  <c:v>8.1018518518518516E-4</c:v>
                </c:pt>
                <c:pt idx="84">
                  <c:v>8.2175925925925927E-4</c:v>
                </c:pt>
                <c:pt idx="85">
                  <c:v>8.2175925925925927E-4</c:v>
                </c:pt>
                <c:pt idx="86">
                  <c:v>8.3333333333333339E-4</c:v>
                </c:pt>
                <c:pt idx="87">
                  <c:v>8.4490740740740739E-4</c:v>
                </c:pt>
                <c:pt idx="88">
                  <c:v>8.564814814814815E-4</c:v>
                </c:pt>
                <c:pt idx="89">
                  <c:v>8.564814814814815E-4</c:v>
                </c:pt>
                <c:pt idx="90">
                  <c:v>8.6805555555555551E-4</c:v>
                </c:pt>
                <c:pt idx="91">
                  <c:v>8.7962962962962962E-4</c:v>
                </c:pt>
                <c:pt idx="92">
                  <c:v>8.9120370370370373E-4</c:v>
                </c:pt>
                <c:pt idx="93">
                  <c:v>8.9120370370370373E-4</c:v>
                </c:pt>
                <c:pt idx="94">
                  <c:v>9.0277777777777774E-4</c:v>
                </c:pt>
                <c:pt idx="95">
                  <c:v>9.1435185185185185E-4</c:v>
                </c:pt>
                <c:pt idx="96">
                  <c:v>9.2592592592592596E-4</c:v>
                </c:pt>
                <c:pt idx="97">
                  <c:v>9.2592592592592596E-4</c:v>
                </c:pt>
                <c:pt idx="98">
                  <c:v>9.3749999999999997E-4</c:v>
                </c:pt>
                <c:pt idx="99">
                  <c:v>9.4907407407407408E-4</c:v>
                </c:pt>
                <c:pt idx="100">
                  <c:v>9.6064814814814819E-4</c:v>
                </c:pt>
                <c:pt idx="101">
                  <c:v>9.6064814814814819E-4</c:v>
                </c:pt>
                <c:pt idx="102">
                  <c:v>9.7222222222222219E-4</c:v>
                </c:pt>
                <c:pt idx="103">
                  <c:v>9.837962962962962E-4</c:v>
                </c:pt>
                <c:pt idx="104">
                  <c:v>9.9537037037037042E-4</c:v>
                </c:pt>
                <c:pt idx="105">
                  <c:v>9.9537037037037042E-4</c:v>
                </c:pt>
                <c:pt idx="106">
                  <c:v>1.0069444444444444E-3</c:v>
                </c:pt>
                <c:pt idx="107">
                  <c:v>1.0185185185185184E-3</c:v>
                </c:pt>
                <c:pt idx="108">
                  <c:v>1.0300925925925926E-3</c:v>
                </c:pt>
                <c:pt idx="109">
                  <c:v>1.0416666666666667E-3</c:v>
                </c:pt>
                <c:pt idx="110">
                  <c:v>1.0416666666666667E-3</c:v>
                </c:pt>
                <c:pt idx="111">
                  <c:v>1.0532407407407407E-3</c:v>
                </c:pt>
                <c:pt idx="112">
                  <c:v>1.0648148148148149E-3</c:v>
                </c:pt>
                <c:pt idx="113">
                  <c:v>1.0763888888888889E-3</c:v>
                </c:pt>
                <c:pt idx="114">
                  <c:v>1.0763888888888889E-3</c:v>
                </c:pt>
                <c:pt idx="115">
                  <c:v>1.0879629629629629E-3</c:v>
                </c:pt>
                <c:pt idx="116">
                  <c:v>1.0995370370370371E-3</c:v>
                </c:pt>
                <c:pt idx="117">
                  <c:v>1.1111111111111111E-3</c:v>
                </c:pt>
                <c:pt idx="118">
                  <c:v>1.1226851851851851E-3</c:v>
                </c:pt>
                <c:pt idx="119">
                  <c:v>1.1342592592592593E-3</c:v>
                </c:pt>
                <c:pt idx="120">
                  <c:v>1.1458333333333333E-3</c:v>
                </c:pt>
                <c:pt idx="121">
                  <c:v>1.1458333333333333E-3</c:v>
                </c:pt>
                <c:pt idx="122">
                  <c:v>1.1574074074074073E-3</c:v>
                </c:pt>
                <c:pt idx="123">
                  <c:v>1.1689814814814816E-3</c:v>
                </c:pt>
                <c:pt idx="124">
                  <c:v>1.1805555555555556E-3</c:v>
                </c:pt>
                <c:pt idx="125">
                  <c:v>1.1921296296296296E-3</c:v>
                </c:pt>
                <c:pt idx="126">
                  <c:v>1.2037037037037038E-3</c:v>
                </c:pt>
                <c:pt idx="127">
                  <c:v>1.2152777777777778E-3</c:v>
                </c:pt>
                <c:pt idx="128">
                  <c:v>1.2268518518518518E-3</c:v>
                </c:pt>
                <c:pt idx="129">
                  <c:v>1.2268518518518518E-3</c:v>
                </c:pt>
                <c:pt idx="130">
                  <c:v>1.238425925925926E-3</c:v>
                </c:pt>
                <c:pt idx="131">
                  <c:v>1.25E-3</c:v>
                </c:pt>
                <c:pt idx="132">
                  <c:v>1.261574074074074E-3</c:v>
                </c:pt>
                <c:pt idx="133">
                  <c:v>1.2731481481481483E-3</c:v>
                </c:pt>
                <c:pt idx="134">
                  <c:v>1.2731481481481483E-3</c:v>
                </c:pt>
                <c:pt idx="135">
                  <c:v>1.2847222222222223E-3</c:v>
                </c:pt>
                <c:pt idx="136">
                  <c:v>1.2962962962962963E-3</c:v>
                </c:pt>
                <c:pt idx="137">
                  <c:v>1.3078703703703703E-3</c:v>
                </c:pt>
                <c:pt idx="138">
                  <c:v>1.3078703703703703E-3</c:v>
                </c:pt>
                <c:pt idx="139">
                  <c:v>1.3194444444444445E-3</c:v>
                </c:pt>
                <c:pt idx="140">
                  <c:v>1.3310185185185185E-3</c:v>
                </c:pt>
                <c:pt idx="141">
                  <c:v>1.3425925925925925E-3</c:v>
                </c:pt>
                <c:pt idx="142">
                  <c:v>1.3425925925925925E-3</c:v>
                </c:pt>
                <c:pt idx="143">
                  <c:v>1.3541666666666667E-3</c:v>
                </c:pt>
                <c:pt idx="144">
                  <c:v>1.3657407407407407E-3</c:v>
                </c:pt>
                <c:pt idx="145">
                  <c:v>1.3773148148148147E-3</c:v>
                </c:pt>
                <c:pt idx="146">
                  <c:v>1.3773148148148147E-3</c:v>
                </c:pt>
                <c:pt idx="147">
                  <c:v>1.3888888888888889E-3</c:v>
                </c:pt>
                <c:pt idx="148">
                  <c:v>1.4004629629629629E-3</c:v>
                </c:pt>
                <c:pt idx="149">
                  <c:v>1.4120370370370369E-3</c:v>
                </c:pt>
                <c:pt idx="150">
                  <c:v>1.4120370370370369E-3</c:v>
                </c:pt>
                <c:pt idx="151">
                  <c:v>1.4236111111111112E-3</c:v>
                </c:pt>
                <c:pt idx="152">
                  <c:v>1.4351851851851852E-3</c:v>
                </c:pt>
                <c:pt idx="153">
                  <c:v>1.4351851851851852E-3</c:v>
                </c:pt>
                <c:pt idx="154">
                  <c:v>1.4467592592592592E-3</c:v>
                </c:pt>
                <c:pt idx="155">
                  <c:v>1.4583333333333334E-3</c:v>
                </c:pt>
                <c:pt idx="156">
                  <c:v>1.4699074074074074E-3</c:v>
                </c:pt>
                <c:pt idx="157">
                  <c:v>1.4814814814814814E-3</c:v>
                </c:pt>
                <c:pt idx="158">
                  <c:v>1.4814814814814814E-3</c:v>
                </c:pt>
                <c:pt idx="159">
                  <c:v>1.4930555555555556E-3</c:v>
                </c:pt>
                <c:pt idx="160">
                  <c:v>1.5046296296296296E-3</c:v>
                </c:pt>
                <c:pt idx="161">
                  <c:v>1.5162037037037036E-3</c:v>
                </c:pt>
                <c:pt idx="162">
                  <c:v>1.5162037037037036E-3</c:v>
                </c:pt>
                <c:pt idx="163">
                  <c:v>1.5277777777777779E-3</c:v>
                </c:pt>
                <c:pt idx="164">
                  <c:v>1.5393518518518519E-3</c:v>
                </c:pt>
                <c:pt idx="165">
                  <c:v>1.5509259259259259E-3</c:v>
                </c:pt>
                <c:pt idx="166">
                  <c:v>1.5625000000000001E-3</c:v>
                </c:pt>
                <c:pt idx="167">
                  <c:v>1.5625000000000001E-3</c:v>
                </c:pt>
                <c:pt idx="168">
                  <c:v>1.5740740740740741E-3</c:v>
                </c:pt>
                <c:pt idx="169">
                  <c:v>1.5856481481481481E-3</c:v>
                </c:pt>
                <c:pt idx="170">
                  <c:v>1.5972222222222223E-3</c:v>
                </c:pt>
                <c:pt idx="171">
                  <c:v>1.6087962962962963E-3</c:v>
                </c:pt>
                <c:pt idx="172">
                  <c:v>1.6203703703703703E-3</c:v>
                </c:pt>
                <c:pt idx="173">
                  <c:v>1.6319444444444445E-3</c:v>
                </c:pt>
                <c:pt idx="174">
                  <c:v>1.6435185185185185E-3</c:v>
                </c:pt>
                <c:pt idx="175">
                  <c:v>1.6435185185185185E-3</c:v>
                </c:pt>
                <c:pt idx="176">
                  <c:v>1.6550925925925926E-3</c:v>
                </c:pt>
                <c:pt idx="177">
                  <c:v>1.6666666666666668E-3</c:v>
                </c:pt>
                <c:pt idx="178">
                  <c:v>1.6782407407407408E-3</c:v>
                </c:pt>
                <c:pt idx="179">
                  <c:v>1.6898148148148148E-3</c:v>
                </c:pt>
                <c:pt idx="180">
                  <c:v>1.7013888888888888E-3</c:v>
                </c:pt>
                <c:pt idx="181">
                  <c:v>1.7013888888888888E-3</c:v>
                </c:pt>
                <c:pt idx="182">
                  <c:v>1.712962962962963E-3</c:v>
                </c:pt>
                <c:pt idx="183">
                  <c:v>1.736111111111111E-3</c:v>
                </c:pt>
                <c:pt idx="184">
                  <c:v>1.7476851851851852E-3</c:v>
                </c:pt>
                <c:pt idx="185">
                  <c:v>1.7476851851851852E-3</c:v>
                </c:pt>
                <c:pt idx="186">
                  <c:v>1.7592592592592592E-3</c:v>
                </c:pt>
                <c:pt idx="187">
                  <c:v>1.7708333333333332E-3</c:v>
                </c:pt>
                <c:pt idx="188">
                  <c:v>1.7824074074074075E-3</c:v>
                </c:pt>
                <c:pt idx="189">
                  <c:v>1.7939814814814815E-3</c:v>
                </c:pt>
                <c:pt idx="190">
                  <c:v>1.8055555555555555E-3</c:v>
                </c:pt>
                <c:pt idx="191">
                  <c:v>1.8171296296296297E-3</c:v>
                </c:pt>
                <c:pt idx="192">
                  <c:v>1.8287037037037037E-3</c:v>
                </c:pt>
                <c:pt idx="193">
                  <c:v>1.8402777777777777E-3</c:v>
                </c:pt>
                <c:pt idx="194">
                  <c:v>1.8518518518518519E-3</c:v>
                </c:pt>
                <c:pt idx="195">
                  <c:v>1.8518518518518519E-3</c:v>
                </c:pt>
                <c:pt idx="196">
                  <c:v>1.8634259259259259E-3</c:v>
                </c:pt>
                <c:pt idx="197">
                  <c:v>1.8749999999999999E-3</c:v>
                </c:pt>
                <c:pt idx="198">
                  <c:v>1.8865740740740742E-3</c:v>
                </c:pt>
                <c:pt idx="199">
                  <c:v>1.8981481481481482E-3</c:v>
                </c:pt>
                <c:pt idx="200">
                  <c:v>1.9097222222222222E-3</c:v>
                </c:pt>
                <c:pt idx="201">
                  <c:v>1.9212962962962964E-3</c:v>
                </c:pt>
                <c:pt idx="202">
                  <c:v>1.9328703703703704E-3</c:v>
                </c:pt>
                <c:pt idx="203">
                  <c:v>1.9444444444444444E-3</c:v>
                </c:pt>
                <c:pt idx="204">
                  <c:v>1.9560185185185184E-3</c:v>
                </c:pt>
                <c:pt idx="205">
                  <c:v>1.9560185185185184E-3</c:v>
                </c:pt>
                <c:pt idx="206">
                  <c:v>1.9675925925925924E-3</c:v>
                </c:pt>
                <c:pt idx="207">
                  <c:v>1.9791666666666668E-3</c:v>
                </c:pt>
                <c:pt idx="208">
                  <c:v>1.9907407407407408E-3</c:v>
                </c:pt>
                <c:pt idx="209">
                  <c:v>2.0023148148148148E-3</c:v>
                </c:pt>
                <c:pt idx="210">
                  <c:v>2.0138888888888888E-3</c:v>
                </c:pt>
                <c:pt idx="211">
                  <c:v>2.0254629629629629E-3</c:v>
                </c:pt>
                <c:pt idx="212">
                  <c:v>2.0254629629629629E-3</c:v>
                </c:pt>
                <c:pt idx="213">
                  <c:v>2.0370370370370369E-3</c:v>
                </c:pt>
                <c:pt idx="214">
                  <c:v>2.0486111111111113E-3</c:v>
                </c:pt>
                <c:pt idx="215">
                  <c:v>2.0601851851851853E-3</c:v>
                </c:pt>
                <c:pt idx="216">
                  <c:v>2.0601851851851853E-3</c:v>
                </c:pt>
                <c:pt idx="217">
                  <c:v>2.0717592592592593E-3</c:v>
                </c:pt>
                <c:pt idx="218">
                  <c:v>2.0833333333333333E-3</c:v>
                </c:pt>
                <c:pt idx="219">
                  <c:v>2.0949074074074073E-3</c:v>
                </c:pt>
                <c:pt idx="220">
                  <c:v>2.0949074074074073E-3</c:v>
                </c:pt>
                <c:pt idx="221">
                  <c:v>2.1064814814814813E-3</c:v>
                </c:pt>
                <c:pt idx="222">
                  <c:v>2.1180555555555558E-3</c:v>
                </c:pt>
                <c:pt idx="223">
                  <c:v>2.1296296296296298E-3</c:v>
                </c:pt>
                <c:pt idx="224">
                  <c:v>2.1412037037037038E-3</c:v>
                </c:pt>
                <c:pt idx="225">
                  <c:v>2.1527777777777778E-3</c:v>
                </c:pt>
                <c:pt idx="226">
                  <c:v>2.1527777777777778E-3</c:v>
                </c:pt>
                <c:pt idx="227">
                  <c:v>2.1643518518518518E-3</c:v>
                </c:pt>
                <c:pt idx="228">
                  <c:v>2.1759259259259258E-3</c:v>
                </c:pt>
                <c:pt idx="229">
                  <c:v>2.1875000000000002E-3</c:v>
                </c:pt>
                <c:pt idx="230">
                  <c:v>2.1990740740740742E-3</c:v>
                </c:pt>
                <c:pt idx="231">
                  <c:v>2.1990740740740742E-3</c:v>
                </c:pt>
                <c:pt idx="232">
                  <c:v>2.2106481481481482E-3</c:v>
                </c:pt>
                <c:pt idx="233">
                  <c:v>2.2222222222222222E-3</c:v>
                </c:pt>
                <c:pt idx="234">
                  <c:v>2.2337962962962962E-3</c:v>
                </c:pt>
                <c:pt idx="235">
                  <c:v>2.2453703703703702E-3</c:v>
                </c:pt>
                <c:pt idx="236">
                  <c:v>2.2453703703703702E-3</c:v>
                </c:pt>
                <c:pt idx="237">
                  <c:v>2.2569444444444442E-3</c:v>
                </c:pt>
                <c:pt idx="238">
                  <c:v>2.2685185185185187E-3</c:v>
                </c:pt>
                <c:pt idx="239">
                  <c:v>2.2800925925925927E-3</c:v>
                </c:pt>
                <c:pt idx="240">
                  <c:v>2.2800925925925927E-3</c:v>
                </c:pt>
                <c:pt idx="241">
                  <c:v>2.2916666666666667E-3</c:v>
                </c:pt>
                <c:pt idx="242">
                  <c:v>2.3032407407407407E-3</c:v>
                </c:pt>
                <c:pt idx="243">
                  <c:v>2.3148148148148147E-3</c:v>
                </c:pt>
                <c:pt idx="244">
                  <c:v>2.3148148148148147E-3</c:v>
                </c:pt>
                <c:pt idx="245">
                  <c:v>2.3263888888888887E-3</c:v>
                </c:pt>
                <c:pt idx="246">
                  <c:v>2.3379629629629631E-3</c:v>
                </c:pt>
                <c:pt idx="247">
                  <c:v>2.3495370370370371E-3</c:v>
                </c:pt>
                <c:pt idx="248">
                  <c:v>2.3495370370370371E-3</c:v>
                </c:pt>
                <c:pt idx="249">
                  <c:v>2.3611111111111111E-3</c:v>
                </c:pt>
                <c:pt idx="250">
                  <c:v>2.3726851851851851E-3</c:v>
                </c:pt>
                <c:pt idx="251">
                  <c:v>2.3842592592592591E-3</c:v>
                </c:pt>
                <c:pt idx="252">
                  <c:v>2.3958333333333331E-3</c:v>
                </c:pt>
                <c:pt idx="253">
                  <c:v>2.4074074074074076E-3</c:v>
                </c:pt>
                <c:pt idx="254">
                  <c:v>2.4189814814814816E-3</c:v>
                </c:pt>
                <c:pt idx="255">
                  <c:v>2.4189814814814816E-3</c:v>
                </c:pt>
                <c:pt idx="256">
                  <c:v>2.4305555555555556E-3</c:v>
                </c:pt>
                <c:pt idx="257">
                  <c:v>2.4421296296296296E-3</c:v>
                </c:pt>
                <c:pt idx="258">
                  <c:v>2.4537037037037036E-3</c:v>
                </c:pt>
                <c:pt idx="259">
                  <c:v>2.4537037037037036E-3</c:v>
                </c:pt>
                <c:pt idx="260">
                  <c:v>2.4652777777777776E-3</c:v>
                </c:pt>
                <c:pt idx="261">
                  <c:v>2.476851851851852E-3</c:v>
                </c:pt>
                <c:pt idx="262">
                  <c:v>2.488425925925926E-3</c:v>
                </c:pt>
                <c:pt idx="263">
                  <c:v>2.488425925925926E-3</c:v>
                </c:pt>
                <c:pt idx="264">
                  <c:v>2.5000000000000001E-3</c:v>
                </c:pt>
                <c:pt idx="265">
                  <c:v>2.5231481481481481E-3</c:v>
                </c:pt>
                <c:pt idx="266">
                  <c:v>2.5347222222222221E-3</c:v>
                </c:pt>
                <c:pt idx="267">
                  <c:v>2.5462962962962965E-3</c:v>
                </c:pt>
                <c:pt idx="268">
                  <c:v>2.5578703703703705E-3</c:v>
                </c:pt>
                <c:pt idx="269">
                  <c:v>2.5578703703703705E-3</c:v>
                </c:pt>
                <c:pt idx="270">
                  <c:v>2.5694444444444445E-3</c:v>
                </c:pt>
                <c:pt idx="271">
                  <c:v>2.5810185185185185E-3</c:v>
                </c:pt>
                <c:pt idx="272">
                  <c:v>2.5925925925925925E-3</c:v>
                </c:pt>
                <c:pt idx="273">
                  <c:v>2.6041666666666665E-3</c:v>
                </c:pt>
                <c:pt idx="274">
                  <c:v>2.6041666666666665E-3</c:v>
                </c:pt>
                <c:pt idx="275">
                  <c:v>2.6157407407407405E-3</c:v>
                </c:pt>
                <c:pt idx="276">
                  <c:v>2.627314814814815E-3</c:v>
                </c:pt>
                <c:pt idx="277">
                  <c:v>2.638888888888889E-3</c:v>
                </c:pt>
                <c:pt idx="278">
                  <c:v>2.638888888888889E-3</c:v>
                </c:pt>
                <c:pt idx="279">
                  <c:v>2.650462962962963E-3</c:v>
                </c:pt>
                <c:pt idx="280">
                  <c:v>2.662037037037037E-3</c:v>
                </c:pt>
                <c:pt idx="281">
                  <c:v>2.662037037037037E-3</c:v>
                </c:pt>
                <c:pt idx="282">
                  <c:v>2.673611111111111E-3</c:v>
                </c:pt>
                <c:pt idx="283">
                  <c:v>2.685185185185185E-3</c:v>
                </c:pt>
                <c:pt idx="284">
                  <c:v>2.6967592592592594E-3</c:v>
                </c:pt>
                <c:pt idx="285">
                  <c:v>2.7083333333333334E-3</c:v>
                </c:pt>
                <c:pt idx="286">
                  <c:v>2.7083333333333334E-3</c:v>
                </c:pt>
                <c:pt idx="287">
                  <c:v>2.7199074074074074E-3</c:v>
                </c:pt>
                <c:pt idx="288">
                  <c:v>2.7314814814814814E-3</c:v>
                </c:pt>
                <c:pt idx="289">
                  <c:v>2.7430555555555554E-3</c:v>
                </c:pt>
                <c:pt idx="290">
                  <c:v>2.7430555555555554E-3</c:v>
                </c:pt>
                <c:pt idx="291">
                  <c:v>2.7546296296296294E-3</c:v>
                </c:pt>
                <c:pt idx="292">
                  <c:v>2.7662037037037039E-3</c:v>
                </c:pt>
                <c:pt idx="293">
                  <c:v>2.7777777777777779E-3</c:v>
                </c:pt>
                <c:pt idx="294">
                  <c:v>2.7893518518518519E-3</c:v>
                </c:pt>
                <c:pt idx="295">
                  <c:v>2.7893518518518519E-3</c:v>
                </c:pt>
                <c:pt idx="296">
                  <c:v>2.8009259259259259E-3</c:v>
                </c:pt>
                <c:pt idx="297">
                  <c:v>2.8124999999999999E-3</c:v>
                </c:pt>
                <c:pt idx="298">
                  <c:v>2.8240740740740739E-3</c:v>
                </c:pt>
                <c:pt idx="299">
                  <c:v>2.8356481481481483E-3</c:v>
                </c:pt>
                <c:pt idx="300">
                  <c:v>2.8356481481481483E-3</c:v>
                </c:pt>
                <c:pt idx="301">
                  <c:v>2.8472222222222223E-3</c:v>
                </c:pt>
                <c:pt idx="302">
                  <c:v>2.8587962962962963E-3</c:v>
                </c:pt>
                <c:pt idx="303">
                  <c:v>2.8703703703703703E-3</c:v>
                </c:pt>
                <c:pt idx="304">
                  <c:v>2.8819444444444444E-3</c:v>
                </c:pt>
                <c:pt idx="305">
                  <c:v>2.8819444444444444E-3</c:v>
                </c:pt>
                <c:pt idx="306">
                  <c:v>2.9050925925925928E-3</c:v>
                </c:pt>
                <c:pt idx="307">
                  <c:v>2.9050925925925928E-3</c:v>
                </c:pt>
                <c:pt idx="308">
                  <c:v>2.9166666666666668E-3</c:v>
                </c:pt>
                <c:pt idx="309">
                  <c:v>2.9282407407407408E-3</c:v>
                </c:pt>
                <c:pt idx="310">
                  <c:v>2.9398148148148148E-3</c:v>
                </c:pt>
                <c:pt idx="311">
                  <c:v>2.9513888888888888E-3</c:v>
                </c:pt>
                <c:pt idx="312">
                  <c:v>2.9629629629629628E-3</c:v>
                </c:pt>
                <c:pt idx="313">
                  <c:v>2.9745370370370373E-3</c:v>
                </c:pt>
                <c:pt idx="314">
                  <c:v>2.9745370370370373E-3</c:v>
                </c:pt>
                <c:pt idx="315">
                  <c:v>2.9861111111111113E-3</c:v>
                </c:pt>
                <c:pt idx="316">
                  <c:v>2.9976851851851853E-3</c:v>
                </c:pt>
                <c:pt idx="317">
                  <c:v>3.0092592592592593E-3</c:v>
                </c:pt>
                <c:pt idx="318">
                  <c:v>3.0208333333333333E-3</c:v>
                </c:pt>
                <c:pt idx="319">
                  <c:v>3.0324074074074073E-3</c:v>
                </c:pt>
                <c:pt idx="320">
                  <c:v>3.0439814814814813E-3</c:v>
                </c:pt>
                <c:pt idx="321">
                  <c:v>3.0555555555555557E-3</c:v>
                </c:pt>
                <c:pt idx="322">
                  <c:v>3.0555555555555557E-3</c:v>
                </c:pt>
                <c:pt idx="323">
                  <c:v>3.0671296296296297E-3</c:v>
                </c:pt>
                <c:pt idx="324">
                  <c:v>3.0787037037037037E-3</c:v>
                </c:pt>
                <c:pt idx="325">
                  <c:v>3.0902777777777777E-3</c:v>
                </c:pt>
                <c:pt idx="326">
                  <c:v>3.1018518518518517E-3</c:v>
                </c:pt>
                <c:pt idx="327">
                  <c:v>3.1018518518518517E-3</c:v>
                </c:pt>
                <c:pt idx="328">
                  <c:v>3.1134259259259257E-3</c:v>
                </c:pt>
                <c:pt idx="329">
                  <c:v>3.1250000000000002E-3</c:v>
                </c:pt>
                <c:pt idx="330">
                  <c:v>3.1365740740740742E-3</c:v>
                </c:pt>
                <c:pt idx="331">
                  <c:v>3.1365740740740742E-3</c:v>
                </c:pt>
                <c:pt idx="332">
                  <c:v>3.1481481481481482E-3</c:v>
                </c:pt>
                <c:pt idx="333">
                  <c:v>3.1597222222222222E-3</c:v>
                </c:pt>
                <c:pt idx="334">
                  <c:v>3.1712962962962962E-3</c:v>
                </c:pt>
                <c:pt idx="335">
                  <c:v>3.1712962962962962E-3</c:v>
                </c:pt>
                <c:pt idx="336">
                  <c:v>3.1828703703703702E-3</c:v>
                </c:pt>
                <c:pt idx="337">
                  <c:v>3.1944444444444446E-3</c:v>
                </c:pt>
                <c:pt idx="338">
                  <c:v>3.2060185185185186E-3</c:v>
                </c:pt>
                <c:pt idx="339">
                  <c:v>3.2060185185185186E-3</c:v>
                </c:pt>
                <c:pt idx="340">
                  <c:v>3.2175925925925926E-3</c:v>
                </c:pt>
                <c:pt idx="341">
                  <c:v>3.2291666666666666E-3</c:v>
                </c:pt>
                <c:pt idx="342">
                  <c:v>3.2407407407407406E-3</c:v>
                </c:pt>
                <c:pt idx="343">
                  <c:v>3.2523148148148147E-3</c:v>
                </c:pt>
                <c:pt idx="344">
                  <c:v>3.2523148148148147E-3</c:v>
                </c:pt>
                <c:pt idx="345">
                  <c:v>3.2638888888888891E-3</c:v>
                </c:pt>
                <c:pt idx="346">
                  <c:v>3.2754629629629631E-3</c:v>
                </c:pt>
                <c:pt idx="347">
                  <c:v>3.2870370370370371E-3</c:v>
                </c:pt>
                <c:pt idx="348">
                  <c:v>3.2870370370370371E-3</c:v>
                </c:pt>
                <c:pt idx="349">
                  <c:v>3.2986111111111111E-3</c:v>
                </c:pt>
                <c:pt idx="350">
                  <c:v>3.3101851851851851E-3</c:v>
                </c:pt>
                <c:pt idx="351">
                  <c:v>3.3217592592592591E-3</c:v>
                </c:pt>
                <c:pt idx="352">
                  <c:v>3.3217592592592591E-3</c:v>
                </c:pt>
                <c:pt idx="353">
                  <c:v>3.3333333333333335E-3</c:v>
                </c:pt>
                <c:pt idx="354">
                  <c:v>3.3449074074074076E-3</c:v>
                </c:pt>
                <c:pt idx="355">
                  <c:v>3.3564814814814816E-3</c:v>
                </c:pt>
                <c:pt idx="356">
                  <c:v>3.3680555555555556E-3</c:v>
                </c:pt>
                <c:pt idx="357">
                  <c:v>3.3680555555555556E-3</c:v>
                </c:pt>
                <c:pt idx="358">
                  <c:v>3.3796296296296296E-3</c:v>
                </c:pt>
                <c:pt idx="359">
                  <c:v>3.3912037037037036E-3</c:v>
                </c:pt>
                <c:pt idx="360">
                  <c:v>3.4027777777777776E-3</c:v>
                </c:pt>
              </c:numCache>
            </c:numRef>
          </c:cat>
          <c:val>
            <c:numRef>
              <c:f>'Normal Run'!$B$2:$B$362</c:f>
              <c:numCache>
                <c:formatCode>General</c:formatCode>
                <c:ptCount val="361"/>
                <c:pt idx="0">
                  <c:v>0</c:v>
                </c:pt>
                <c:pt idx="1">
                  <c:v>1346</c:v>
                </c:pt>
                <c:pt idx="2">
                  <c:v>411</c:v>
                </c:pt>
                <c:pt idx="3">
                  <c:v>961</c:v>
                </c:pt>
                <c:pt idx="4">
                  <c:v>987</c:v>
                </c:pt>
                <c:pt idx="5">
                  <c:v>624</c:v>
                </c:pt>
                <c:pt idx="6">
                  <c:v>795</c:v>
                </c:pt>
                <c:pt idx="7">
                  <c:v>822</c:v>
                </c:pt>
                <c:pt idx="8">
                  <c:v>768</c:v>
                </c:pt>
                <c:pt idx="9">
                  <c:v>769</c:v>
                </c:pt>
                <c:pt idx="10">
                  <c:v>741</c:v>
                </c:pt>
                <c:pt idx="11">
                  <c:v>741</c:v>
                </c:pt>
                <c:pt idx="12">
                  <c:v>741</c:v>
                </c:pt>
                <c:pt idx="13">
                  <c:v>741</c:v>
                </c:pt>
                <c:pt idx="14">
                  <c:v>825</c:v>
                </c:pt>
                <c:pt idx="15">
                  <c:v>875</c:v>
                </c:pt>
                <c:pt idx="16">
                  <c:v>736</c:v>
                </c:pt>
                <c:pt idx="17">
                  <c:v>778</c:v>
                </c:pt>
                <c:pt idx="18">
                  <c:v>764</c:v>
                </c:pt>
                <c:pt idx="19">
                  <c:v>747</c:v>
                </c:pt>
                <c:pt idx="20">
                  <c:v>755</c:v>
                </c:pt>
                <c:pt idx="21">
                  <c:v>752</c:v>
                </c:pt>
                <c:pt idx="22">
                  <c:v>748</c:v>
                </c:pt>
                <c:pt idx="23">
                  <c:v>746</c:v>
                </c:pt>
                <c:pt idx="24">
                  <c:v>744</c:v>
                </c:pt>
                <c:pt idx="25">
                  <c:v>744</c:v>
                </c:pt>
                <c:pt idx="26">
                  <c:v>744</c:v>
                </c:pt>
                <c:pt idx="27">
                  <c:v>744</c:v>
                </c:pt>
                <c:pt idx="28">
                  <c:v>744</c:v>
                </c:pt>
                <c:pt idx="29">
                  <c:v>744</c:v>
                </c:pt>
                <c:pt idx="30">
                  <c:v>744</c:v>
                </c:pt>
                <c:pt idx="31">
                  <c:v>743</c:v>
                </c:pt>
                <c:pt idx="32">
                  <c:v>742</c:v>
                </c:pt>
                <c:pt idx="33">
                  <c:v>742</c:v>
                </c:pt>
                <c:pt idx="34">
                  <c:v>742</c:v>
                </c:pt>
                <c:pt idx="35">
                  <c:v>742</c:v>
                </c:pt>
                <c:pt idx="36">
                  <c:v>742</c:v>
                </c:pt>
                <c:pt idx="37">
                  <c:v>741</c:v>
                </c:pt>
                <c:pt idx="38">
                  <c:v>741</c:v>
                </c:pt>
                <c:pt idx="39">
                  <c:v>741</c:v>
                </c:pt>
                <c:pt idx="40">
                  <c:v>741</c:v>
                </c:pt>
                <c:pt idx="41">
                  <c:v>741</c:v>
                </c:pt>
                <c:pt idx="42">
                  <c:v>741</c:v>
                </c:pt>
                <c:pt idx="43">
                  <c:v>741</c:v>
                </c:pt>
                <c:pt idx="44">
                  <c:v>741</c:v>
                </c:pt>
                <c:pt idx="45">
                  <c:v>741</c:v>
                </c:pt>
                <c:pt idx="46">
                  <c:v>741</c:v>
                </c:pt>
                <c:pt idx="47">
                  <c:v>741</c:v>
                </c:pt>
                <c:pt idx="48">
                  <c:v>741</c:v>
                </c:pt>
                <c:pt idx="49">
                  <c:v>740</c:v>
                </c:pt>
                <c:pt idx="50">
                  <c:v>742</c:v>
                </c:pt>
                <c:pt idx="51">
                  <c:v>742</c:v>
                </c:pt>
                <c:pt idx="52">
                  <c:v>742</c:v>
                </c:pt>
                <c:pt idx="53">
                  <c:v>742</c:v>
                </c:pt>
                <c:pt idx="54">
                  <c:v>744</c:v>
                </c:pt>
                <c:pt idx="55">
                  <c:v>746</c:v>
                </c:pt>
                <c:pt idx="56">
                  <c:v>748</c:v>
                </c:pt>
                <c:pt idx="57">
                  <c:v>750</c:v>
                </c:pt>
                <c:pt idx="58">
                  <c:v>752</c:v>
                </c:pt>
                <c:pt idx="59">
                  <c:v>753</c:v>
                </c:pt>
                <c:pt idx="60">
                  <c:v>755</c:v>
                </c:pt>
                <c:pt idx="61">
                  <c:v>757</c:v>
                </c:pt>
                <c:pt idx="62">
                  <c:v>759</c:v>
                </c:pt>
                <c:pt idx="63">
                  <c:v>797</c:v>
                </c:pt>
                <c:pt idx="64">
                  <c:v>821</c:v>
                </c:pt>
                <c:pt idx="65">
                  <c:v>836</c:v>
                </c:pt>
                <c:pt idx="66">
                  <c:v>860</c:v>
                </c:pt>
                <c:pt idx="67">
                  <c:v>885</c:v>
                </c:pt>
                <c:pt idx="68">
                  <c:v>911</c:v>
                </c:pt>
                <c:pt idx="69">
                  <c:v>935</c:v>
                </c:pt>
                <c:pt idx="70">
                  <c:v>957</c:v>
                </c:pt>
                <c:pt idx="71">
                  <c:v>980</c:v>
                </c:pt>
                <c:pt idx="72">
                  <c:v>1004</c:v>
                </c:pt>
                <c:pt idx="73">
                  <c:v>1027</c:v>
                </c:pt>
                <c:pt idx="74">
                  <c:v>1048</c:v>
                </c:pt>
                <c:pt idx="75">
                  <c:v>1069</c:v>
                </c:pt>
                <c:pt idx="76">
                  <c:v>1089</c:v>
                </c:pt>
                <c:pt idx="77">
                  <c:v>1111</c:v>
                </c:pt>
                <c:pt idx="78">
                  <c:v>1096</c:v>
                </c:pt>
                <c:pt idx="79">
                  <c:v>1096</c:v>
                </c:pt>
                <c:pt idx="80">
                  <c:v>1103</c:v>
                </c:pt>
                <c:pt idx="81">
                  <c:v>1102</c:v>
                </c:pt>
                <c:pt idx="82">
                  <c:v>1098</c:v>
                </c:pt>
                <c:pt idx="83">
                  <c:v>1094</c:v>
                </c:pt>
                <c:pt idx="84">
                  <c:v>1092</c:v>
                </c:pt>
                <c:pt idx="85">
                  <c:v>1090</c:v>
                </c:pt>
                <c:pt idx="86">
                  <c:v>1087</c:v>
                </c:pt>
                <c:pt idx="87">
                  <c:v>1083</c:v>
                </c:pt>
                <c:pt idx="88">
                  <c:v>1080</c:v>
                </c:pt>
                <c:pt idx="89">
                  <c:v>1081</c:v>
                </c:pt>
                <c:pt idx="90">
                  <c:v>1080</c:v>
                </c:pt>
                <c:pt idx="91">
                  <c:v>1082</c:v>
                </c:pt>
                <c:pt idx="92">
                  <c:v>1082</c:v>
                </c:pt>
                <c:pt idx="93">
                  <c:v>1080</c:v>
                </c:pt>
                <c:pt idx="94">
                  <c:v>1078</c:v>
                </c:pt>
                <c:pt idx="95">
                  <c:v>1078</c:v>
                </c:pt>
                <c:pt idx="96">
                  <c:v>1078</c:v>
                </c:pt>
                <c:pt idx="97">
                  <c:v>1078</c:v>
                </c:pt>
                <c:pt idx="98">
                  <c:v>1077</c:v>
                </c:pt>
                <c:pt idx="99">
                  <c:v>1077</c:v>
                </c:pt>
                <c:pt idx="100">
                  <c:v>1077</c:v>
                </c:pt>
                <c:pt idx="101">
                  <c:v>1079</c:v>
                </c:pt>
                <c:pt idx="102">
                  <c:v>1081</c:v>
                </c:pt>
                <c:pt idx="103">
                  <c:v>1082</c:v>
                </c:pt>
                <c:pt idx="104">
                  <c:v>1082</c:v>
                </c:pt>
                <c:pt idx="105">
                  <c:v>1084</c:v>
                </c:pt>
                <c:pt idx="106">
                  <c:v>1084</c:v>
                </c:pt>
                <c:pt idx="107">
                  <c:v>1084</c:v>
                </c:pt>
                <c:pt idx="108">
                  <c:v>1086</c:v>
                </c:pt>
                <c:pt idx="109">
                  <c:v>1086</c:v>
                </c:pt>
                <c:pt idx="110">
                  <c:v>1086</c:v>
                </c:pt>
                <c:pt idx="111">
                  <c:v>1087</c:v>
                </c:pt>
                <c:pt idx="112">
                  <c:v>1089</c:v>
                </c:pt>
                <c:pt idx="113">
                  <c:v>1092</c:v>
                </c:pt>
                <c:pt idx="114">
                  <c:v>1092</c:v>
                </c:pt>
                <c:pt idx="115">
                  <c:v>1092</c:v>
                </c:pt>
                <c:pt idx="116">
                  <c:v>1092</c:v>
                </c:pt>
                <c:pt idx="117">
                  <c:v>1091</c:v>
                </c:pt>
                <c:pt idx="118">
                  <c:v>1090</c:v>
                </c:pt>
                <c:pt idx="119">
                  <c:v>1090</c:v>
                </c:pt>
                <c:pt idx="120">
                  <c:v>1091</c:v>
                </c:pt>
                <c:pt idx="121">
                  <c:v>1091</c:v>
                </c:pt>
                <c:pt idx="122">
                  <c:v>1120</c:v>
                </c:pt>
                <c:pt idx="123">
                  <c:v>1135</c:v>
                </c:pt>
                <c:pt idx="124">
                  <c:v>1146</c:v>
                </c:pt>
                <c:pt idx="125">
                  <c:v>1159</c:v>
                </c:pt>
                <c:pt idx="126">
                  <c:v>1172</c:v>
                </c:pt>
                <c:pt idx="127">
                  <c:v>1186</c:v>
                </c:pt>
                <c:pt idx="128">
                  <c:v>1201</c:v>
                </c:pt>
                <c:pt idx="129">
                  <c:v>1214</c:v>
                </c:pt>
                <c:pt idx="130">
                  <c:v>1228</c:v>
                </c:pt>
                <c:pt idx="131">
                  <c:v>1241</c:v>
                </c:pt>
                <c:pt idx="132">
                  <c:v>1258</c:v>
                </c:pt>
                <c:pt idx="133">
                  <c:v>1276</c:v>
                </c:pt>
                <c:pt idx="134">
                  <c:v>1292</c:v>
                </c:pt>
                <c:pt idx="135">
                  <c:v>1308</c:v>
                </c:pt>
                <c:pt idx="136">
                  <c:v>1323</c:v>
                </c:pt>
                <c:pt idx="137">
                  <c:v>1309</c:v>
                </c:pt>
                <c:pt idx="138">
                  <c:v>1310</c:v>
                </c:pt>
                <c:pt idx="139">
                  <c:v>1317</c:v>
                </c:pt>
                <c:pt idx="140">
                  <c:v>1320</c:v>
                </c:pt>
                <c:pt idx="141">
                  <c:v>1322</c:v>
                </c:pt>
                <c:pt idx="142">
                  <c:v>1323</c:v>
                </c:pt>
                <c:pt idx="143">
                  <c:v>1324</c:v>
                </c:pt>
                <c:pt idx="144">
                  <c:v>1327</c:v>
                </c:pt>
                <c:pt idx="145">
                  <c:v>1330</c:v>
                </c:pt>
                <c:pt idx="146">
                  <c:v>1334</c:v>
                </c:pt>
                <c:pt idx="147">
                  <c:v>1334</c:v>
                </c:pt>
                <c:pt idx="148">
                  <c:v>1332</c:v>
                </c:pt>
                <c:pt idx="149">
                  <c:v>1332</c:v>
                </c:pt>
                <c:pt idx="150">
                  <c:v>1332</c:v>
                </c:pt>
                <c:pt idx="151">
                  <c:v>1332</c:v>
                </c:pt>
                <c:pt idx="152">
                  <c:v>1334</c:v>
                </c:pt>
                <c:pt idx="153">
                  <c:v>1335</c:v>
                </c:pt>
                <c:pt idx="154">
                  <c:v>1337</c:v>
                </c:pt>
                <c:pt idx="155">
                  <c:v>1337</c:v>
                </c:pt>
                <c:pt idx="156">
                  <c:v>1338</c:v>
                </c:pt>
                <c:pt idx="157">
                  <c:v>1340</c:v>
                </c:pt>
                <c:pt idx="158">
                  <c:v>1340</c:v>
                </c:pt>
                <c:pt idx="159">
                  <c:v>1342</c:v>
                </c:pt>
                <c:pt idx="160">
                  <c:v>1342</c:v>
                </c:pt>
                <c:pt idx="161">
                  <c:v>1342</c:v>
                </c:pt>
                <c:pt idx="162">
                  <c:v>1344</c:v>
                </c:pt>
                <c:pt idx="163">
                  <c:v>1346</c:v>
                </c:pt>
                <c:pt idx="164">
                  <c:v>1348</c:v>
                </c:pt>
                <c:pt idx="165">
                  <c:v>1349</c:v>
                </c:pt>
                <c:pt idx="166">
                  <c:v>1351</c:v>
                </c:pt>
                <c:pt idx="167">
                  <c:v>1351</c:v>
                </c:pt>
                <c:pt idx="168">
                  <c:v>1351</c:v>
                </c:pt>
                <c:pt idx="169">
                  <c:v>1351</c:v>
                </c:pt>
                <c:pt idx="170">
                  <c:v>1351</c:v>
                </c:pt>
                <c:pt idx="171">
                  <c:v>1351</c:v>
                </c:pt>
                <c:pt idx="172">
                  <c:v>1348</c:v>
                </c:pt>
                <c:pt idx="173">
                  <c:v>1348</c:v>
                </c:pt>
                <c:pt idx="174">
                  <c:v>1346</c:v>
                </c:pt>
                <c:pt idx="175">
                  <c:v>1346</c:v>
                </c:pt>
                <c:pt idx="176">
                  <c:v>1267</c:v>
                </c:pt>
                <c:pt idx="177">
                  <c:v>1225</c:v>
                </c:pt>
                <c:pt idx="178">
                  <c:v>1189</c:v>
                </c:pt>
                <c:pt idx="179">
                  <c:v>1133</c:v>
                </c:pt>
                <c:pt idx="180">
                  <c:v>1080</c:v>
                </c:pt>
                <c:pt idx="181">
                  <c:v>1030</c:v>
                </c:pt>
                <c:pt idx="182">
                  <c:v>980</c:v>
                </c:pt>
                <c:pt idx="183">
                  <c:v>929</c:v>
                </c:pt>
                <c:pt idx="184">
                  <c:v>879</c:v>
                </c:pt>
                <c:pt idx="185">
                  <c:v>830</c:v>
                </c:pt>
                <c:pt idx="186">
                  <c:v>780</c:v>
                </c:pt>
                <c:pt idx="187">
                  <c:v>732</c:v>
                </c:pt>
                <c:pt idx="188">
                  <c:v>685</c:v>
                </c:pt>
                <c:pt idx="189">
                  <c:v>637</c:v>
                </c:pt>
                <c:pt idx="190">
                  <c:v>589</c:v>
                </c:pt>
                <c:pt idx="191">
                  <c:v>618</c:v>
                </c:pt>
                <c:pt idx="192">
                  <c:v>609</c:v>
                </c:pt>
                <c:pt idx="193">
                  <c:v>595</c:v>
                </c:pt>
                <c:pt idx="194">
                  <c:v>603</c:v>
                </c:pt>
                <c:pt idx="195">
                  <c:v>605</c:v>
                </c:pt>
                <c:pt idx="196">
                  <c:v>606</c:v>
                </c:pt>
                <c:pt idx="197">
                  <c:v>604</c:v>
                </c:pt>
                <c:pt idx="198">
                  <c:v>605</c:v>
                </c:pt>
                <c:pt idx="199">
                  <c:v>605</c:v>
                </c:pt>
                <c:pt idx="200">
                  <c:v>606</c:v>
                </c:pt>
                <c:pt idx="201">
                  <c:v>607</c:v>
                </c:pt>
                <c:pt idx="202">
                  <c:v>607</c:v>
                </c:pt>
                <c:pt idx="203">
                  <c:v>605</c:v>
                </c:pt>
                <c:pt idx="204">
                  <c:v>607</c:v>
                </c:pt>
                <c:pt idx="205">
                  <c:v>607</c:v>
                </c:pt>
                <c:pt idx="206">
                  <c:v>607</c:v>
                </c:pt>
                <c:pt idx="207">
                  <c:v>607</c:v>
                </c:pt>
                <c:pt idx="208">
                  <c:v>607</c:v>
                </c:pt>
                <c:pt idx="209">
                  <c:v>607</c:v>
                </c:pt>
                <c:pt idx="210">
                  <c:v>609</c:v>
                </c:pt>
                <c:pt idx="211">
                  <c:v>609</c:v>
                </c:pt>
                <c:pt idx="212">
                  <c:v>610</c:v>
                </c:pt>
                <c:pt idx="213">
                  <c:v>612</c:v>
                </c:pt>
                <c:pt idx="214">
                  <c:v>612</c:v>
                </c:pt>
                <c:pt idx="215">
                  <c:v>614</c:v>
                </c:pt>
                <c:pt idx="216">
                  <c:v>616</c:v>
                </c:pt>
                <c:pt idx="217">
                  <c:v>616</c:v>
                </c:pt>
                <c:pt idx="218">
                  <c:v>616</c:v>
                </c:pt>
                <c:pt idx="219">
                  <c:v>614</c:v>
                </c:pt>
                <c:pt idx="220">
                  <c:v>616</c:v>
                </c:pt>
                <c:pt idx="221">
                  <c:v>618</c:v>
                </c:pt>
                <c:pt idx="222">
                  <c:v>619</c:v>
                </c:pt>
                <c:pt idx="223">
                  <c:v>619</c:v>
                </c:pt>
                <c:pt idx="224">
                  <c:v>619</c:v>
                </c:pt>
                <c:pt idx="225">
                  <c:v>619</c:v>
                </c:pt>
                <c:pt idx="226">
                  <c:v>619</c:v>
                </c:pt>
                <c:pt idx="227">
                  <c:v>618</c:v>
                </c:pt>
                <c:pt idx="228">
                  <c:v>618</c:v>
                </c:pt>
                <c:pt idx="229">
                  <c:v>617</c:v>
                </c:pt>
                <c:pt idx="230">
                  <c:v>616</c:v>
                </c:pt>
                <c:pt idx="231">
                  <c:v>614</c:v>
                </c:pt>
                <c:pt idx="232">
                  <c:v>614</c:v>
                </c:pt>
                <c:pt idx="233">
                  <c:v>614</c:v>
                </c:pt>
                <c:pt idx="234">
                  <c:v>614</c:v>
                </c:pt>
                <c:pt idx="235">
                  <c:v>612</c:v>
                </c:pt>
                <c:pt idx="236">
                  <c:v>612</c:v>
                </c:pt>
                <c:pt idx="237">
                  <c:v>610</c:v>
                </c:pt>
                <c:pt idx="238">
                  <c:v>610</c:v>
                </c:pt>
                <c:pt idx="239">
                  <c:v>608</c:v>
                </c:pt>
                <c:pt idx="240">
                  <c:v>606</c:v>
                </c:pt>
                <c:pt idx="241">
                  <c:v>606</c:v>
                </c:pt>
                <c:pt idx="242">
                  <c:v>606</c:v>
                </c:pt>
                <c:pt idx="243">
                  <c:v>605</c:v>
                </c:pt>
                <c:pt idx="244">
                  <c:v>605</c:v>
                </c:pt>
                <c:pt idx="245">
                  <c:v>605</c:v>
                </c:pt>
                <c:pt idx="246">
                  <c:v>605</c:v>
                </c:pt>
                <c:pt idx="247">
                  <c:v>607</c:v>
                </c:pt>
                <c:pt idx="248">
                  <c:v>607</c:v>
                </c:pt>
                <c:pt idx="249">
                  <c:v>607</c:v>
                </c:pt>
                <c:pt idx="250">
                  <c:v>607</c:v>
                </c:pt>
                <c:pt idx="251">
                  <c:v>605</c:v>
                </c:pt>
                <c:pt idx="252">
                  <c:v>605</c:v>
                </c:pt>
                <c:pt idx="253">
                  <c:v>605</c:v>
                </c:pt>
                <c:pt idx="254">
                  <c:v>607</c:v>
                </c:pt>
                <c:pt idx="255">
                  <c:v>607</c:v>
                </c:pt>
                <c:pt idx="256">
                  <c:v>607</c:v>
                </c:pt>
                <c:pt idx="257">
                  <c:v>607</c:v>
                </c:pt>
                <c:pt idx="258">
                  <c:v>609</c:v>
                </c:pt>
                <c:pt idx="259">
                  <c:v>609</c:v>
                </c:pt>
                <c:pt idx="260">
                  <c:v>609</c:v>
                </c:pt>
                <c:pt idx="261">
                  <c:v>609</c:v>
                </c:pt>
                <c:pt idx="262">
                  <c:v>607</c:v>
                </c:pt>
                <c:pt idx="263">
                  <c:v>608</c:v>
                </c:pt>
                <c:pt idx="264">
                  <c:v>608</c:v>
                </c:pt>
                <c:pt idx="265">
                  <c:v>610</c:v>
                </c:pt>
                <c:pt idx="266">
                  <c:v>610</c:v>
                </c:pt>
                <c:pt idx="267">
                  <c:v>610</c:v>
                </c:pt>
                <c:pt idx="268">
                  <c:v>612</c:v>
                </c:pt>
                <c:pt idx="269">
                  <c:v>612</c:v>
                </c:pt>
                <c:pt idx="270">
                  <c:v>612</c:v>
                </c:pt>
                <c:pt idx="271">
                  <c:v>614</c:v>
                </c:pt>
                <c:pt idx="272">
                  <c:v>616</c:v>
                </c:pt>
                <c:pt idx="273">
                  <c:v>616</c:v>
                </c:pt>
                <c:pt idx="274">
                  <c:v>616</c:v>
                </c:pt>
                <c:pt idx="275">
                  <c:v>616</c:v>
                </c:pt>
                <c:pt idx="276">
                  <c:v>616</c:v>
                </c:pt>
                <c:pt idx="277">
                  <c:v>616</c:v>
                </c:pt>
                <c:pt idx="278">
                  <c:v>614</c:v>
                </c:pt>
                <c:pt idx="279">
                  <c:v>614</c:v>
                </c:pt>
                <c:pt idx="280">
                  <c:v>614</c:v>
                </c:pt>
                <c:pt idx="281">
                  <c:v>616</c:v>
                </c:pt>
                <c:pt idx="282">
                  <c:v>618</c:v>
                </c:pt>
                <c:pt idx="283">
                  <c:v>616</c:v>
                </c:pt>
                <c:pt idx="284">
                  <c:v>616</c:v>
                </c:pt>
                <c:pt idx="285">
                  <c:v>618</c:v>
                </c:pt>
                <c:pt idx="286">
                  <c:v>616</c:v>
                </c:pt>
                <c:pt idx="287">
                  <c:v>614</c:v>
                </c:pt>
                <c:pt idx="288">
                  <c:v>614</c:v>
                </c:pt>
                <c:pt idx="289">
                  <c:v>614</c:v>
                </c:pt>
                <c:pt idx="290">
                  <c:v>616</c:v>
                </c:pt>
                <c:pt idx="291">
                  <c:v>616</c:v>
                </c:pt>
                <c:pt idx="292">
                  <c:v>616</c:v>
                </c:pt>
                <c:pt idx="293">
                  <c:v>616</c:v>
                </c:pt>
                <c:pt idx="294">
                  <c:v>616</c:v>
                </c:pt>
                <c:pt idx="295">
                  <c:v>616</c:v>
                </c:pt>
                <c:pt idx="296">
                  <c:v>614</c:v>
                </c:pt>
                <c:pt idx="297">
                  <c:v>612</c:v>
                </c:pt>
                <c:pt idx="298">
                  <c:v>612</c:v>
                </c:pt>
                <c:pt idx="299">
                  <c:v>611</c:v>
                </c:pt>
                <c:pt idx="300">
                  <c:v>609</c:v>
                </c:pt>
                <c:pt idx="301">
                  <c:v>609</c:v>
                </c:pt>
                <c:pt idx="302">
                  <c:v>609</c:v>
                </c:pt>
                <c:pt idx="303">
                  <c:v>607</c:v>
                </c:pt>
                <c:pt idx="304">
                  <c:v>607</c:v>
                </c:pt>
                <c:pt idx="305">
                  <c:v>605</c:v>
                </c:pt>
                <c:pt idx="306">
                  <c:v>605</c:v>
                </c:pt>
                <c:pt idx="307">
                  <c:v>605</c:v>
                </c:pt>
                <c:pt idx="308">
                  <c:v>605</c:v>
                </c:pt>
                <c:pt idx="309">
                  <c:v>604</c:v>
                </c:pt>
                <c:pt idx="310">
                  <c:v>602</c:v>
                </c:pt>
                <c:pt idx="311">
                  <c:v>633</c:v>
                </c:pt>
                <c:pt idx="312">
                  <c:v>653</c:v>
                </c:pt>
                <c:pt idx="313">
                  <c:v>668</c:v>
                </c:pt>
                <c:pt idx="314">
                  <c:v>684</c:v>
                </c:pt>
                <c:pt idx="315">
                  <c:v>699</c:v>
                </c:pt>
                <c:pt idx="316">
                  <c:v>715</c:v>
                </c:pt>
                <c:pt idx="317">
                  <c:v>736</c:v>
                </c:pt>
                <c:pt idx="318">
                  <c:v>755</c:v>
                </c:pt>
                <c:pt idx="319">
                  <c:v>771</c:v>
                </c:pt>
                <c:pt idx="320">
                  <c:v>789</c:v>
                </c:pt>
                <c:pt idx="321">
                  <c:v>805</c:v>
                </c:pt>
                <c:pt idx="322">
                  <c:v>822</c:v>
                </c:pt>
                <c:pt idx="323">
                  <c:v>839</c:v>
                </c:pt>
                <c:pt idx="324">
                  <c:v>857</c:v>
                </c:pt>
                <c:pt idx="325">
                  <c:v>875</c:v>
                </c:pt>
                <c:pt idx="326">
                  <c:v>862</c:v>
                </c:pt>
                <c:pt idx="327">
                  <c:v>860</c:v>
                </c:pt>
                <c:pt idx="328">
                  <c:v>864</c:v>
                </c:pt>
                <c:pt idx="329">
                  <c:v>866</c:v>
                </c:pt>
                <c:pt idx="330">
                  <c:v>869</c:v>
                </c:pt>
                <c:pt idx="331">
                  <c:v>869</c:v>
                </c:pt>
                <c:pt idx="332">
                  <c:v>867</c:v>
                </c:pt>
                <c:pt idx="333">
                  <c:v>866</c:v>
                </c:pt>
                <c:pt idx="334">
                  <c:v>867</c:v>
                </c:pt>
                <c:pt idx="335">
                  <c:v>866</c:v>
                </c:pt>
                <c:pt idx="336">
                  <c:v>868</c:v>
                </c:pt>
                <c:pt idx="337">
                  <c:v>867</c:v>
                </c:pt>
                <c:pt idx="338">
                  <c:v>867</c:v>
                </c:pt>
                <c:pt idx="339">
                  <c:v>867</c:v>
                </c:pt>
                <c:pt idx="340">
                  <c:v>866</c:v>
                </c:pt>
                <c:pt idx="341">
                  <c:v>866</c:v>
                </c:pt>
                <c:pt idx="342">
                  <c:v>865</c:v>
                </c:pt>
                <c:pt idx="343">
                  <c:v>863</c:v>
                </c:pt>
                <c:pt idx="344">
                  <c:v>861</c:v>
                </c:pt>
                <c:pt idx="345">
                  <c:v>859</c:v>
                </c:pt>
                <c:pt idx="346">
                  <c:v>859</c:v>
                </c:pt>
                <c:pt idx="347">
                  <c:v>857</c:v>
                </c:pt>
                <c:pt idx="348">
                  <c:v>855</c:v>
                </c:pt>
                <c:pt idx="349">
                  <c:v>855</c:v>
                </c:pt>
                <c:pt idx="350">
                  <c:v>855</c:v>
                </c:pt>
                <c:pt idx="351">
                  <c:v>854</c:v>
                </c:pt>
                <c:pt idx="352">
                  <c:v>854</c:v>
                </c:pt>
                <c:pt idx="353">
                  <c:v>853</c:v>
                </c:pt>
                <c:pt idx="354">
                  <c:v>852</c:v>
                </c:pt>
                <c:pt idx="355">
                  <c:v>852</c:v>
                </c:pt>
                <c:pt idx="356">
                  <c:v>850</c:v>
                </c:pt>
                <c:pt idx="357">
                  <c:v>850</c:v>
                </c:pt>
                <c:pt idx="358">
                  <c:v>850</c:v>
                </c:pt>
                <c:pt idx="359">
                  <c:v>850</c:v>
                </c:pt>
                <c:pt idx="360">
                  <c:v>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0-4305-8B84-93006DB1B8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519586"/>
        <c:axId val="525804851"/>
      </c:lineChart>
      <c:catAx>
        <c:axId val="43151958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Time (h:m:s)</a:t>
                </a:r>
              </a:p>
            </c:rich>
          </c:tx>
          <c:overlay val="0"/>
        </c:title>
        <c:numFmt formatCode="h:mm:ss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525804851"/>
        <c:crosses val="autoZero"/>
        <c:auto val="1"/>
        <c:lblAlgn val="ctr"/>
        <c:lblOffset val="100"/>
        <c:noMultiLvlLbl val="1"/>
      </c:catAx>
      <c:valAx>
        <c:axId val="525804851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RPM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431519586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 dirty="0">
                <a:solidFill>
                  <a:srgbClr val="757575"/>
                </a:solidFill>
                <a:latin typeface="+mn-lt"/>
              </a:rPr>
              <a:t>RPM Over Time for Bioreactor System with 500RPM Setpoint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Minimum!$B$1</c:f>
              <c:strCache>
                <c:ptCount val="1"/>
                <c:pt idx="0">
                  <c:v>RPM</c:v>
                </c:pt>
              </c:strCache>
            </c:strRef>
          </c:tx>
          <c:marker>
            <c:symbol val="none"/>
          </c:marker>
          <c:cat>
            <c:numRef>
              <c:f>Minimum!$D$2:$D$102</c:f>
              <c:numCache>
                <c:formatCode>h:mm:ss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1.1574074074074073E-5</c:v>
                </c:pt>
                <c:pt idx="3">
                  <c:v>2.3148148148148147E-5</c:v>
                </c:pt>
                <c:pt idx="4">
                  <c:v>3.4722222222222222E-5</c:v>
                </c:pt>
                <c:pt idx="5">
                  <c:v>3.4722222222222222E-5</c:v>
                </c:pt>
                <c:pt idx="6">
                  <c:v>4.6296296296296294E-5</c:v>
                </c:pt>
                <c:pt idx="7">
                  <c:v>5.7870370370370373E-5</c:v>
                </c:pt>
                <c:pt idx="8">
                  <c:v>6.9444444444444444E-5</c:v>
                </c:pt>
                <c:pt idx="9">
                  <c:v>6.9444444444444444E-5</c:v>
                </c:pt>
                <c:pt idx="10">
                  <c:v>8.1018518518518516E-5</c:v>
                </c:pt>
                <c:pt idx="11">
                  <c:v>9.2592592592592588E-5</c:v>
                </c:pt>
                <c:pt idx="12">
                  <c:v>1.0416666666666667E-4</c:v>
                </c:pt>
                <c:pt idx="13">
                  <c:v>1.0416666666666667E-4</c:v>
                </c:pt>
                <c:pt idx="14">
                  <c:v>1.1574074074074075E-4</c:v>
                </c:pt>
                <c:pt idx="15">
                  <c:v>1.273148148148148E-4</c:v>
                </c:pt>
                <c:pt idx="16">
                  <c:v>1.3888888888888889E-4</c:v>
                </c:pt>
                <c:pt idx="17">
                  <c:v>1.3888888888888889E-4</c:v>
                </c:pt>
                <c:pt idx="18">
                  <c:v>1.5046296296296297E-4</c:v>
                </c:pt>
                <c:pt idx="19">
                  <c:v>1.6203703703703703E-4</c:v>
                </c:pt>
                <c:pt idx="20">
                  <c:v>1.7361111111111112E-4</c:v>
                </c:pt>
                <c:pt idx="21">
                  <c:v>1.8518518518518518E-4</c:v>
                </c:pt>
                <c:pt idx="22">
                  <c:v>1.9675925925925926E-4</c:v>
                </c:pt>
                <c:pt idx="23">
                  <c:v>1.9675925925925926E-4</c:v>
                </c:pt>
                <c:pt idx="24">
                  <c:v>2.0833333333333335E-4</c:v>
                </c:pt>
                <c:pt idx="25">
                  <c:v>2.199074074074074E-4</c:v>
                </c:pt>
                <c:pt idx="26">
                  <c:v>2.3148148148148149E-4</c:v>
                </c:pt>
                <c:pt idx="27">
                  <c:v>2.5462962962962961E-4</c:v>
                </c:pt>
                <c:pt idx="28">
                  <c:v>2.6620370370370372E-4</c:v>
                </c:pt>
                <c:pt idx="29">
                  <c:v>2.7777777777777778E-4</c:v>
                </c:pt>
                <c:pt idx="30">
                  <c:v>2.8935185185185184E-4</c:v>
                </c:pt>
                <c:pt idx="31">
                  <c:v>2.8935185185185184E-4</c:v>
                </c:pt>
                <c:pt idx="32">
                  <c:v>3.0092592592592595E-4</c:v>
                </c:pt>
                <c:pt idx="33">
                  <c:v>3.1250000000000001E-4</c:v>
                </c:pt>
                <c:pt idx="34">
                  <c:v>3.2407407407407406E-4</c:v>
                </c:pt>
                <c:pt idx="35">
                  <c:v>3.2407407407407406E-4</c:v>
                </c:pt>
                <c:pt idx="36">
                  <c:v>3.3564814814814812E-4</c:v>
                </c:pt>
                <c:pt idx="37">
                  <c:v>3.4722222222222224E-4</c:v>
                </c:pt>
                <c:pt idx="38">
                  <c:v>3.5879629629629629E-4</c:v>
                </c:pt>
                <c:pt idx="39">
                  <c:v>3.5879629629629629E-4</c:v>
                </c:pt>
                <c:pt idx="40">
                  <c:v>3.7037037037037035E-4</c:v>
                </c:pt>
                <c:pt idx="41">
                  <c:v>3.8194444444444446E-4</c:v>
                </c:pt>
                <c:pt idx="42">
                  <c:v>3.9351851851851852E-4</c:v>
                </c:pt>
                <c:pt idx="43">
                  <c:v>3.9351851851851852E-4</c:v>
                </c:pt>
                <c:pt idx="44">
                  <c:v>4.0509259259259258E-4</c:v>
                </c:pt>
                <c:pt idx="45">
                  <c:v>4.1666666666666669E-4</c:v>
                </c:pt>
                <c:pt idx="46">
                  <c:v>4.1666666666666669E-4</c:v>
                </c:pt>
                <c:pt idx="47">
                  <c:v>4.2824074074074075E-4</c:v>
                </c:pt>
                <c:pt idx="48">
                  <c:v>4.3981481481481481E-4</c:v>
                </c:pt>
                <c:pt idx="49">
                  <c:v>4.5138888888888887E-4</c:v>
                </c:pt>
                <c:pt idx="50">
                  <c:v>4.5138888888888887E-4</c:v>
                </c:pt>
                <c:pt idx="51">
                  <c:v>4.6296296296296298E-4</c:v>
                </c:pt>
                <c:pt idx="52">
                  <c:v>4.7453703703703704E-4</c:v>
                </c:pt>
                <c:pt idx="53">
                  <c:v>4.861111111111111E-4</c:v>
                </c:pt>
                <c:pt idx="54">
                  <c:v>4.861111111111111E-4</c:v>
                </c:pt>
                <c:pt idx="55">
                  <c:v>4.9768518518518521E-4</c:v>
                </c:pt>
                <c:pt idx="56">
                  <c:v>5.0925925925925921E-4</c:v>
                </c:pt>
                <c:pt idx="57">
                  <c:v>5.0925925925925921E-4</c:v>
                </c:pt>
                <c:pt idx="58">
                  <c:v>5.2083333333333333E-4</c:v>
                </c:pt>
                <c:pt idx="59">
                  <c:v>5.3240740740740744E-4</c:v>
                </c:pt>
                <c:pt idx="60">
                  <c:v>5.4398148148148144E-4</c:v>
                </c:pt>
                <c:pt idx="61">
                  <c:v>5.4398148148148144E-4</c:v>
                </c:pt>
                <c:pt idx="62">
                  <c:v>5.5555555555555556E-4</c:v>
                </c:pt>
                <c:pt idx="63">
                  <c:v>5.6712962962962967E-4</c:v>
                </c:pt>
                <c:pt idx="64">
                  <c:v>5.7870370370370367E-4</c:v>
                </c:pt>
                <c:pt idx="65">
                  <c:v>5.7870370370370367E-4</c:v>
                </c:pt>
                <c:pt idx="66">
                  <c:v>5.9027777777777778E-4</c:v>
                </c:pt>
                <c:pt idx="67">
                  <c:v>6.018518518518519E-4</c:v>
                </c:pt>
                <c:pt idx="68">
                  <c:v>6.134259259259259E-4</c:v>
                </c:pt>
                <c:pt idx="69">
                  <c:v>6.134259259259259E-4</c:v>
                </c:pt>
                <c:pt idx="70">
                  <c:v>6.2500000000000001E-4</c:v>
                </c:pt>
                <c:pt idx="71">
                  <c:v>6.3657407407407413E-4</c:v>
                </c:pt>
                <c:pt idx="72">
                  <c:v>6.4814814814814813E-4</c:v>
                </c:pt>
                <c:pt idx="73">
                  <c:v>6.4814814814814813E-4</c:v>
                </c:pt>
                <c:pt idx="74">
                  <c:v>6.5972222222222224E-4</c:v>
                </c:pt>
                <c:pt idx="75">
                  <c:v>6.7129629629629625E-4</c:v>
                </c:pt>
                <c:pt idx="76">
                  <c:v>6.7129629629629625E-4</c:v>
                </c:pt>
                <c:pt idx="77">
                  <c:v>6.8287037037037036E-4</c:v>
                </c:pt>
                <c:pt idx="78">
                  <c:v>6.9444444444444447E-4</c:v>
                </c:pt>
                <c:pt idx="79">
                  <c:v>7.0601851851851847E-4</c:v>
                </c:pt>
                <c:pt idx="80">
                  <c:v>7.0601851851851847E-4</c:v>
                </c:pt>
                <c:pt idx="81">
                  <c:v>7.1759259259259259E-4</c:v>
                </c:pt>
                <c:pt idx="82">
                  <c:v>7.291666666666667E-4</c:v>
                </c:pt>
                <c:pt idx="83">
                  <c:v>7.291666666666667E-4</c:v>
                </c:pt>
                <c:pt idx="84">
                  <c:v>7.407407407407407E-4</c:v>
                </c:pt>
                <c:pt idx="85">
                  <c:v>7.5231481481481482E-4</c:v>
                </c:pt>
                <c:pt idx="86">
                  <c:v>7.6388888888888893E-4</c:v>
                </c:pt>
                <c:pt idx="87">
                  <c:v>7.6388888888888893E-4</c:v>
                </c:pt>
                <c:pt idx="88">
                  <c:v>7.7546296296296293E-4</c:v>
                </c:pt>
                <c:pt idx="89">
                  <c:v>7.8703703703703705E-4</c:v>
                </c:pt>
                <c:pt idx="90">
                  <c:v>7.9861111111111116E-4</c:v>
                </c:pt>
                <c:pt idx="91">
                  <c:v>7.9861111111111116E-4</c:v>
                </c:pt>
                <c:pt idx="92">
                  <c:v>8.1018518518518516E-4</c:v>
                </c:pt>
                <c:pt idx="93">
                  <c:v>8.2175925925925927E-4</c:v>
                </c:pt>
                <c:pt idx="94">
                  <c:v>8.3333333333333339E-4</c:v>
                </c:pt>
                <c:pt idx="95">
                  <c:v>8.4490740740740739E-4</c:v>
                </c:pt>
                <c:pt idx="96">
                  <c:v>8.564814814814815E-4</c:v>
                </c:pt>
                <c:pt idx="97">
                  <c:v>8.6805555555555551E-4</c:v>
                </c:pt>
                <c:pt idx="98">
                  <c:v>8.7962962962962962E-4</c:v>
                </c:pt>
                <c:pt idx="99">
                  <c:v>8.7962962962962962E-4</c:v>
                </c:pt>
                <c:pt idx="100">
                  <c:v>8.9120370370370373E-4</c:v>
                </c:pt>
              </c:numCache>
            </c:numRef>
          </c:cat>
          <c:val>
            <c:numRef>
              <c:f>Minimum!$B$2:$B$102</c:f>
              <c:numCache>
                <c:formatCode>General</c:formatCode>
                <c:ptCount val="101"/>
                <c:pt idx="0">
                  <c:v>0</c:v>
                </c:pt>
                <c:pt idx="1">
                  <c:v>1346</c:v>
                </c:pt>
                <c:pt idx="2">
                  <c:v>411</c:v>
                </c:pt>
                <c:pt idx="3">
                  <c:v>958</c:v>
                </c:pt>
                <c:pt idx="4">
                  <c:v>1013</c:v>
                </c:pt>
                <c:pt idx="5">
                  <c:v>596</c:v>
                </c:pt>
                <c:pt idx="6">
                  <c:v>795</c:v>
                </c:pt>
                <c:pt idx="7">
                  <c:v>846</c:v>
                </c:pt>
                <c:pt idx="8">
                  <c:v>741</c:v>
                </c:pt>
                <c:pt idx="9">
                  <c:v>740</c:v>
                </c:pt>
                <c:pt idx="10">
                  <c:v>769</c:v>
                </c:pt>
                <c:pt idx="11">
                  <c:v>768</c:v>
                </c:pt>
                <c:pt idx="12">
                  <c:v>741</c:v>
                </c:pt>
                <c:pt idx="13">
                  <c:v>769</c:v>
                </c:pt>
                <c:pt idx="14">
                  <c:v>830</c:v>
                </c:pt>
                <c:pt idx="15">
                  <c:v>881</c:v>
                </c:pt>
                <c:pt idx="16">
                  <c:v>741</c:v>
                </c:pt>
                <c:pt idx="17">
                  <c:v>754</c:v>
                </c:pt>
                <c:pt idx="18">
                  <c:v>725</c:v>
                </c:pt>
                <c:pt idx="19">
                  <c:v>697</c:v>
                </c:pt>
                <c:pt idx="20">
                  <c:v>691</c:v>
                </c:pt>
                <c:pt idx="21">
                  <c:v>669</c:v>
                </c:pt>
                <c:pt idx="22">
                  <c:v>643</c:v>
                </c:pt>
                <c:pt idx="23">
                  <c:v>625</c:v>
                </c:pt>
                <c:pt idx="24">
                  <c:v>607</c:v>
                </c:pt>
                <c:pt idx="25">
                  <c:v>587</c:v>
                </c:pt>
                <c:pt idx="26">
                  <c:v>568</c:v>
                </c:pt>
                <c:pt idx="27">
                  <c:v>552</c:v>
                </c:pt>
                <c:pt idx="28">
                  <c:v>536</c:v>
                </c:pt>
                <c:pt idx="29">
                  <c:v>518</c:v>
                </c:pt>
                <c:pt idx="30">
                  <c:v>499</c:v>
                </c:pt>
                <c:pt idx="31">
                  <c:v>482</c:v>
                </c:pt>
                <c:pt idx="32">
                  <c:v>495</c:v>
                </c:pt>
                <c:pt idx="33">
                  <c:v>493</c:v>
                </c:pt>
                <c:pt idx="34">
                  <c:v>486</c:v>
                </c:pt>
                <c:pt idx="35">
                  <c:v>486</c:v>
                </c:pt>
                <c:pt idx="36">
                  <c:v>488</c:v>
                </c:pt>
                <c:pt idx="37">
                  <c:v>490</c:v>
                </c:pt>
                <c:pt idx="38">
                  <c:v>492</c:v>
                </c:pt>
                <c:pt idx="39">
                  <c:v>493</c:v>
                </c:pt>
                <c:pt idx="40">
                  <c:v>495</c:v>
                </c:pt>
                <c:pt idx="41">
                  <c:v>498</c:v>
                </c:pt>
                <c:pt idx="42">
                  <c:v>499</c:v>
                </c:pt>
                <c:pt idx="43">
                  <c:v>497</c:v>
                </c:pt>
                <c:pt idx="44">
                  <c:v>496</c:v>
                </c:pt>
                <c:pt idx="45">
                  <c:v>499</c:v>
                </c:pt>
                <c:pt idx="46">
                  <c:v>499</c:v>
                </c:pt>
                <c:pt idx="47">
                  <c:v>501</c:v>
                </c:pt>
                <c:pt idx="48">
                  <c:v>501</c:v>
                </c:pt>
                <c:pt idx="49">
                  <c:v>501</c:v>
                </c:pt>
                <c:pt idx="50">
                  <c:v>501</c:v>
                </c:pt>
                <c:pt idx="51">
                  <c:v>501</c:v>
                </c:pt>
                <c:pt idx="52">
                  <c:v>503</c:v>
                </c:pt>
                <c:pt idx="53">
                  <c:v>503</c:v>
                </c:pt>
                <c:pt idx="54">
                  <c:v>503</c:v>
                </c:pt>
                <c:pt idx="55">
                  <c:v>504</c:v>
                </c:pt>
                <c:pt idx="56">
                  <c:v>503</c:v>
                </c:pt>
                <c:pt idx="57">
                  <c:v>501</c:v>
                </c:pt>
                <c:pt idx="58">
                  <c:v>501</c:v>
                </c:pt>
                <c:pt idx="59">
                  <c:v>503</c:v>
                </c:pt>
                <c:pt idx="60">
                  <c:v>503</c:v>
                </c:pt>
                <c:pt idx="61">
                  <c:v>504</c:v>
                </c:pt>
                <c:pt idx="62">
                  <c:v>503</c:v>
                </c:pt>
                <c:pt idx="63">
                  <c:v>504</c:v>
                </c:pt>
                <c:pt idx="64">
                  <c:v>504</c:v>
                </c:pt>
                <c:pt idx="65">
                  <c:v>504</c:v>
                </c:pt>
                <c:pt idx="66">
                  <c:v>506</c:v>
                </c:pt>
                <c:pt idx="67">
                  <c:v>506</c:v>
                </c:pt>
                <c:pt idx="68">
                  <c:v>506</c:v>
                </c:pt>
                <c:pt idx="69">
                  <c:v>508</c:v>
                </c:pt>
                <c:pt idx="70">
                  <c:v>508</c:v>
                </c:pt>
                <c:pt idx="71">
                  <c:v>508</c:v>
                </c:pt>
                <c:pt idx="72">
                  <c:v>510</c:v>
                </c:pt>
                <c:pt idx="73">
                  <c:v>510</c:v>
                </c:pt>
                <c:pt idx="74">
                  <c:v>510</c:v>
                </c:pt>
                <c:pt idx="75">
                  <c:v>508</c:v>
                </c:pt>
                <c:pt idx="76">
                  <c:v>506</c:v>
                </c:pt>
                <c:pt idx="77">
                  <c:v>506</c:v>
                </c:pt>
                <c:pt idx="78">
                  <c:v>504</c:v>
                </c:pt>
                <c:pt idx="79">
                  <c:v>504</c:v>
                </c:pt>
                <c:pt idx="80">
                  <c:v>504</c:v>
                </c:pt>
                <c:pt idx="81">
                  <c:v>503</c:v>
                </c:pt>
                <c:pt idx="82">
                  <c:v>501</c:v>
                </c:pt>
                <c:pt idx="83">
                  <c:v>501</c:v>
                </c:pt>
                <c:pt idx="84">
                  <c:v>501</c:v>
                </c:pt>
                <c:pt idx="85">
                  <c:v>499</c:v>
                </c:pt>
                <c:pt idx="86">
                  <c:v>500</c:v>
                </c:pt>
                <c:pt idx="87">
                  <c:v>498</c:v>
                </c:pt>
                <c:pt idx="88">
                  <c:v>498</c:v>
                </c:pt>
                <c:pt idx="89">
                  <c:v>496</c:v>
                </c:pt>
                <c:pt idx="90">
                  <c:v>496</c:v>
                </c:pt>
                <c:pt idx="91">
                  <c:v>496</c:v>
                </c:pt>
                <c:pt idx="92">
                  <c:v>498</c:v>
                </c:pt>
                <c:pt idx="93">
                  <c:v>498</c:v>
                </c:pt>
                <c:pt idx="94">
                  <c:v>498</c:v>
                </c:pt>
                <c:pt idx="95">
                  <c:v>498</c:v>
                </c:pt>
                <c:pt idx="96">
                  <c:v>500</c:v>
                </c:pt>
                <c:pt idx="97">
                  <c:v>500</c:v>
                </c:pt>
                <c:pt idx="98">
                  <c:v>500</c:v>
                </c:pt>
                <c:pt idx="99">
                  <c:v>500</c:v>
                </c:pt>
                <c:pt idx="100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A6-496C-B336-FD6359D4A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9149496"/>
        <c:axId val="1593865825"/>
      </c:lineChart>
      <c:catAx>
        <c:axId val="689149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Time (h:m:s)</a:t>
                </a:r>
              </a:p>
            </c:rich>
          </c:tx>
          <c:overlay val="0"/>
        </c:title>
        <c:numFmt formatCode="h:mm:ss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593865825"/>
        <c:crosses val="autoZero"/>
        <c:auto val="1"/>
        <c:lblAlgn val="ctr"/>
        <c:lblOffset val="100"/>
        <c:noMultiLvlLbl val="1"/>
      </c:catAx>
      <c:valAx>
        <c:axId val="1593865825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RPM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689149496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 dirty="0">
                <a:solidFill>
                  <a:srgbClr val="757575"/>
                </a:solidFill>
                <a:latin typeface="+mn-lt"/>
              </a:rPr>
              <a:t>RPM Over</a:t>
            </a:r>
            <a:r>
              <a:rPr lang="en-US" b="0" baseline="0" dirty="0">
                <a:solidFill>
                  <a:srgbClr val="757575"/>
                </a:solidFill>
                <a:latin typeface="+mn-lt"/>
              </a:rPr>
              <a:t> Time for Bioreactor System at Setpoint 1500RPM then 500RPM</a:t>
            </a:r>
            <a:endParaRPr lang="en-US" b="0" dirty="0">
              <a:solidFill>
                <a:srgbClr val="757575"/>
              </a:solidFill>
              <a:latin typeface="+mn-lt"/>
            </a:endParaRP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MaxMin!$B$1</c:f>
              <c:strCache>
                <c:ptCount val="1"/>
                <c:pt idx="0">
                  <c:v>RPM</c:v>
                </c:pt>
              </c:strCache>
            </c:strRef>
          </c:tx>
          <c:marker>
            <c:symbol val="none"/>
          </c:marker>
          <c:cat>
            <c:numRef>
              <c:f>MaxMin!$D$2:$D$387</c:f>
              <c:numCache>
                <c:formatCode>h:mm:ss</c:formatCode>
                <c:ptCount val="386"/>
                <c:pt idx="0">
                  <c:v>0</c:v>
                </c:pt>
                <c:pt idx="1">
                  <c:v>0</c:v>
                </c:pt>
                <c:pt idx="2">
                  <c:v>1.1574074074074073E-5</c:v>
                </c:pt>
                <c:pt idx="3">
                  <c:v>2.3148148148148147E-5</c:v>
                </c:pt>
                <c:pt idx="4">
                  <c:v>3.4722222222222222E-5</c:v>
                </c:pt>
                <c:pt idx="5">
                  <c:v>4.6296296296296294E-5</c:v>
                </c:pt>
                <c:pt idx="6">
                  <c:v>5.7870370370370373E-5</c:v>
                </c:pt>
                <c:pt idx="7">
                  <c:v>5.7870370370370373E-5</c:v>
                </c:pt>
                <c:pt idx="8">
                  <c:v>6.9444444444444444E-5</c:v>
                </c:pt>
                <c:pt idx="9">
                  <c:v>8.1018518518518516E-5</c:v>
                </c:pt>
                <c:pt idx="10">
                  <c:v>9.2592592592592588E-5</c:v>
                </c:pt>
                <c:pt idx="11">
                  <c:v>1.0416666666666667E-4</c:v>
                </c:pt>
                <c:pt idx="12">
                  <c:v>1.1574074074074075E-4</c:v>
                </c:pt>
                <c:pt idx="13">
                  <c:v>1.1574074074074075E-4</c:v>
                </c:pt>
                <c:pt idx="14">
                  <c:v>1.273148148148148E-4</c:v>
                </c:pt>
                <c:pt idx="15">
                  <c:v>1.3888888888888889E-4</c:v>
                </c:pt>
                <c:pt idx="16">
                  <c:v>1.5046296296296297E-4</c:v>
                </c:pt>
                <c:pt idx="17">
                  <c:v>1.6203703703703703E-4</c:v>
                </c:pt>
                <c:pt idx="18">
                  <c:v>1.6203703703703703E-4</c:v>
                </c:pt>
                <c:pt idx="19">
                  <c:v>1.7361111111111112E-4</c:v>
                </c:pt>
                <c:pt idx="20">
                  <c:v>1.8518518518518518E-4</c:v>
                </c:pt>
                <c:pt idx="21">
                  <c:v>1.9675925925925926E-4</c:v>
                </c:pt>
                <c:pt idx="22">
                  <c:v>2.0833333333333335E-4</c:v>
                </c:pt>
                <c:pt idx="23">
                  <c:v>2.199074074074074E-4</c:v>
                </c:pt>
                <c:pt idx="24">
                  <c:v>2.199074074074074E-4</c:v>
                </c:pt>
                <c:pt idx="25">
                  <c:v>2.3148148148148149E-4</c:v>
                </c:pt>
                <c:pt idx="26">
                  <c:v>2.4305555555555555E-4</c:v>
                </c:pt>
                <c:pt idx="27">
                  <c:v>2.5462962962962961E-4</c:v>
                </c:pt>
                <c:pt idx="28">
                  <c:v>2.6620370370370372E-4</c:v>
                </c:pt>
                <c:pt idx="29">
                  <c:v>2.7777777777777778E-4</c:v>
                </c:pt>
                <c:pt idx="30">
                  <c:v>2.7777777777777778E-4</c:v>
                </c:pt>
                <c:pt idx="31">
                  <c:v>2.8935185185185184E-4</c:v>
                </c:pt>
                <c:pt idx="32">
                  <c:v>3.0092592592592595E-4</c:v>
                </c:pt>
                <c:pt idx="33">
                  <c:v>3.1250000000000001E-4</c:v>
                </c:pt>
                <c:pt idx="34">
                  <c:v>3.1250000000000001E-4</c:v>
                </c:pt>
                <c:pt idx="35">
                  <c:v>3.2407407407407406E-4</c:v>
                </c:pt>
                <c:pt idx="36">
                  <c:v>3.3564814814814812E-4</c:v>
                </c:pt>
                <c:pt idx="37">
                  <c:v>3.4722222222222224E-4</c:v>
                </c:pt>
                <c:pt idx="38">
                  <c:v>3.4722222222222224E-4</c:v>
                </c:pt>
                <c:pt idx="39">
                  <c:v>3.5879629629629629E-4</c:v>
                </c:pt>
                <c:pt idx="40">
                  <c:v>3.7037037037037035E-4</c:v>
                </c:pt>
                <c:pt idx="41">
                  <c:v>3.8194444444444446E-4</c:v>
                </c:pt>
                <c:pt idx="42">
                  <c:v>3.8194444444444446E-4</c:v>
                </c:pt>
                <c:pt idx="43">
                  <c:v>3.9351851851851852E-4</c:v>
                </c:pt>
                <c:pt idx="44">
                  <c:v>4.0509259259259258E-4</c:v>
                </c:pt>
                <c:pt idx="45">
                  <c:v>4.1666666666666669E-4</c:v>
                </c:pt>
                <c:pt idx="46">
                  <c:v>4.1666666666666669E-4</c:v>
                </c:pt>
                <c:pt idx="47">
                  <c:v>4.2824074074074075E-4</c:v>
                </c:pt>
                <c:pt idx="48">
                  <c:v>4.3981481481481481E-4</c:v>
                </c:pt>
                <c:pt idx="49">
                  <c:v>4.5138888888888887E-4</c:v>
                </c:pt>
                <c:pt idx="50">
                  <c:v>4.5138888888888887E-4</c:v>
                </c:pt>
                <c:pt idx="51">
                  <c:v>4.6296296296296298E-4</c:v>
                </c:pt>
                <c:pt idx="52">
                  <c:v>4.7453703703703704E-4</c:v>
                </c:pt>
                <c:pt idx="53">
                  <c:v>4.861111111111111E-4</c:v>
                </c:pt>
                <c:pt idx="54">
                  <c:v>4.9768518518518521E-4</c:v>
                </c:pt>
                <c:pt idx="55">
                  <c:v>4.9768518518518521E-4</c:v>
                </c:pt>
                <c:pt idx="56">
                  <c:v>5.0925925925925921E-4</c:v>
                </c:pt>
                <c:pt idx="57">
                  <c:v>5.2083333333333333E-4</c:v>
                </c:pt>
                <c:pt idx="58">
                  <c:v>5.2083333333333333E-4</c:v>
                </c:pt>
                <c:pt idx="59">
                  <c:v>5.3240740740740744E-4</c:v>
                </c:pt>
                <c:pt idx="60">
                  <c:v>5.4398148148148144E-4</c:v>
                </c:pt>
                <c:pt idx="61">
                  <c:v>5.5555555555555556E-4</c:v>
                </c:pt>
                <c:pt idx="62">
                  <c:v>5.5555555555555556E-4</c:v>
                </c:pt>
                <c:pt idx="63">
                  <c:v>5.6712962962962967E-4</c:v>
                </c:pt>
                <c:pt idx="64">
                  <c:v>5.7870370370370367E-4</c:v>
                </c:pt>
                <c:pt idx="65">
                  <c:v>5.9027777777777778E-4</c:v>
                </c:pt>
                <c:pt idx="66">
                  <c:v>6.018518518518519E-4</c:v>
                </c:pt>
                <c:pt idx="67">
                  <c:v>6.018518518518519E-4</c:v>
                </c:pt>
                <c:pt idx="68">
                  <c:v>6.134259259259259E-4</c:v>
                </c:pt>
                <c:pt idx="69">
                  <c:v>6.2500000000000001E-4</c:v>
                </c:pt>
                <c:pt idx="70">
                  <c:v>6.3657407407407413E-4</c:v>
                </c:pt>
                <c:pt idx="71">
                  <c:v>6.3657407407407413E-4</c:v>
                </c:pt>
                <c:pt idx="72">
                  <c:v>6.4814814814814813E-4</c:v>
                </c:pt>
                <c:pt idx="73">
                  <c:v>6.5972222222222224E-4</c:v>
                </c:pt>
                <c:pt idx="74">
                  <c:v>6.7129629629629625E-4</c:v>
                </c:pt>
                <c:pt idx="75">
                  <c:v>6.7129629629629625E-4</c:v>
                </c:pt>
                <c:pt idx="76">
                  <c:v>6.8287037037037036E-4</c:v>
                </c:pt>
                <c:pt idx="77">
                  <c:v>6.9444444444444447E-4</c:v>
                </c:pt>
                <c:pt idx="78">
                  <c:v>7.0601851851851847E-4</c:v>
                </c:pt>
                <c:pt idx="79">
                  <c:v>7.0601851851851847E-4</c:v>
                </c:pt>
                <c:pt idx="80">
                  <c:v>7.1759259259259259E-4</c:v>
                </c:pt>
                <c:pt idx="81">
                  <c:v>7.291666666666667E-4</c:v>
                </c:pt>
                <c:pt idx="82">
                  <c:v>7.407407407407407E-4</c:v>
                </c:pt>
                <c:pt idx="83">
                  <c:v>7.407407407407407E-4</c:v>
                </c:pt>
                <c:pt idx="84">
                  <c:v>7.5231481481481482E-4</c:v>
                </c:pt>
                <c:pt idx="85">
                  <c:v>7.6388888888888893E-4</c:v>
                </c:pt>
                <c:pt idx="86">
                  <c:v>7.7546296296296293E-4</c:v>
                </c:pt>
                <c:pt idx="87">
                  <c:v>7.7546296296296293E-4</c:v>
                </c:pt>
                <c:pt idx="88">
                  <c:v>7.8703703703703705E-4</c:v>
                </c:pt>
                <c:pt idx="89">
                  <c:v>7.9861111111111116E-4</c:v>
                </c:pt>
                <c:pt idx="90">
                  <c:v>8.1018518518518516E-4</c:v>
                </c:pt>
                <c:pt idx="91">
                  <c:v>8.1018518518518516E-4</c:v>
                </c:pt>
                <c:pt idx="92">
                  <c:v>8.2175925925925927E-4</c:v>
                </c:pt>
                <c:pt idx="93">
                  <c:v>8.3333333333333339E-4</c:v>
                </c:pt>
                <c:pt idx="94">
                  <c:v>8.4490740740740739E-4</c:v>
                </c:pt>
                <c:pt idx="95">
                  <c:v>8.564814814814815E-4</c:v>
                </c:pt>
                <c:pt idx="96">
                  <c:v>8.6805555555555551E-4</c:v>
                </c:pt>
                <c:pt idx="97">
                  <c:v>8.6805555555555551E-4</c:v>
                </c:pt>
                <c:pt idx="98">
                  <c:v>8.7962962962962962E-4</c:v>
                </c:pt>
                <c:pt idx="99">
                  <c:v>8.9120370370370373E-4</c:v>
                </c:pt>
                <c:pt idx="100">
                  <c:v>9.0277777777777774E-4</c:v>
                </c:pt>
                <c:pt idx="101">
                  <c:v>9.1435185185185185E-4</c:v>
                </c:pt>
                <c:pt idx="102">
                  <c:v>9.1435185185185185E-4</c:v>
                </c:pt>
                <c:pt idx="103">
                  <c:v>9.2592592592592596E-4</c:v>
                </c:pt>
                <c:pt idx="104">
                  <c:v>9.3749999999999997E-4</c:v>
                </c:pt>
                <c:pt idx="105">
                  <c:v>9.4907407407407408E-4</c:v>
                </c:pt>
                <c:pt idx="106">
                  <c:v>9.4907407407407408E-4</c:v>
                </c:pt>
                <c:pt idx="107">
                  <c:v>9.6064814814814819E-4</c:v>
                </c:pt>
                <c:pt idx="108">
                  <c:v>9.7222222222222219E-4</c:v>
                </c:pt>
                <c:pt idx="109">
                  <c:v>9.837962962962962E-4</c:v>
                </c:pt>
                <c:pt idx="110">
                  <c:v>9.837962962962962E-4</c:v>
                </c:pt>
                <c:pt idx="111">
                  <c:v>9.9537037037037042E-4</c:v>
                </c:pt>
                <c:pt idx="112">
                  <c:v>1.0069444444444444E-3</c:v>
                </c:pt>
                <c:pt idx="113">
                  <c:v>1.0185185185185184E-3</c:v>
                </c:pt>
                <c:pt idx="114">
                  <c:v>1.0185185185185184E-3</c:v>
                </c:pt>
                <c:pt idx="115">
                  <c:v>1.0300925925925926E-3</c:v>
                </c:pt>
                <c:pt idx="116">
                  <c:v>1.0416666666666667E-3</c:v>
                </c:pt>
                <c:pt idx="117">
                  <c:v>1.0532407407407407E-3</c:v>
                </c:pt>
                <c:pt idx="118">
                  <c:v>1.0532407407407407E-3</c:v>
                </c:pt>
                <c:pt idx="119">
                  <c:v>1.0648148148148149E-3</c:v>
                </c:pt>
                <c:pt idx="120">
                  <c:v>1.0763888888888889E-3</c:v>
                </c:pt>
                <c:pt idx="121">
                  <c:v>1.0879629629629629E-3</c:v>
                </c:pt>
                <c:pt idx="122">
                  <c:v>1.0879629629629629E-3</c:v>
                </c:pt>
                <c:pt idx="123">
                  <c:v>1.0995370370370371E-3</c:v>
                </c:pt>
                <c:pt idx="124">
                  <c:v>1.1111111111111111E-3</c:v>
                </c:pt>
                <c:pt idx="125">
                  <c:v>1.1226851851851851E-3</c:v>
                </c:pt>
                <c:pt idx="126">
                  <c:v>1.1342592592592593E-3</c:v>
                </c:pt>
                <c:pt idx="127">
                  <c:v>1.1342592592592593E-3</c:v>
                </c:pt>
                <c:pt idx="128">
                  <c:v>1.1458333333333333E-3</c:v>
                </c:pt>
                <c:pt idx="129">
                  <c:v>1.1574074074074073E-3</c:v>
                </c:pt>
                <c:pt idx="130">
                  <c:v>1.1689814814814816E-3</c:v>
                </c:pt>
                <c:pt idx="131">
                  <c:v>1.1805555555555556E-3</c:v>
                </c:pt>
                <c:pt idx="132">
                  <c:v>1.1805555555555556E-3</c:v>
                </c:pt>
                <c:pt idx="133">
                  <c:v>1.1921296296296296E-3</c:v>
                </c:pt>
                <c:pt idx="134">
                  <c:v>1.2037037037037038E-3</c:v>
                </c:pt>
                <c:pt idx="135">
                  <c:v>1.2152777777777778E-3</c:v>
                </c:pt>
                <c:pt idx="136">
                  <c:v>1.2268518518518518E-3</c:v>
                </c:pt>
                <c:pt idx="137">
                  <c:v>1.238425925925926E-3</c:v>
                </c:pt>
                <c:pt idx="138">
                  <c:v>1.238425925925926E-3</c:v>
                </c:pt>
                <c:pt idx="139">
                  <c:v>1.25E-3</c:v>
                </c:pt>
                <c:pt idx="140">
                  <c:v>1.261574074074074E-3</c:v>
                </c:pt>
                <c:pt idx="141">
                  <c:v>1.2731481481481483E-3</c:v>
                </c:pt>
                <c:pt idx="142">
                  <c:v>1.2847222222222223E-3</c:v>
                </c:pt>
                <c:pt idx="143">
                  <c:v>1.2962962962962963E-3</c:v>
                </c:pt>
                <c:pt idx="144">
                  <c:v>1.2962962962962963E-3</c:v>
                </c:pt>
                <c:pt idx="145">
                  <c:v>1.3078703703703703E-3</c:v>
                </c:pt>
                <c:pt idx="146">
                  <c:v>1.3194444444444445E-3</c:v>
                </c:pt>
                <c:pt idx="147">
                  <c:v>1.3310185185185185E-3</c:v>
                </c:pt>
                <c:pt idx="148">
                  <c:v>1.3425925925925925E-3</c:v>
                </c:pt>
                <c:pt idx="149">
                  <c:v>1.3425925925925925E-3</c:v>
                </c:pt>
                <c:pt idx="150">
                  <c:v>1.3541666666666667E-3</c:v>
                </c:pt>
                <c:pt idx="151">
                  <c:v>1.3657407407407407E-3</c:v>
                </c:pt>
                <c:pt idx="152">
                  <c:v>1.3773148148148147E-3</c:v>
                </c:pt>
                <c:pt idx="153">
                  <c:v>1.3888888888888889E-3</c:v>
                </c:pt>
                <c:pt idx="154">
                  <c:v>1.4004629629629629E-3</c:v>
                </c:pt>
                <c:pt idx="155">
                  <c:v>1.4004629629629629E-3</c:v>
                </c:pt>
                <c:pt idx="156">
                  <c:v>1.4120370370370369E-3</c:v>
                </c:pt>
                <c:pt idx="157">
                  <c:v>1.4351851851851852E-3</c:v>
                </c:pt>
                <c:pt idx="158">
                  <c:v>1.4583333333333334E-3</c:v>
                </c:pt>
                <c:pt idx="159">
                  <c:v>1.4583333333333334E-3</c:v>
                </c:pt>
                <c:pt idx="160">
                  <c:v>1.4699074074074074E-3</c:v>
                </c:pt>
                <c:pt idx="161">
                  <c:v>1.4814814814814814E-3</c:v>
                </c:pt>
                <c:pt idx="162">
                  <c:v>1.4930555555555556E-3</c:v>
                </c:pt>
                <c:pt idx="163">
                  <c:v>1.5046296296296296E-3</c:v>
                </c:pt>
                <c:pt idx="164">
                  <c:v>1.5046296296296296E-3</c:v>
                </c:pt>
                <c:pt idx="165">
                  <c:v>1.5162037037037036E-3</c:v>
                </c:pt>
                <c:pt idx="166">
                  <c:v>1.5277777777777779E-3</c:v>
                </c:pt>
                <c:pt idx="167">
                  <c:v>1.5393518518518519E-3</c:v>
                </c:pt>
                <c:pt idx="168">
                  <c:v>1.5393518518518519E-3</c:v>
                </c:pt>
                <c:pt idx="169">
                  <c:v>1.5509259259259259E-3</c:v>
                </c:pt>
                <c:pt idx="170">
                  <c:v>1.5625000000000001E-3</c:v>
                </c:pt>
                <c:pt idx="171">
                  <c:v>1.5625000000000001E-3</c:v>
                </c:pt>
                <c:pt idx="172">
                  <c:v>1.5740740740740741E-3</c:v>
                </c:pt>
                <c:pt idx="173">
                  <c:v>1.5856481481481481E-3</c:v>
                </c:pt>
                <c:pt idx="174">
                  <c:v>1.5972222222222223E-3</c:v>
                </c:pt>
                <c:pt idx="175">
                  <c:v>1.5972222222222223E-3</c:v>
                </c:pt>
                <c:pt idx="176">
                  <c:v>1.6087962962962963E-3</c:v>
                </c:pt>
                <c:pt idx="177">
                  <c:v>1.6203703703703703E-3</c:v>
                </c:pt>
                <c:pt idx="178">
                  <c:v>1.6319444444444445E-3</c:v>
                </c:pt>
                <c:pt idx="179">
                  <c:v>1.6319444444444445E-3</c:v>
                </c:pt>
                <c:pt idx="180">
                  <c:v>1.6435185185185185E-3</c:v>
                </c:pt>
                <c:pt idx="181">
                  <c:v>1.6550925925925926E-3</c:v>
                </c:pt>
                <c:pt idx="182">
                  <c:v>1.6666666666666668E-3</c:v>
                </c:pt>
                <c:pt idx="183">
                  <c:v>1.6666666666666668E-3</c:v>
                </c:pt>
                <c:pt idx="184">
                  <c:v>1.6782407407407408E-3</c:v>
                </c:pt>
                <c:pt idx="185">
                  <c:v>1.6898148148148148E-3</c:v>
                </c:pt>
                <c:pt idx="186">
                  <c:v>1.7013888888888888E-3</c:v>
                </c:pt>
                <c:pt idx="187">
                  <c:v>1.7013888888888888E-3</c:v>
                </c:pt>
                <c:pt idx="188">
                  <c:v>1.712962962962963E-3</c:v>
                </c:pt>
                <c:pt idx="189">
                  <c:v>1.724537037037037E-3</c:v>
                </c:pt>
                <c:pt idx="190">
                  <c:v>1.736111111111111E-3</c:v>
                </c:pt>
                <c:pt idx="191">
                  <c:v>1.7476851851851852E-3</c:v>
                </c:pt>
                <c:pt idx="192">
                  <c:v>1.7476851851851852E-3</c:v>
                </c:pt>
                <c:pt idx="193">
                  <c:v>1.7592592592592592E-3</c:v>
                </c:pt>
                <c:pt idx="194">
                  <c:v>1.7708333333333332E-3</c:v>
                </c:pt>
                <c:pt idx="195">
                  <c:v>1.7824074074074075E-3</c:v>
                </c:pt>
                <c:pt idx="196">
                  <c:v>1.7824074074074075E-3</c:v>
                </c:pt>
                <c:pt idx="197">
                  <c:v>1.7939814814814815E-3</c:v>
                </c:pt>
                <c:pt idx="198">
                  <c:v>1.8055555555555555E-3</c:v>
                </c:pt>
                <c:pt idx="199">
                  <c:v>1.8171296296296297E-3</c:v>
                </c:pt>
                <c:pt idx="200">
                  <c:v>1.8171296296296297E-3</c:v>
                </c:pt>
                <c:pt idx="201">
                  <c:v>1.8287037037037037E-3</c:v>
                </c:pt>
                <c:pt idx="202">
                  <c:v>1.8402777777777777E-3</c:v>
                </c:pt>
                <c:pt idx="203">
                  <c:v>1.8518518518518519E-3</c:v>
                </c:pt>
                <c:pt idx="204">
                  <c:v>1.8518518518518519E-3</c:v>
                </c:pt>
                <c:pt idx="205">
                  <c:v>1.8634259259259259E-3</c:v>
                </c:pt>
                <c:pt idx="206">
                  <c:v>1.8749999999999999E-3</c:v>
                </c:pt>
                <c:pt idx="207">
                  <c:v>1.8749999999999999E-3</c:v>
                </c:pt>
                <c:pt idx="208">
                  <c:v>1.8865740740740742E-3</c:v>
                </c:pt>
                <c:pt idx="209">
                  <c:v>1.8981481481481482E-3</c:v>
                </c:pt>
                <c:pt idx="210">
                  <c:v>1.9097222222222222E-3</c:v>
                </c:pt>
                <c:pt idx="211">
                  <c:v>1.9097222222222222E-3</c:v>
                </c:pt>
                <c:pt idx="212">
                  <c:v>1.9212962962962964E-3</c:v>
                </c:pt>
                <c:pt idx="213">
                  <c:v>1.9328703703703704E-3</c:v>
                </c:pt>
                <c:pt idx="214">
                  <c:v>1.9444444444444444E-3</c:v>
                </c:pt>
                <c:pt idx="215">
                  <c:v>1.9444444444444444E-3</c:v>
                </c:pt>
                <c:pt idx="216">
                  <c:v>1.9560185185185184E-3</c:v>
                </c:pt>
                <c:pt idx="217">
                  <c:v>1.9675925925925924E-3</c:v>
                </c:pt>
                <c:pt idx="218">
                  <c:v>1.9791666666666668E-3</c:v>
                </c:pt>
                <c:pt idx="219">
                  <c:v>1.9791666666666668E-3</c:v>
                </c:pt>
                <c:pt idx="220">
                  <c:v>1.9907407407407408E-3</c:v>
                </c:pt>
                <c:pt idx="221">
                  <c:v>2.0023148148148148E-3</c:v>
                </c:pt>
                <c:pt idx="222">
                  <c:v>2.0138888888888888E-3</c:v>
                </c:pt>
                <c:pt idx="223">
                  <c:v>2.0138888888888888E-3</c:v>
                </c:pt>
                <c:pt idx="224">
                  <c:v>2.0254629629629629E-3</c:v>
                </c:pt>
                <c:pt idx="225">
                  <c:v>2.0370370370370369E-3</c:v>
                </c:pt>
                <c:pt idx="226">
                  <c:v>2.0370370370370369E-3</c:v>
                </c:pt>
                <c:pt idx="227">
                  <c:v>2.0486111111111113E-3</c:v>
                </c:pt>
                <c:pt idx="228">
                  <c:v>2.0601851851851853E-3</c:v>
                </c:pt>
                <c:pt idx="229">
                  <c:v>2.0717592592592593E-3</c:v>
                </c:pt>
                <c:pt idx="230">
                  <c:v>2.0717592592592593E-3</c:v>
                </c:pt>
                <c:pt idx="231">
                  <c:v>2.0833333333333333E-3</c:v>
                </c:pt>
                <c:pt idx="232">
                  <c:v>2.0949074074074073E-3</c:v>
                </c:pt>
                <c:pt idx="233">
                  <c:v>2.1064814814814813E-3</c:v>
                </c:pt>
                <c:pt idx="234">
                  <c:v>2.1064814814814813E-3</c:v>
                </c:pt>
                <c:pt idx="235">
                  <c:v>2.1180555555555558E-3</c:v>
                </c:pt>
                <c:pt idx="236">
                  <c:v>2.1296296296296298E-3</c:v>
                </c:pt>
                <c:pt idx="237">
                  <c:v>2.1412037037037038E-3</c:v>
                </c:pt>
                <c:pt idx="238">
                  <c:v>2.1412037037037038E-3</c:v>
                </c:pt>
                <c:pt idx="239">
                  <c:v>2.1527777777777778E-3</c:v>
                </c:pt>
                <c:pt idx="240">
                  <c:v>2.1643518518518518E-3</c:v>
                </c:pt>
                <c:pt idx="241">
                  <c:v>2.1759259259259258E-3</c:v>
                </c:pt>
                <c:pt idx="242">
                  <c:v>2.1759259259259258E-3</c:v>
                </c:pt>
                <c:pt idx="243">
                  <c:v>2.1875000000000002E-3</c:v>
                </c:pt>
                <c:pt idx="244">
                  <c:v>2.1990740740740742E-3</c:v>
                </c:pt>
                <c:pt idx="245">
                  <c:v>2.2106481481481482E-3</c:v>
                </c:pt>
                <c:pt idx="246">
                  <c:v>2.2106481481481482E-3</c:v>
                </c:pt>
                <c:pt idx="247">
                  <c:v>2.2222222222222222E-3</c:v>
                </c:pt>
                <c:pt idx="248">
                  <c:v>2.2337962962962962E-3</c:v>
                </c:pt>
                <c:pt idx="249">
                  <c:v>2.2453703703703702E-3</c:v>
                </c:pt>
                <c:pt idx="250">
                  <c:v>2.2453703703703702E-3</c:v>
                </c:pt>
                <c:pt idx="251">
                  <c:v>2.2569444444444442E-3</c:v>
                </c:pt>
                <c:pt idx="252">
                  <c:v>2.2685185185185187E-3</c:v>
                </c:pt>
                <c:pt idx="253">
                  <c:v>2.2800925925925927E-3</c:v>
                </c:pt>
                <c:pt idx="254">
                  <c:v>2.2800925925925927E-3</c:v>
                </c:pt>
                <c:pt idx="255">
                  <c:v>2.2916666666666667E-3</c:v>
                </c:pt>
                <c:pt idx="256">
                  <c:v>2.3032407407407407E-3</c:v>
                </c:pt>
                <c:pt idx="257">
                  <c:v>2.3148148148148147E-3</c:v>
                </c:pt>
                <c:pt idx="258">
                  <c:v>2.3148148148148147E-3</c:v>
                </c:pt>
                <c:pt idx="259">
                  <c:v>2.3263888888888887E-3</c:v>
                </c:pt>
                <c:pt idx="260">
                  <c:v>2.3379629629629631E-3</c:v>
                </c:pt>
                <c:pt idx="261">
                  <c:v>2.3379629629629631E-3</c:v>
                </c:pt>
                <c:pt idx="262">
                  <c:v>2.3495370370370371E-3</c:v>
                </c:pt>
                <c:pt idx="263">
                  <c:v>2.3611111111111111E-3</c:v>
                </c:pt>
                <c:pt idx="264">
                  <c:v>2.3726851851851851E-3</c:v>
                </c:pt>
                <c:pt idx="265">
                  <c:v>2.3726851851851851E-3</c:v>
                </c:pt>
                <c:pt idx="266">
                  <c:v>2.3842592592592591E-3</c:v>
                </c:pt>
                <c:pt idx="267">
                  <c:v>2.3958333333333331E-3</c:v>
                </c:pt>
                <c:pt idx="268">
                  <c:v>2.4074074074074076E-3</c:v>
                </c:pt>
                <c:pt idx="269">
                  <c:v>2.4074074074074076E-3</c:v>
                </c:pt>
                <c:pt idx="270">
                  <c:v>2.4189814814814816E-3</c:v>
                </c:pt>
                <c:pt idx="271">
                  <c:v>2.4305555555555556E-3</c:v>
                </c:pt>
                <c:pt idx="272">
                  <c:v>2.4305555555555556E-3</c:v>
                </c:pt>
                <c:pt idx="273">
                  <c:v>2.4421296296296296E-3</c:v>
                </c:pt>
                <c:pt idx="274">
                  <c:v>2.4537037037037036E-3</c:v>
                </c:pt>
                <c:pt idx="275">
                  <c:v>2.4652777777777776E-3</c:v>
                </c:pt>
                <c:pt idx="276">
                  <c:v>2.4652777777777776E-3</c:v>
                </c:pt>
                <c:pt idx="277">
                  <c:v>2.476851851851852E-3</c:v>
                </c:pt>
                <c:pt idx="278">
                  <c:v>2.488425925925926E-3</c:v>
                </c:pt>
                <c:pt idx="279">
                  <c:v>2.5000000000000001E-3</c:v>
                </c:pt>
                <c:pt idx="280">
                  <c:v>2.5115740740740741E-3</c:v>
                </c:pt>
                <c:pt idx="281">
                  <c:v>2.5115740740740741E-3</c:v>
                </c:pt>
                <c:pt idx="282">
                  <c:v>2.5231481481481481E-3</c:v>
                </c:pt>
                <c:pt idx="283">
                  <c:v>2.5347222222222221E-3</c:v>
                </c:pt>
                <c:pt idx="284">
                  <c:v>2.5462962962962965E-3</c:v>
                </c:pt>
                <c:pt idx="285">
                  <c:v>2.5578703703703705E-3</c:v>
                </c:pt>
                <c:pt idx="286">
                  <c:v>2.5578703703703705E-3</c:v>
                </c:pt>
                <c:pt idx="287">
                  <c:v>2.5694444444444445E-3</c:v>
                </c:pt>
                <c:pt idx="288">
                  <c:v>2.5810185185185185E-3</c:v>
                </c:pt>
                <c:pt idx="289">
                  <c:v>2.5925925925925925E-3</c:v>
                </c:pt>
                <c:pt idx="290">
                  <c:v>2.5925925925925925E-3</c:v>
                </c:pt>
                <c:pt idx="291">
                  <c:v>2.6041666666666665E-3</c:v>
                </c:pt>
                <c:pt idx="292">
                  <c:v>2.6157407407407405E-3</c:v>
                </c:pt>
                <c:pt idx="293">
                  <c:v>2.6157407407407405E-3</c:v>
                </c:pt>
                <c:pt idx="294">
                  <c:v>2.627314814814815E-3</c:v>
                </c:pt>
                <c:pt idx="295">
                  <c:v>2.638888888888889E-3</c:v>
                </c:pt>
                <c:pt idx="296">
                  <c:v>2.650462962962963E-3</c:v>
                </c:pt>
                <c:pt idx="297">
                  <c:v>2.650462962962963E-3</c:v>
                </c:pt>
                <c:pt idx="298">
                  <c:v>2.662037037037037E-3</c:v>
                </c:pt>
                <c:pt idx="299">
                  <c:v>2.673611111111111E-3</c:v>
                </c:pt>
                <c:pt idx="300">
                  <c:v>2.685185185185185E-3</c:v>
                </c:pt>
                <c:pt idx="301">
                  <c:v>2.685185185185185E-3</c:v>
                </c:pt>
                <c:pt idx="302">
                  <c:v>2.6967592592592594E-3</c:v>
                </c:pt>
                <c:pt idx="303">
                  <c:v>2.7083333333333334E-3</c:v>
                </c:pt>
                <c:pt idx="304">
                  <c:v>2.7199074074074074E-3</c:v>
                </c:pt>
                <c:pt idx="305">
                  <c:v>2.7199074074074074E-3</c:v>
                </c:pt>
                <c:pt idx="306">
                  <c:v>2.7314814814814814E-3</c:v>
                </c:pt>
                <c:pt idx="307">
                  <c:v>2.7430555555555554E-3</c:v>
                </c:pt>
                <c:pt idx="308">
                  <c:v>2.7430555555555554E-3</c:v>
                </c:pt>
                <c:pt idx="309">
                  <c:v>2.7546296296296294E-3</c:v>
                </c:pt>
                <c:pt idx="310">
                  <c:v>2.7662037037037039E-3</c:v>
                </c:pt>
                <c:pt idx="311">
                  <c:v>2.7777777777777779E-3</c:v>
                </c:pt>
                <c:pt idx="312">
                  <c:v>2.7777777777777779E-3</c:v>
                </c:pt>
                <c:pt idx="313">
                  <c:v>2.7893518518518519E-3</c:v>
                </c:pt>
                <c:pt idx="314">
                  <c:v>2.8009259259259259E-3</c:v>
                </c:pt>
                <c:pt idx="315">
                  <c:v>2.8009259259259259E-3</c:v>
                </c:pt>
                <c:pt idx="316">
                  <c:v>2.8124999999999999E-3</c:v>
                </c:pt>
                <c:pt idx="317">
                  <c:v>2.8240740740740739E-3</c:v>
                </c:pt>
                <c:pt idx="318">
                  <c:v>2.8356481481481483E-3</c:v>
                </c:pt>
                <c:pt idx="319">
                  <c:v>2.8356481481481483E-3</c:v>
                </c:pt>
                <c:pt idx="320">
                  <c:v>2.8472222222222223E-3</c:v>
                </c:pt>
                <c:pt idx="321">
                  <c:v>2.8587962962962963E-3</c:v>
                </c:pt>
                <c:pt idx="322">
                  <c:v>2.8703703703703703E-3</c:v>
                </c:pt>
                <c:pt idx="323">
                  <c:v>2.8703703703703703E-3</c:v>
                </c:pt>
                <c:pt idx="324">
                  <c:v>2.8819444444444444E-3</c:v>
                </c:pt>
                <c:pt idx="325">
                  <c:v>2.8935185185185184E-3</c:v>
                </c:pt>
                <c:pt idx="326">
                  <c:v>2.8935185185185184E-3</c:v>
                </c:pt>
                <c:pt idx="327">
                  <c:v>2.9050925925925928E-3</c:v>
                </c:pt>
                <c:pt idx="328">
                  <c:v>2.9166666666666668E-3</c:v>
                </c:pt>
                <c:pt idx="329">
                  <c:v>2.9282407407407408E-3</c:v>
                </c:pt>
                <c:pt idx="330">
                  <c:v>2.9282407407407408E-3</c:v>
                </c:pt>
                <c:pt idx="331">
                  <c:v>2.9398148148148148E-3</c:v>
                </c:pt>
                <c:pt idx="332">
                  <c:v>2.9513888888888888E-3</c:v>
                </c:pt>
                <c:pt idx="333">
                  <c:v>2.9629629629629628E-3</c:v>
                </c:pt>
                <c:pt idx="334">
                  <c:v>2.9629629629629628E-3</c:v>
                </c:pt>
                <c:pt idx="335">
                  <c:v>2.9745370370370373E-3</c:v>
                </c:pt>
                <c:pt idx="336">
                  <c:v>2.9861111111111113E-3</c:v>
                </c:pt>
                <c:pt idx="337">
                  <c:v>2.9976851851851853E-3</c:v>
                </c:pt>
                <c:pt idx="338">
                  <c:v>2.9976851851851853E-3</c:v>
                </c:pt>
                <c:pt idx="339">
                  <c:v>3.0092592592592593E-3</c:v>
                </c:pt>
                <c:pt idx="340">
                  <c:v>3.0208333333333333E-3</c:v>
                </c:pt>
                <c:pt idx="341">
                  <c:v>3.0324074074074073E-3</c:v>
                </c:pt>
                <c:pt idx="342">
                  <c:v>3.0324074074074073E-3</c:v>
                </c:pt>
                <c:pt idx="343">
                  <c:v>3.0439814814814813E-3</c:v>
                </c:pt>
                <c:pt idx="344">
                  <c:v>3.0555555555555557E-3</c:v>
                </c:pt>
                <c:pt idx="345">
                  <c:v>3.0555555555555557E-3</c:v>
                </c:pt>
                <c:pt idx="346">
                  <c:v>3.0671296296296297E-3</c:v>
                </c:pt>
                <c:pt idx="347">
                  <c:v>3.0787037037037037E-3</c:v>
                </c:pt>
                <c:pt idx="348">
                  <c:v>3.0902777777777777E-3</c:v>
                </c:pt>
                <c:pt idx="349">
                  <c:v>3.0902777777777777E-3</c:v>
                </c:pt>
                <c:pt idx="350">
                  <c:v>3.1018518518518517E-3</c:v>
                </c:pt>
                <c:pt idx="351">
                  <c:v>3.1134259259259257E-3</c:v>
                </c:pt>
                <c:pt idx="352">
                  <c:v>3.1250000000000002E-3</c:v>
                </c:pt>
                <c:pt idx="353">
                  <c:v>3.1250000000000002E-3</c:v>
                </c:pt>
                <c:pt idx="354">
                  <c:v>3.1365740740740742E-3</c:v>
                </c:pt>
                <c:pt idx="355">
                  <c:v>3.1481481481481482E-3</c:v>
                </c:pt>
                <c:pt idx="356">
                  <c:v>3.1481481481481482E-3</c:v>
                </c:pt>
                <c:pt idx="357">
                  <c:v>3.1597222222222222E-3</c:v>
                </c:pt>
                <c:pt idx="358">
                  <c:v>3.1712962962962962E-3</c:v>
                </c:pt>
                <c:pt idx="359">
                  <c:v>3.1828703703703702E-3</c:v>
                </c:pt>
                <c:pt idx="360">
                  <c:v>3.1828703703703702E-3</c:v>
                </c:pt>
                <c:pt idx="361">
                  <c:v>3.1944444444444446E-3</c:v>
                </c:pt>
                <c:pt idx="362">
                  <c:v>3.2060185185185186E-3</c:v>
                </c:pt>
                <c:pt idx="363">
                  <c:v>3.2175925925925926E-3</c:v>
                </c:pt>
                <c:pt idx="364">
                  <c:v>3.2175925925925926E-3</c:v>
                </c:pt>
                <c:pt idx="365">
                  <c:v>3.2291666666666666E-3</c:v>
                </c:pt>
                <c:pt idx="366">
                  <c:v>3.2407407407407406E-3</c:v>
                </c:pt>
                <c:pt idx="367">
                  <c:v>3.2523148148148147E-3</c:v>
                </c:pt>
                <c:pt idx="368">
                  <c:v>3.2523148148148147E-3</c:v>
                </c:pt>
                <c:pt idx="369">
                  <c:v>3.2638888888888891E-3</c:v>
                </c:pt>
                <c:pt idx="370">
                  <c:v>3.2754629629629631E-3</c:v>
                </c:pt>
                <c:pt idx="371">
                  <c:v>3.2870370370370371E-3</c:v>
                </c:pt>
                <c:pt idx="372">
                  <c:v>3.2870370370370371E-3</c:v>
                </c:pt>
                <c:pt idx="373">
                  <c:v>3.2986111111111111E-3</c:v>
                </c:pt>
                <c:pt idx="374">
                  <c:v>3.3101851851851851E-3</c:v>
                </c:pt>
                <c:pt idx="375">
                  <c:v>3.3101851851851851E-3</c:v>
                </c:pt>
                <c:pt idx="376">
                  <c:v>3.3217592592592591E-3</c:v>
                </c:pt>
                <c:pt idx="377">
                  <c:v>3.3333333333333335E-3</c:v>
                </c:pt>
                <c:pt idx="378">
                  <c:v>3.3449074074074076E-3</c:v>
                </c:pt>
                <c:pt idx="379">
                  <c:v>3.3449074074074076E-3</c:v>
                </c:pt>
                <c:pt idx="380">
                  <c:v>3.3564814814814816E-3</c:v>
                </c:pt>
                <c:pt idx="381">
                  <c:v>3.3680555555555556E-3</c:v>
                </c:pt>
                <c:pt idx="382">
                  <c:v>3.3796296296296296E-3</c:v>
                </c:pt>
                <c:pt idx="383">
                  <c:v>3.3796296296296296E-3</c:v>
                </c:pt>
                <c:pt idx="384">
                  <c:v>3.3912037037037036E-3</c:v>
                </c:pt>
                <c:pt idx="385">
                  <c:v>3.4027777777777776E-3</c:v>
                </c:pt>
              </c:numCache>
            </c:numRef>
          </c:cat>
          <c:val>
            <c:numRef>
              <c:f>MaxMin!$B$2:$B$387</c:f>
              <c:numCache>
                <c:formatCode>General</c:formatCode>
                <c:ptCount val="386"/>
                <c:pt idx="0">
                  <c:v>0</c:v>
                </c:pt>
                <c:pt idx="1">
                  <c:v>1346</c:v>
                </c:pt>
                <c:pt idx="2">
                  <c:v>411</c:v>
                </c:pt>
                <c:pt idx="3">
                  <c:v>959</c:v>
                </c:pt>
                <c:pt idx="4">
                  <c:v>985</c:v>
                </c:pt>
                <c:pt idx="5">
                  <c:v>679</c:v>
                </c:pt>
                <c:pt idx="6">
                  <c:v>737</c:v>
                </c:pt>
                <c:pt idx="7">
                  <c:v>767</c:v>
                </c:pt>
                <c:pt idx="8">
                  <c:v>767</c:v>
                </c:pt>
                <c:pt idx="9">
                  <c:v>768</c:v>
                </c:pt>
                <c:pt idx="10">
                  <c:v>741</c:v>
                </c:pt>
                <c:pt idx="11">
                  <c:v>768</c:v>
                </c:pt>
                <c:pt idx="12">
                  <c:v>768</c:v>
                </c:pt>
                <c:pt idx="13">
                  <c:v>741</c:v>
                </c:pt>
                <c:pt idx="14">
                  <c:v>825</c:v>
                </c:pt>
                <c:pt idx="15">
                  <c:v>876</c:v>
                </c:pt>
                <c:pt idx="16">
                  <c:v>735</c:v>
                </c:pt>
                <c:pt idx="17">
                  <c:v>778</c:v>
                </c:pt>
                <c:pt idx="18">
                  <c:v>853</c:v>
                </c:pt>
                <c:pt idx="19">
                  <c:v>882</c:v>
                </c:pt>
                <c:pt idx="20">
                  <c:v>916</c:v>
                </c:pt>
                <c:pt idx="21">
                  <c:v>974</c:v>
                </c:pt>
                <c:pt idx="22">
                  <c:v>1024</c:v>
                </c:pt>
                <c:pt idx="23">
                  <c:v>1072</c:v>
                </c:pt>
                <c:pt idx="24">
                  <c:v>1121</c:v>
                </c:pt>
                <c:pt idx="25">
                  <c:v>1170</c:v>
                </c:pt>
                <c:pt idx="26">
                  <c:v>1218</c:v>
                </c:pt>
                <c:pt idx="27">
                  <c:v>1266</c:v>
                </c:pt>
                <c:pt idx="28">
                  <c:v>1314</c:v>
                </c:pt>
                <c:pt idx="29">
                  <c:v>1364</c:v>
                </c:pt>
                <c:pt idx="30">
                  <c:v>1413</c:v>
                </c:pt>
                <c:pt idx="31">
                  <c:v>1463</c:v>
                </c:pt>
                <c:pt idx="32">
                  <c:v>1511</c:v>
                </c:pt>
                <c:pt idx="33">
                  <c:v>1470</c:v>
                </c:pt>
                <c:pt idx="34">
                  <c:v>1473</c:v>
                </c:pt>
                <c:pt idx="35">
                  <c:v>1494</c:v>
                </c:pt>
                <c:pt idx="36">
                  <c:v>1485</c:v>
                </c:pt>
                <c:pt idx="37">
                  <c:v>1484</c:v>
                </c:pt>
                <c:pt idx="38">
                  <c:v>1483</c:v>
                </c:pt>
                <c:pt idx="39">
                  <c:v>1480</c:v>
                </c:pt>
                <c:pt idx="40">
                  <c:v>1479</c:v>
                </c:pt>
                <c:pt idx="41">
                  <c:v>1480</c:v>
                </c:pt>
                <c:pt idx="42">
                  <c:v>1479</c:v>
                </c:pt>
                <c:pt idx="43">
                  <c:v>1481</c:v>
                </c:pt>
                <c:pt idx="44">
                  <c:v>1479</c:v>
                </c:pt>
                <c:pt idx="45">
                  <c:v>1479</c:v>
                </c:pt>
                <c:pt idx="46">
                  <c:v>1479</c:v>
                </c:pt>
                <c:pt idx="47">
                  <c:v>1481</c:v>
                </c:pt>
                <c:pt idx="48">
                  <c:v>1482</c:v>
                </c:pt>
                <c:pt idx="49">
                  <c:v>1484</c:v>
                </c:pt>
                <c:pt idx="50">
                  <c:v>1484</c:v>
                </c:pt>
                <c:pt idx="51">
                  <c:v>1486</c:v>
                </c:pt>
                <c:pt idx="52">
                  <c:v>1486</c:v>
                </c:pt>
                <c:pt idx="53">
                  <c:v>1488</c:v>
                </c:pt>
                <c:pt idx="54">
                  <c:v>1490</c:v>
                </c:pt>
                <c:pt idx="55">
                  <c:v>1491</c:v>
                </c:pt>
                <c:pt idx="56">
                  <c:v>1491</c:v>
                </c:pt>
                <c:pt idx="57">
                  <c:v>1493</c:v>
                </c:pt>
                <c:pt idx="58">
                  <c:v>1493</c:v>
                </c:pt>
                <c:pt idx="59">
                  <c:v>1497</c:v>
                </c:pt>
                <c:pt idx="60">
                  <c:v>1497</c:v>
                </c:pt>
                <c:pt idx="61">
                  <c:v>1497</c:v>
                </c:pt>
                <c:pt idx="62">
                  <c:v>1498</c:v>
                </c:pt>
                <c:pt idx="63">
                  <c:v>1500</c:v>
                </c:pt>
                <c:pt idx="64">
                  <c:v>1502</c:v>
                </c:pt>
                <c:pt idx="65">
                  <c:v>1504</c:v>
                </c:pt>
                <c:pt idx="66">
                  <c:v>1504</c:v>
                </c:pt>
                <c:pt idx="67">
                  <c:v>1504</c:v>
                </c:pt>
                <c:pt idx="68">
                  <c:v>1506</c:v>
                </c:pt>
                <c:pt idx="69">
                  <c:v>1508</c:v>
                </c:pt>
                <c:pt idx="70">
                  <c:v>1508</c:v>
                </c:pt>
                <c:pt idx="71">
                  <c:v>1509</c:v>
                </c:pt>
                <c:pt idx="72">
                  <c:v>1509</c:v>
                </c:pt>
                <c:pt idx="73">
                  <c:v>1510</c:v>
                </c:pt>
                <c:pt idx="74">
                  <c:v>1508</c:v>
                </c:pt>
                <c:pt idx="75">
                  <c:v>1508</c:v>
                </c:pt>
                <c:pt idx="76">
                  <c:v>1508</c:v>
                </c:pt>
                <c:pt idx="77">
                  <c:v>1506</c:v>
                </c:pt>
                <c:pt idx="78">
                  <c:v>1504</c:v>
                </c:pt>
                <c:pt idx="79">
                  <c:v>1501</c:v>
                </c:pt>
                <c:pt idx="80">
                  <c:v>1499</c:v>
                </c:pt>
                <c:pt idx="81">
                  <c:v>1495</c:v>
                </c:pt>
                <c:pt idx="82">
                  <c:v>1495</c:v>
                </c:pt>
                <c:pt idx="83">
                  <c:v>1491</c:v>
                </c:pt>
                <c:pt idx="84">
                  <c:v>1488</c:v>
                </c:pt>
                <c:pt idx="85">
                  <c:v>1486</c:v>
                </c:pt>
                <c:pt idx="86">
                  <c:v>1484</c:v>
                </c:pt>
                <c:pt idx="87">
                  <c:v>1484</c:v>
                </c:pt>
                <c:pt idx="88">
                  <c:v>1484</c:v>
                </c:pt>
                <c:pt idx="89">
                  <c:v>1482</c:v>
                </c:pt>
                <c:pt idx="90">
                  <c:v>1480</c:v>
                </c:pt>
                <c:pt idx="91">
                  <c:v>1479</c:v>
                </c:pt>
                <c:pt idx="92">
                  <c:v>1479</c:v>
                </c:pt>
                <c:pt idx="93">
                  <c:v>1478</c:v>
                </c:pt>
                <c:pt idx="94">
                  <c:v>1480</c:v>
                </c:pt>
                <c:pt idx="95">
                  <c:v>1478</c:v>
                </c:pt>
                <c:pt idx="96">
                  <c:v>1480</c:v>
                </c:pt>
                <c:pt idx="97">
                  <c:v>1480</c:v>
                </c:pt>
                <c:pt idx="98">
                  <c:v>1482</c:v>
                </c:pt>
                <c:pt idx="99">
                  <c:v>1482</c:v>
                </c:pt>
                <c:pt idx="100">
                  <c:v>1484</c:v>
                </c:pt>
                <c:pt idx="101">
                  <c:v>1484</c:v>
                </c:pt>
                <c:pt idx="102">
                  <c:v>1484</c:v>
                </c:pt>
                <c:pt idx="103">
                  <c:v>1484</c:v>
                </c:pt>
                <c:pt idx="104">
                  <c:v>1486</c:v>
                </c:pt>
                <c:pt idx="105">
                  <c:v>1488</c:v>
                </c:pt>
                <c:pt idx="106">
                  <c:v>1489</c:v>
                </c:pt>
                <c:pt idx="107">
                  <c:v>1491</c:v>
                </c:pt>
                <c:pt idx="108">
                  <c:v>1491</c:v>
                </c:pt>
                <c:pt idx="109">
                  <c:v>1491</c:v>
                </c:pt>
                <c:pt idx="110">
                  <c:v>1493</c:v>
                </c:pt>
                <c:pt idx="111">
                  <c:v>1493</c:v>
                </c:pt>
                <c:pt idx="112">
                  <c:v>1493</c:v>
                </c:pt>
                <c:pt idx="113">
                  <c:v>1495</c:v>
                </c:pt>
                <c:pt idx="114">
                  <c:v>1497</c:v>
                </c:pt>
                <c:pt idx="115">
                  <c:v>1497</c:v>
                </c:pt>
                <c:pt idx="116">
                  <c:v>1498</c:v>
                </c:pt>
                <c:pt idx="117">
                  <c:v>1500</c:v>
                </c:pt>
                <c:pt idx="118">
                  <c:v>1500</c:v>
                </c:pt>
                <c:pt idx="119">
                  <c:v>1502</c:v>
                </c:pt>
                <c:pt idx="120">
                  <c:v>1504</c:v>
                </c:pt>
                <c:pt idx="121">
                  <c:v>1506</c:v>
                </c:pt>
                <c:pt idx="122">
                  <c:v>1504</c:v>
                </c:pt>
                <c:pt idx="123">
                  <c:v>1506</c:v>
                </c:pt>
                <c:pt idx="124">
                  <c:v>1506</c:v>
                </c:pt>
                <c:pt idx="125">
                  <c:v>1508</c:v>
                </c:pt>
                <c:pt idx="126">
                  <c:v>1508</c:v>
                </c:pt>
                <c:pt idx="127">
                  <c:v>1508</c:v>
                </c:pt>
                <c:pt idx="128">
                  <c:v>1508</c:v>
                </c:pt>
                <c:pt idx="129">
                  <c:v>1508</c:v>
                </c:pt>
                <c:pt idx="130">
                  <c:v>1508</c:v>
                </c:pt>
                <c:pt idx="131">
                  <c:v>1506</c:v>
                </c:pt>
                <c:pt idx="132">
                  <c:v>1504</c:v>
                </c:pt>
                <c:pt idx="133">
                  <c:v>1504</c:v>
                </c:pt>
                <c:pt idx="134">
                  <c:v>1502</c:v>
                </c:pt>
                <c:pt idx="135">
                  <c:v>1501</c:v>
                </c:pt>
                <c:pt idx="136">
                  <c:v>1499</c:v>
                </c:pt>
                <c:pt idx="137">
                  <c:v>1497</c:v>
                </c:pt>
                <c:pt idx="138">
                  <c:v>1493</c:v>
                </c:pt>
                <c:pt idx="139">
                  <c:v>1491</c:v>
                </c:pt>
                <c:pt idx="140">
                  <c:v>1490</c:v>
                </c:pt>
                <c:pt idx="141">
                  <c:v>1490</c:v>
                </c:pt>
                <c:pt idx="142">
                  <c:v>1489</c:v>
                </c:pt>
                <c:pt idx="143">
                  <c:v>1486</c:v>
                </c:pt>
                <c:pt idx="144">
                  <c:v>1484</c:v>
                </c:pt>
                <c:pt idx="145">
                  <c:v>1482</c:v>
                </c:pt>
                <c:pt idx="146">
                  <c:v>1482</c:v>
                </c:pt>
                <c:pt idx="147">
                  <c:v>1482</c:v>
                </c:pt>
                <c:pt idx="148">
                  <c:v>1482</c:v>
                </c:pt>
                <c:pt idx="149">
                  <c:v>1482</c:v>
                </c:pt>
                <c:pt idx="150">
                  <c:v>1386</c:v>
                </c:pt>
                <c:pt idx="151">
                  <c:v>1328</c:v>
                </c:pt>
                <c:pt idx="152">
                  <c:v>1274</c:v>
                </c:pt>
                <c:pt idx="153">
                  <c:v>1205</c:v>
                </c:pt>
                <c:pt idx="154">
                  <c:v>1142</c:v>
                </c:pt>
                <c:pt idx="155">
                  <c:v>1076</c:v>
                </c:pt>
                <c:pt idx="156">
                  <c:v>1011</c:v>
                </c:pt>
                <c:pt idx="157">
                  <c:v>946</c:v>
                </c:pt>
                <c:pt idx="158">
                  <c:v>881</c:v>
                </c:pt>
                <c:pt idx="159">
                  <c:v>817</c:v>
                </c:pt>
                <c:pt idx="160">
                  <c:v>755</c:v>
                </c:pt>
                <c:pt idx="161">
                  <c:v>690</c:v>
                </c:pt>
                <c:pt idx="162">
                  <c:v>623</c:v>
                </c:pt>
                <c:pt idx="163">
                  <c:v>558</c:v>
                </c:pt>
                <c:pt idx="164">
                  <c:v>491</c:v>
                </c:pt>
                <c:pt idx="165">
                  <c:v>520</c:v>
                </c:pt>
                <c:pt idx="166">
                  <c:v>513</c:v>
                </c:pt>
                <c:pt idx="167">
                  <c:v>505</c:v>
                </c:pt>
                <c:pt idx="168">
                  <c:v>511</c:v>
                </c:pt>
                <c:pt idx="169">
                  <c:v>509</c:v>
                </c:pt>
                <c:pt idx="170">
                  <c:v>510</c:v>
                </c:pt>
                <c:pt idx="171">
                  <c:v>511</c:v>
                </c:pt>
                <c:pt idx="172">
                  <c:v>509</c:v>
                </c:pt>
                <c:pt idx="173">
                  <c:v>509</c:v>
                </c:pt>
                <c:pt idx="174">
                  <c:v>510</c:v>
                </c:pt>
                <c:pt idx="175">
                  <c:v>507</c:v>
                </c:pt>
                <c:pt idx="176">
                  <c:v>505</c:v>
                </c:pt>
                <c:pt idx="177">
                  <c:v>507</c:v>
                </c:pt>
                <c:pt idx="178">
                  <c:v>506</c:v>
                </c:pt>
                <c:pt idx="179">
                  <c:v>508</c:v>
                </c:pt>
                <c:pt idx="180">
                  <c:v>508</c:v>
                </c:pt>
                <c:pt idx="181">
                  <c:v>506</c:v>
                </c:pt>
                <c:pt idx="182">
                  <c:v>504</c:v>
                </c:pt>
                <c:pt idx="183">
                  <c:v>503</c:v>
                </c:pt>
                <c:pt idx="184">
                  <c:v>503</c:v>
                </c:pt>
                <c:pt idx="185">
                  <c:v>501</c:v>
                </c:pt>
                <c:pt idx="186">
                  <c:v>500</c:v>
                </c:pt>
                <c:pt idx="187">
                  <c:v>500</c:v>
                </c:pt>
                <c:pt idx="188">
                  <c:v>501</c:v>
                </c:pt>
                <c:pt idx="189">
                  <c:v>499</c:v>
                </c:pt>
                <c:pt idx="190">
                  <c:v>499</c:v>
                </c:pt>
                <c:pt idx="191">
                  <c:v>499</c:v>
                </c:pt>
                <c:pt idx="192">
                  <c:v>497</c:v>
                </c:pt>
                <c:pt idx="193">
                  <c:v>499</c:v>
                </c:pt>
                <c:pt idx="194">
                  <c:v>497</c:v>
                </c:pt>
                <c:pt idx="195">
                  <c:v>497</c:v>
                </c:pt>
                <c:pt idx="196">
                  <c:v>497</c:v>
                </c:pt>
                <c:pt idx="197">
                  <c:v>497</c:v>
                </c:pt>
                <c:pt idx="198">
                  <c:v>497</c:v>
                </c:pt>
                <c:pt idx="199">
                  <c:v>497</c:v>
                </c:pt>
                <c:pt idx="200">
                  <c:v>497</c:v>
                </c:pt>
                <c:pt idx="201">
                  <c:v>496</c:v>
                </c:pt>
                <c:pt idx="202">
                  <c:v>498</c:v>
                </c:pt>
                <c:pt idx="203">
                  <c:v>497</c:v>
                </c:pt>
                <c:pt idx="204">
                  <c:v>497</c:v>
                </c:pt>
                <c:pt idx="205">
                  <c:v>499</c:v>
                </c:pt>
                <c:pt idx="206">
                  <c:v>499</c:v>
                </c:pt>
                <c:pt idx="207">
                  <c:v>499</c:v>
                </c:pt>
                <c:pt idx="208">
                  <c:v>497</c:v>
                </c:pt>
                <c:pt idx="209">
                  <c:v>497</c:v>
                </c:pt>
                <c:pt idx="210">
                  <c:v>497</c:v>
                </c:pt>
                <c:pt idx="211">
                  <c:v>499</c:v>
                </c:pt>
                <c:pt idx="212">
                  <c:v>499</c:v>
                </c:pt>
                <c:pt idx="213">
                  <c:v>499</c:v>
                </c:pt>
                <c:pt idx="214">
                  <c:v>501</c:v>
                </c:pt>
                <c:pt idx="215">
                  <c:v>501</c:v>
                </c:pt>
                <c:pt idx="216">
                  <c:v>501</c:v>
                </c:pt>
                <c:pt idx="217">
                  <c:v>499</c:v>
                </c:pt>
                <c:pt idx="218">
                  <c:v>499</c:v>
                </c:pt>
                <c:pt idx="219">
                  <c:v>499</c:v>
                </c:pt>
                <c:pt idx="220">
                  <c:v>497</c:v>
                </c:pt>
                <c:pt idx="221">
                  <c:v>499</c:v>
                </c:pt>
                <c:pt idx="222">
                  <c:v>501</c:v>
                </c:pt>
                <c:pt idx="223">
                  <c:v>503</c:v>
                </c:pt>
                <c:pt idx="224">
                  <c:v>503</c:v>
                </c:pt>
                <c:pt idx="225">
                  <c:v>503</c:v>
                </c:pt>
                <c:pt idx="226">
                  <c:v>503</c:v>
                </c:pt>
                <c:pt idx="227">
                  <c:v>503</c:v>
                </c:pt>
                <c:pt idx="228">
                  <c:v>503</c:v>
                </c:pt>
                <c:pt idx="229">
                  <c:v>501</c:v>
                </c:pt>
                <c:pt idx="230">
                  <c:v>501</c:v>
                </c:pt>
                <c:pt idx="231">
                  <c:v>501</c:v>
                </c:pt>
                <c:pt idx="232">
                  <c:v>503</c:v>
                </c:pt>
                <c:pt idx="233">
                  <c:v>503</c:v>
                </c:pt>
                <c:pt idx="234">
                  <c:v>504</c:v>
                </c:pt>
                <c:pt idx="235">
                  <c:v>504</c:v>
                </c:pt>
                <c:pt idx="236">
                  <c:v>503</c:v>
                </c:pt>
                <c:pt idx="237">
                  <c:v>501</c:v>
                </c:pt>
                <c:pt idx="238">
                  <c:v>499</c:v>
                </c:pt>
                <c:pt idx="239">
                  <c:v>499</c:v>
                </c:pt>
                <c:pt idx="240">
                  <c:v>499</c:v>
                </c:pt>
                <c:pt idx="241">
                  <c:v>497</c:v>
                </c:pt>
                <c:pt idx="242">
                  <c:v>497</c:v>
                </c:pt>
                <c:pt idx="243">
                  <c:v>499</c:v>
                </c:pt>
                <c:pt idx="244">
                  <c:v>499</c:v>
                </c:pt>
                <c:pt idx="245">
                  <c:v>499</c:v>
                </c:pt>
                <c:pt idx="246">
                  <c:v>499</c:v>
                </c:pt>
                <c:pt idx="247">
                  <c:v>497</c:v>
                </c:pt>
                <c:pt idx="248">
                  <c:v>497</c:v>
                </c:pt>
                <c:pt idx="249">
                  <c:v>495</c:v>
                </c:pt>
                <c:pt idx="250">
                  <c:v>495</c:v>
                </c:pt>
                <c:pt idx="251">
                  <c:v>495</c:v>
                </c:pt>
                <c:pt idx="252">
                  <c:v>495</c:v>
                </c:pt>
                <c:pt idx="253">
                  <c:v>495</c:v>
                </c:pt>
                <c:pt idx="254">
                  <c:v>497</c:v>
                </c:pt>
                <c:pt idx="255">
                  <c:v>497</c:v>
                </c:pt>
                <c:pt idx="256">
                  <c:v>497</c:v>
                </c:pt>
                <c:pt idx="257">
                  <c:v>497</c:v>
                </c:pt>
                <c:pt idx="258">
                  <c:v>495</c:v>
                </c:pt>
                <c:pt idx="259">
                  <c:v>495</c:v>
                </c:pt>
                <c:pt idx="260">
                  <c:v>495</c:v>
                </c:pt>
                <c:pt idx="261">
                  <c:v>495</c:v>
                </c:pt>
                <c:pt idx="262">
                  <c:v>497</c:v>
                </c:pt>
                <c:pt idx="263">
                  <c:v>497</c:v>
                </c:pt>
                <c:pt idx="264">
                  <c:v>497</c:v>
                </c:pt>
                <c:pt idx="265">
                  <c:v>497</c:v>
                </c:pt>
                <c:pt idx="266">
                  <c:v>499</c:v>
                </c:pt>
                <c:pt idx="267">
                  <c:v>499</c:v>
                </c:pt>
                <c:pt idx="268">
                  <c:v>499</c:v>
                </c:pt>
                <c:pt idx="269">
                  <c:v>499</c:v>
                </c:pt>
                <c:pt idx="270">
                  <c:v>499</c:v>
                </c:pt>
                <c:pt idx="271">
                  <c:v>499</c:v>
                </c:pt>
                <c:pt idx="272">
                  <c:v>501</c:v>
                </c:pt>
                <c:pt idx="273">
                  <c:v>503</c:v>
                </c:pt>
                <c:pt idx="274">
                  <c:v>504</c:v>
                </c:pt>
                <c:pt idx="275">
                  <c:v>504</c:v>
                </c:pt>
                <c:pt idx="276">
                  <c:v>504</c:v>
                </c:pt>
                <c:pt idx="277">
                  <c:v>504</c:v>
                </c:pt>
                <c:pt idx="278">
                  <c:v>504</c:v>
                </c:pt>
                <c:pt idx="279">
                  <c:v>504</c:v>
                </c:pt>
                <c:pt idx="280">
                  <c:v>504</c:v>
                </c:pt>
                <c:pt idx="281">
                  <c:v>504</c:v>
                </c:pt>
                <c:pt idx="282">
                  <c:v>504</c:v>
                </c:pt>
                <c:pt idx="283">
                  <c:v>504</c:v>
                </c:pt>
                <c:pt idx="284">
                  <c:v>504</c:v>
                </c:pt>
                <c:pt idx="285">
                  <c:v>504</c:v>
                </c:pt>
                <c:pt idx="286">
                  <c:v>504</c:v>
                </c:pt>
                <c:pt idx="287">
                  <c:v>503</c:v>
                </c:pt>
                <c:pt idx="288">
                  <c:v>501</c:v>
                </c:pt>
                <c:pt idx="289">
                  <c:v>501</c:v>
                </c:pt>
                <c:pt idx="290">
                  <c:v>501</c:v>
                </c:pt>
                <c:pt idx="291">
                  <c:v>501</c:v>
                </c:pt>
                <c:pt idx="292">
                  <c:v>499</c:v>
                </c:pt>
                <c:pt idx="293">
                  <c:v>499</c:v>
                </c:pt>
                <c:pt idx="294">
                  <c:v>499</c:v>
                </c:pt>
                <c:pt idx="295">
                  <c:v>499</c:v>
                </c:pt>
                <c:pt idx="296">
                  <c:v>497</c:v>
                </c:pt>
                <c:pt idx="297">
                  <c:v>497</c:v>
                </c:pt>
                <c:pt idx="298">
                  <c:v>499</c:v>
                </c:pt>
                <c:pt idx="299">
                  <c:v>497</c:v>
                </c:pt>
                <c:pt idx="300">
                  <c:v>497</c:v>
                </c:pt>
                <c:pt idx="301">
                  <c:v>497</c:v>
                </c:pt>
                <c:pt idx="302">
                  <c:v>497</c:v>
                </c:pt>
                <c:pt idx="303">
                  <c:v>499</c:v>
                </c:pt>
                <c:pt idx="304">
                  <c:v>497</c:v>
                </c:pt>
                <c:pt idx="305">
                  <c:v>497</c:v>
                </c:pt>
                <c:pt idx="306">
                  <c:v>497</c:v>
                </c:pt>
                <c:pt idx="307">
                  <c:v>497</c:v>
                </c:pt>
                <c:pt idx="308">
                  <c:v>497</c:v>
                </c:pt>
                <c:pt idx="309">
                  <c:v>497</c:v>
                </c:pt>
                <c:pt idx="310">
                  <c:v>497</c:v>
                </c:pt>
                <c:pt idx="311">
                  <c:v>497</c:v>
                </c:pt>
                <c:pt idx="312">
                  <c:v>499</c:v>
                </c:pt>
                <c:pt idx="313">
                  <c:v>497</c:v>
                </c:pt>
                <c:pt idx="314">
                  <c:v>497</c:v>
                </c:pt>
                <c:pt idx="315">
                  <c:v>499</c:v>
                </c:pt>
                <c:pt idx="316">
                  <c:v>499</c:v>
                </c:pt>
                <c:pt idx="317">
                  <c:v>501</c:v>
                </c:pt>
                <c:pt idx="318">
                  <c:v>499</c:v>
                </c:pt>
                <c:pt idx="319">
                  <c:v>501</c:v>
                </c:pt>
                <c:pt idx="320">
                  <c:v>501</c:v>
                </c:pt>
                <c:pt idx="321">
                  <c:v>501</c:v>
                </c:pt>
                <c:pt idx="322">
                  <c:v>503</c:v>
                </c:pt>
                <c:pt idx="323">
                  <c:v>503</c:v>
                </c:pt>
                <c:pt idx="324">
                  <c:v>505</c:v>
                </c:pt>
                <c:pt idx="325">
                  <c:v>506</c:v>
                </c:pt>
                <c:pt idx="326">
                  <c:v>506</c:v>
                </c:pt>
                <c:pt idx="327">
                  <c:v>505</c:v>
                </c:pt>
                <c:pt idx="328">
                  <c:v>505</c:v>
                </c:pt>
                <c:pt idx="329">
                  <c:v>505</c:v>
                </c:pt>
                <c:pt idx="330">
                  <c:v>503</c:v>
                </c:pt>
                <c:pt idx="331">
                  <c:v>503</c:v>
                </c:pt>
                <c:pt idx="332">
                  <c:v>503</c:v>
                </c:pt>
                <c:pt idx="333">
                  <c:v>505</c:v>
                </c:pt>
                <c:pt idx="334">
                  <c:v>505</c:v>
                </c:pt>
                <c:pt idx="335">
                  <c:v>505</c:v>
                </c:pt>
                <c:pt idx="336">
                  <c:v>505</c:v>
                </c:pt>
                <c:pt idx="337">
                  <c:v>505</c:v>
                </c:pt>
                <c:pt idx="338">
                  <c:v>505</c:v>
                </c:pt>
                <c:pt idx="339">
                  <c:v>503</c:v>
                </c:pt>
                <c:pt idx="340">
                  <c:v>503</c:v>
                </c:pt>
                <c:pt idx="341">
                  <c:v>503</c:v>
                </c:pt>
                <c:pt idx="342">
                  <c:v>505</c:v>
                </c:pt>
                <c:pt idx="343">
                  <c:v>505</c:v>
                </c:pt>
                <c:pt idx="344">
                  <c:v>506</c:v>
                </c:pt>
                <c:pt idx="345">
                  <c:v>506</c:v>
                </c:pt>
                <c:pt idx="346">
                  <c:v>508</c:v>
                </c:pt>
                <c:pt idx="347">
                  <c:v>506</c:v>
                </c:pt>
                <c:pt idx="348">
                  <c:v>504</c:v>
                </c:pt>
                <c:pt idx="349">
                  <c:v>503</c:v>
                </c:pt>
                <c:pt idx="350">
                  <c:v>503</c:v>
                </c:pt>
                <c:pt idx="351">
                  <c:v>503</c:v>
                </c:pt>
                <c:pt idx="352">
                  <c:v>503</c:v>
                </c:pt>
                <c:pt idx="353">
                  <c:v>503</c:v>
                </c:pt>
                <c:pt idx="354">
                  <c:v>503</c:v>
                </c:pt>
                <c:pt idx="355">
                  <c:v>501</c:v>
                </c:pt>
                <c:pt idx="356">
                  <c:v>501</c:v>
                </c:pt>
                <c:pt idx="357">
                  <c:v>499</c:v>
                </c:pt>
                <c:pt idx="358">
                  <c:v>499</c:v>
                </c:pt>
                <c:pt idx="359">
                  <c:v>497</c:v>
                </c:pt>
                <c:pt idx="360">
                  <c:v>497</c:v>
                </c:pt>
                <c:pt idx="361">
                  <c:v>495</c:v>
                </c:pt>
                <c:pt idx="362">
                  <c:v>495</c:v>
                </c:pt>
                <c:pt idx="363">
                  <c:v>497</c:v>
                </c:pt>
                <c:pt idx="364">
                  <c:v>497</c:v>
                </c:pt>
                <c:pt idx="365">
                  <c:v>497</c:v>
                </c:pt>
                <c:pt idx="366">
                  <c:v>497</c:v>
                </c:pt>
                <c:pt idx="367">
                  <c:v>497</c:v>
                </c:pt>
                <c:pt idx="368">
                  <c:v>497</c:v>
                </c:pt>
                <c:pt idx="369">
                  <c:v>497</c:v>
                </c:pt>
                <c:pt idx="370">
                  <c:v>497</c:v>
                </c:pt>
                <c:pt idx="371">
                  <c:v>497</c:v>
                </c:pt>
                <c:pt idx="372">
                  <c:v>499</c:v>
                </c:pt>
                <c:pt idx="373">
                  <c:v>499</c:v>
                </c:pt>
                <c:pt idx="374">
                  <c:v>501</c:v>
                </c:pt>
                <c:pt idx="375">
                  <c:v>501</c:v>
                </c:pt>
                <c:pt idx="376">
                  <c:v>501</c:v>
                </c:pt>
                <c:pt idx="377">
                  <c:v>501</c:v>
                </c:pt>
                <c:pt idx="378">
                  <c:v>499</c:v>
                </c:pt>
                <c:pt idx="379">
                  <c:v>499</c:v>
                </c:pt>
                <c:pt idx="380">
                  <c:v>499</c:v>
                </c:pt>
                <c:pt idx="381">
                  <c:v>501</c:v>
                </c:pt>
                <c:pt idx="382">
                  <c:v>501</c:v>
                </c:pt>
                <c:pt idx="383">
                  <c:v>503</c:v>
                </c:pt>
                <c:pt idx="384">
                  <c:v>503</c:v>
                </c:pt>
                <c:pt idx="385">
                  <c:v>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D-44DD-921C-62DCD064DE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5461909"/>
        <c:axId val="1853551243"/>
      </c:lineChart>
      <c:catAx>
        <c:axId val="132546190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Time (h:m:s)</a:t>
                </a:r>
              </a:p>
            </c:rich>
          </c:tx>
          <c:overlay val="0"/>
        </c:title>
        <c:numFmt formatCode="h:mm:ss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853551243"/>
        <c:crosses val="autoZero"/>
        <c:auto val="1"/>
        <c:lblAlgn val="ctr"/>
        <c:lblOffset val="100"/>
        <c:noMultiLvlLbl val="1"/>
      </c:catAx>
      <c:valAx>
        <c:axId val="1853551243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RPM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1325461909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C59-76F3-45AA-A3A4-53DDD69BD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D3428-FDB0-4834-8DA7-E7CBAEC2C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02BE-FD40-4619-8C53-873E06C5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6271-FE8E-4CEB-9CE2-0D11FDEC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BA0E-C2AB-48F1-8681-A660B9B3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2EF9-920F-43EF-8A4F-61D4B7C4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30DBE-30A8-467C-A981-9F8D31CE0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2A102-441A-4EC1-9735-5CCFCC09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845E5-F5A0-4CCB-8764-E61311A3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BECB-AEEB-4D50-90F9-B7B8F05B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83976-1754-429B-ABFA-B773299AC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408BF-27FD-4A35-BC7B-17E9ED71C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8CB5-3C21-478C-AC32-FADBB31E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5C6F-71DA-474B-A464-0EE6D52B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6DF22-D717-47B0-BA03-0B34195C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7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8B35-B3CE-4AFD-923F-938C43B2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2BBE-D421-45BC-ACE9-621816B3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1656-F45B-4A47-9351-FB77190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CC29-6C48-4958-A7FE-FB21C3F0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36C1-0353-4E5E-9DE7-741A8633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8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E888-7DF1-4D61-919C-ED728E4B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C4755-9977-4D19-8F34-BD3AD268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72D6-4273-4CB1-A76F-2D9DF7DD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ABFF1-6B83-4B3D-B5AE-1B04B95F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6D97-EB21-4EEA-A399-21BC7222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0DF9-4F28-4B54-B776-3C0A2F1A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918C-69DF-43C8-BF98-1D71C029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71124-C248-4BFD-B259-263D5C74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ED698-1057-430F-90E8-F77F23CC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6085-9DE3-42DA-B25E-D6954D23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D9BD-6EA4-4515-9CAB-4371FD92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B01D-9D98-45C5-8E70-5D4AAF4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B948D-090B-4486-BC93-4D289CE8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2277B-CA43-40C1-871C-D8D3E7212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87C81-A854-42FD-80B9-7F011DDF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63078-D117-4937-815E-116D878E2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CF868-577C-41C8-8164-46D50C91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7AE84-D9F9-4807-A7FD-17E35787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DFE9D-1CD4-4714-9AC2-8B2227B5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8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8B8-CF7B-4AF9-92DA-989E2ECE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94BD4-CFF2-444C-B349-40117A90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2CB42-5D3B-4043-8083-36C8A67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2E945-49A8-4A9C-8B8B-C064903C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5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D1985-A95F-469B-8116-F38AE798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1F852-E6F4-4035-9648-254D7807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4668F-1EC0-45F3-9A5B-5EBC8CD0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F973-0DAF-4B1D-89BF-ECFAFE68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1602-C0A9-4DF7-AC51-D2BDC366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12C4D-C526-4D33-9F75-BEC8F833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419E8-D9ED-4BBB-A8E9-C89FBDC7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5246C-9CE9-4335-AB7B-C88A71D6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53222-7945-46A9-BAB5-B0AA4F5F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C68C-6B49-4D04-B080-B8ED5AD8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46732-BC54-4F5D-8081-3F2ADB3D6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2C232-FECF-450E-86F9-E9B0C07B5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07B06-D2A7-4D34-88E1-4940E45E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0350A-B854-41A2-86B1-9F9290FB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DEB18-4313-4337-928C-5CABBE76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01F3D-6E5E-4816-A481-1A51DD8E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F8AA-FD3B-419B-A3F2-46504942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71D3-E3DC-4FA8-9E02-D184E252D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BA854-124D-49D6-A92C-EB1DD2BC5529}" type="datetimeFigureOut">
              <a:rPr lang="en-US" smtClean="0"/>
              <a:t>12/11/2021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98ED-CD1C-46C3-BC32-876CC405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D635-B67F-4125-BE83-379FFED46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3DE3-84CC-4D0F-8D11-CC8481C56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E69B-2575-4CDE-A241-B376D6B0F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Stirring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F446-0EF6-42F9-BF79-2658DDE5D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Leader: Iason Chaimalas</a:t>
            </a:r>
          </a:p>
        </p:txBody>
      </p:sp>
    </p:spTree>
    <p:extLst>
      <p:ext uri="{BB962C8B-B14F-4D97-AF65-F5344CB8AC3E}">
        <p14:creationId xmlns:p14="http://schemas.microsoft.com/office/powerpoint/2010/main" val="392634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72A-316F-4E1E-8A26-4BBFEA17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Edge Cases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565540"/>
              </p:ext>
            </p:extLst>
          </p:nvPr>
        </p:nvGraphicFramePr>
        <p:xfrm>
          <a:off x="1228447" y="923278"/>
          <a:ext cx="9735106" cy="548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690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5629-05F4-404D-8EED-C1FB9462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Calibration Curve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E049A41-3274-4AEC-911A-DD632BF19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857250"/>
            <a:ext cx="7743825" cy="58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2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DDEF-207A-40A0-BDD1-4A62CFEE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Edge Cases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03762"/>
              </p:ext>
            </p:extLst>
          </p:nvPr>
        </p:nvGraphicFramePr>
        <p:xfrm>
          <a:off x="838200" y="895350"/>
          <a:ext cx="10221156" cy="5757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397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8B07-044D-4203-956F-A4EB0E6E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1638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Edge Cases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930210"/>
              </p:ext>
            </p:extLst>
          </p:nvPr>
        </p:nvGraphicFramePr>
        <p:xfrm>
          <a:off x="838199" y="947737"/>
          <a:ext cx="10515599" cy="5157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61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E69B-2575-4CDE-A241-B376D6B0F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F446-0EF6-42F9-BF79-2658DDE5D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Leader: Iason Chaimalas</a:t>
            </a:r>
          </a:p>
        </p:txBody>
      </p:sp>
    </p:spTree>
    <p:extLst>
      <p:ext uri="{BB962C8B-B14F-4D97-AF65-F5344CB8AC3E}">
        <p14:creationId xmlns:p14="http://schemas.microsoft.com/office/powerpoint/2010/main" val="300420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A38-9C64-4DDF-B0B3-1279DA68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268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The DC Motor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AB6C-70C1-49E0-9271-39AB2039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3" y="1491448"/>
            <a:ext cx="5105398" cy="4939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Even with no load, the motor can draw over 300mA </a:t>
            </a:r>
            <a:r>
              <a:rPr lang="en-US" sz="2400" dirty="0">
                <a:sym typeface="Wingdings" panose="05000000000000000000" pitchFamily="2" charset="2"/>
              </a:rPr>
              <a:t> High-Current Load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Turning the Gate ON makes the Drain conduct to the Source – switch behaviour.</a:t>
            </a:r>
          </a:p>
          <a:p>
            <a:pPr marL="0" indent="0">
              <a:buNone/>
            </a:pPr>
            <a:r>
              <a:rPr lang="en-US" sz="2400" dirty="0"/>
              <a:t>Options:</a:t>
            </a:r>
          </a:p>
          <a:p>
            <a:r>
              <a:rPr lang="en-US" sz="2400" dirty="0" err="1"/>
              <a:t>digitalWrite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HIGH or LOW write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Manual write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Cannot control RPM</a:t>
            </a:r>
          </a:p>
          <a:p>
            <a:r>
              <a:rPr lang="en-US" sz="2400" dirty="0">
                <a:sym typeface="Wingdings" panose="05000000000000000000" pitchFamily="2" charset="2"/>
              </a:rPr>
              <a:t>PWM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Duty Cycle easily varied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Transistor ON for PWM HIGH (</a:t>
            </a:r>
            <a:r>
              <a:rPr lang="en-US" dirty="0" err="1">
                <a:sym typeface="Wingdings" panose="05000000000000000000" pitchFamily="2" charset="2"/>
              </a:rPr>
              <a:t>Vcc</a:t>
            </a:r>
            <a:r>
              <a:rPr lang="en-US" dirty="0">
                <a:sym typeface="Wingdings" panose="05000000000000000000" pitchFamily="2" charset="2"/>
              </a:rPr>
              <a:t>), OFF for LOW (GND)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0266B-4267-4D0E-9AF6-AA853BFCC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44" t="79928" r="51419" b="6539"/>
          <a:stretch/>
        </p:blipFill>
        <p:spPr>
          <a:xfrm>
            <a:off x="448336" y="1229187"/>
            <a:ext cx="5363758" cy="2037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78B31-0B07-4EED-8039-1984215FCFC6}"/>
              </a:ext>
            </a:extLst>
          </p:cNvPr>
          <p:cNvSpPr txBox="1"/>
          <p:nvPr/>
        </p:nvSpPr>
        <p:spPr>
          <a:xfrm>
            <a:off x="4845930" y="1857376"/>
            <a:ext cx="1097670" cy="1266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 descr="How To Use MOSFET - Beginner's Tutorial - Oscar Liang">
            <a:extLst>
              <a:ext uri="{FF2B5EF4-FFF2-40B4-BE49-F238E27FC236}">
                <a16:creationId xmlns:a16="http://schemas.microsoft.com/office/drawing/2014/main" id="{39336967-6B50-41C8-B489-63A805EA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2" y="3993171"/>
            <a:ext cx="2645031" cy="137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223D5E-30FF-40FE-8A92-EC050AC1204C}"/>
              </a:ext>
            </a:extLst>
          </p:cNvPr>
          <p:cNvSpPr txBox="1"/>
          <p:nvPr/>
        </p:nvSpPr>
        <p:spPr>
          <a:xfrm>
            <a:off x="3579923" y="5473479"/>
            <a:ext cx="266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MOSFET – (1) Oscar Liang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1386E7-DB5F-4DDE-BB33-C360626A6C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52" t="27572" r="35106" b="43973"/>
          <a:stretch/>
        </p:blipFill>
        <p:spPr>
          <a:xfrm>
            <a:off x="721492" y="3614093"/>
            <a:ext cx="2736084" cy="1951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2A611F-DC83-4404-A583-E0E2E3B6F26B}"/>
              </a:ext>
            </a:extLst>
          </p:cNvPr>
          <p:cNvSpPr txBox="1"/>
          <p:nvPr/>
        </p:nvSpPr>
        <p:spPr>
          <a:xfrm>
            <a:off x="1106070" y="5519645"/>
            <a:ext cx="196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PWM in Bioreactor Oscilloscope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10E45-15EF-47B3-B8FD-91DD18AAC814}"/>
              </a:ext>
            </a:extLst>
          </p:cNvPr>
          <p:cNvSpPr txBox="1"/>
          <p:nvPr/>
        </p:nvSpPr>
        <p:spPr>
          <a:xfrm>
            <a:off x="1930174" y="3013306"/>
            <a:ext cx="291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i="1" dirty="0"/>
              <a:t>Stirring DC Motor Datasheet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AAD84E-99D2-4A6E-906C-21FFA27F0618}"/>
              </a:ext>
            </a:extLst>
          </p:cNvPr>
          <p:cNvSpPr txBox="1"/>
          <p:nvPr/>
        </p:nvSpPr>
        <p:spPr>
          <a:xfrm>
            <a:off x="6553206" y="4772025"/>
            <a:ext cx="4086220" cy="1373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0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EC5B-8746-4C35-9D93-757036E2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206"/>
            <a:ext cx="10515600" cy="842238"/>
          </a:xfrm>
        </p:spPr>
        <p:txBody>
          <a:bodyPr/>
          <a:lstStyle/>
          <a:p>
            <a:r>
              <a:rPr lang="en-US" dirty="0"/>
              <a:t>Stirring Code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A6EB648-264C-4C2E-8029-881E4C2D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4" r="45393"/>
          <a:stretch/>
        </p:blipFill>
        <p:spPr>
          <a:xfrm>
            <a:off x="838200" y="3107185"/>
            <a:ext cx="10305882" cy="321871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04F52D-BA52-4637-A860-79D1E5A69171}"/>
              </a:ext>
            </a:extLst>
          </p:cNvPr>
          <p:cNvSpPr txBox="1">
            <a:spLocks/>
          </p:cNvSpPr>
          <p:nvPr/>
        </p:nvSpPr>
        <p:spPr>
          <a:xfrm>
            <a:off x="838200" y="851693"/>
            <a:ext cx="10515600" cy="264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Implementing Closed-Loop PID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Error = Setpoint – </a:t>
            </a:r>
            <a:r>
              <a:rPr lang="en-US" sz="2800" dirty="0" err="1"/>
              <a:t>TrueRPM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ElapsedTime</a:t>
            </a:r>
            <a:r>
              <a:rPr lang="en-US" sz="2800" dirty="0"/>
              <a:t> = time since last loop – used in D and I paths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Very small tuning constants due to large P, I and D error terms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Interrupts attached to Pin2, ISR used to collect number of changes of Pin2 over </a:t>
            </a:r>
            <a:r>
              <a:rPr lang="en-US" sz="2800" dirty="0" err="1"/>
              <a:t>ElapsedTime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31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4916-EA9E-4B56-9566-69753E4A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US" dirty="0"/>
              <a:t>Final Stirring Subsystem in Multisim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8AD2-6A8A-4EAB-ABFF-5E36C9BF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528" y="3987365"/>
            <a:ext cx="5441272" cy="1125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Oscilloscope Reading over </a:t>
            </a:r>
            <a:r>
              <a:rPr lang="en-US" sz="1800" dirty="0" err="1"/>
              <a:t>Photointerrupter</a:t>
            </a:r>
            <a:r>
              <a:rPr lang="en-US" sz="1800" dirty="0"/>
              <a:t> - Green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43337-5C45-4CDA-B3E1-00BAA7EA1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7" t="12557" r="39782" b="17152"/>
          <a:stretch/>
        </p:blipFill>
        <p:spPr>
          <a:xfrm>
            <a:off x="612558" y="1591006"/>
            <a:ext cx="5175683" cy="482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9BF2D-A23E-4A5E-B72A-53C7F0797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4" t="26148" r="29732" b="45632"/>
          <a:stretch/>
        </p:blipFill>
        <p:spPr>
          <a:xfrm>
            <a:off x="5912528" y="1591006"/>
            <a:ext cx="5441272" cy="23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8549-9CD9-4FBB-A83C-29726901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586"/>
            <a:ext cx="10515600" cy="762339"/>
          </a:xfrm>
        </p:spPr>
        <p:txBody>
          <a:bodyPr/>
          <a:lstStyle/>
          <a:p>
            <a:r>
              <a:rPr lang="en-US" dirty="0"/>
              <a:t>Final Stirring Subsystem in Tinkercad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0FC7D-3BFD-40F9-9DFE-E0E58FAE0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0000" r="18360" b="11528"/>
          <a:stretch/>
        </p:blipFill>
        <p:spPr>
          <a:xfrm>
            <a:off x="962025" y="923925"/>
            <a:ext cx="10267950" cy="58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E69B-2575-4CDE-A241-B376D6B0F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F446-0EF6-42F9-BF79-2658DDE5D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Leader: Iason Chaimalas</a:t>
            </a:r>
          </a:p>
        </p:txBody>
      </p:sp>
    </p:spTree>
    <p:extLst>
      <p:ext uri="{BB962C8B-B14F-4D97-AF65-F5344CB8AC3E}">
        <p14:creationId xmlns:p14="http://schemas.microsoft.com/office/powerpoint/2010/main" val="302418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88E-7DBE-49C9-BF40-F8DA6FEF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r>
              <a:rPr lang="en-US" dirty="0"/>
              <a:t>Zener Voltage Regulator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370BA82-7583-48E2-99E1-7DDC8DB8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6" t="27893" r="34064" b="36601"/>
          <a:stretch/>
        </p:blipFill>
        <p:spPr>
          <a:xfrm>
            <a:off x="731668" y="1332791"/>
            <a:ext cx="6086382" cy="3615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D3C79-8739-4998-BC34-DF2FEE665BB1}"/>
              </a:ext>
            </a:extLst>
          </p:cNvPr>
          <p:cNvSpPr txBox="1"/>
          <p:nvPr/>
        </p:nvSpPr>
        <p:spPr>
          <a:xfrm>
            <a:off x="665825" y="4208016"/>
            <a:ext cx="84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3CC00-4751-4149-BD52-3E0E97144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93" t="27444" r="25145" b="23867"/>
          <a:stretch/>
        </p:blipFill>
        <p:spPr>
          <a:xfrm>
            <a:off x="6747030" y="1332790"/>
            <a:ext cx="4710192" cy="3557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A1D148-A16F-4568-9136-748AE65D9815}"/>
              </a:ext>
            </a:extLst>
          </p:cNvPr>
          <p:cNvSpPr txBox="1"/>
          <p:nvPr/>
        </p:nvSpPr>
        <p:spPr>
          <a:xfrm>
            <a:off x="7155401" y="4208016"/>
            <a:ext cx="83080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1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E69B-2575-4CDE-A241-B376D6B0F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F446-0EF6-42F9-BF79-2658DDE5D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Leader: Iason Chaimalas</a:t>
            </a:r>
          </a:p>
        </p:txBody>
      </p:sp>
    </p:spTree>
    <p:extLst>
      <p:ext uri="{BB962C8B-B14F-4D97-AF65-F5344CB8AC3E}">
        <p14:creationId xmlns:p14="http://schemas.microsoft.com/office/powerpoint/2010/main" val="224671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242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Stirring Subsystem</vt:lpstr>
      <vt:lpstr>Construction</vt:lpstr>
      <vt:lpstr>The DC Motor Actuator</vt:lpstr>
      <vt:lpstr>Stirring Code</vt:lpstr>
      <vt:lpstr>Final Stirring Subsystem in Multisim</vt:lpstr>
      <vt:lpstr>Final Stirring Subsystem in Tinkercad</vt:lpstr>
      <vt:lpstr>Discussion</vt:lpstr>
      <vt:lpstr>Zener Voltage Regulator</vt:lpstr>
      <vt:lpstr>Results</vt:lpstr>
      <vt:lpstr>Testing Edge Cases</vt:lpstr>
      <vt:lpstr>Calibration Curve</vt:lpstr>
      <vt:lpstr>Testing Edge Cases</vt:lpstr>
      <vt:lpstr>Testing Edge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Chaimalas, Iason</dc:creator>
  <cp:lastModifiedBy>Chaimalas, Iason</cp:lastModifiedBy>
  <cp:revision>16</cp:revision>
  <dcterms:created xsi:type="dcterms:W3CDTF">2020-12-17T19:27:05Z</dcterms:created>
  <dcterms:modified xsi:type="dcterms:W3CDTF">2021-12-11T23:36:17Z</dcterms:modified>
</cp:coreProperties>
</file>